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4276" r:id="rId5"/>
  </p:sldMasterIdLst>
  <p:notesMasterIdLst>
    <p:notesMasterId r:id="rId16"/>
  </p:notesMasterIdLst>
  <p:handoutMasterIdLst>
    <p:handoutMasterId r:id="rId17"/>
  </p:handoutMasterIdLst>
  <p:sldIdLst>
    <p:sldId id="402" r:id="rId6"/>
    <p:sldId id="406" r:id="rId7"/>
    <p:sldId id="404" r:id="rId8"/>
    <p:sldId id="405" r:id="rId9"/>
    <p:sldId id="412" r:id="rId10"/>
    <p:sldId id="413" r:id="rId11"/>
    <p:sldId id="414" r:id="rId12"/>
    <p:sldId id="415" r:id="rId13"/>
    <p:sldId id="416" r:id="rId14"/>
    <p:sldId id="35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FBC72-C8F2-A9A5-8D3A-B07DAA599FFF}" v="59" dt="2020-10-07T08:34:44.683"/>
    <p1510:client id="{11AB1375-DF6F-F1AA-8AD9-CF6BC698C610}" v="146" dt="2020-10-19T07:44:22.348"/>
    <p1510:client id="{1CAAB974-A5FE-3F3D-E3C6-04F291968F5B}" v="10" dt="2020-10-19T10:35:17.051"/>
    <p1510:client id="{266AE4C5-3786-CF2F-5309-EC368D9E3A30}" v="135" dt="2020-10-07T08:25:45.589"/>
    <p1510:client id="{2A276C93-95BE-400F-1EC9-CDBF0DFCF99B}" v="640" dt="2020-10-07T09:33:49.086"/>
    <p1510:client id="{376371B9-FB8C-9342-2DBD-795971A5AC0B}" v="45" dt="2020-10-07T08:28:18.656"/>
    <p1510:client id="{4CDE46EB-1711-3A69-684B-FD1572D7E02E}" v="1393" dt="2020-10-07T13:25:37.516"/>
    <p1510:client id="{61D5A77D-6EE2-F17B-7780-0921A7C984F5}" v="2226" dt="2020-10-08T12:19:39.174"/>
    <p1510:client id="{856DBB0E-6545-8424-E575-76389E781CB7}" v="15" dt="2020-10-13T11:23:28.824"/>
    <p1510:client id="{8D8E432B-F5E3-87BB-794A-A2A421DD9047}" v="8" dt="2020-08-29T03:24:30.979"/>
    <p1510:client id="{EAB04484-8899-2CA0-E6C6-2684FA95C21D}" v="1117" dt="2020-10-07T11:01:36.9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ha Punithavelu" userId="S::anithap@maveric-systems.com::5abe8dd9-e5a1-48dd-b47a-563274365dd7" providerId="AD" clId="Web-{1CAAB974-A5FE-3F3D-E3C6-04F291968F5B}"/>
    <pc:docChg chg="modSld">
      <pc:chgData name="Anitha Punithavelu" userId="S::anithap@maveric-systems.com::5abe8dd9-e5a1-48dd-b47a-563274365dd7" providerId="AD" clId="Web-{1CAAB974-A5FE-3F3D-E3C6-04F291968F5B}" dt="2020-10-19T10:35:15.769" v="7" actId="20577"/>
      <pc:docMkLst>
        <pc:docMk/>
      </pc:docMkLst>
      <pc:sldChg chg="modSp">
        <pc:chgData name="Anitha Punithavelu" userId="S::anithap@maveric-systems.com::5abe8dd9-e5a1-48dd-b47a-563274365dd7" providerId="AD" clId="Web-{1CAAB974-A5FE-3F3D-E3C6-04F291968F5B}" dt="2020-10-19T10:35:15.769" v="7" actId="20577"/>
        <pc:sldMkLst>
          <pc:docMk/>
          <pc:sldMk cId="1715610882" sldId="389"/>
        </pc:sldMkLst>
        <pc:spChg chg="mod">
          <ac:chgData name="Anitha Punithavelu" userId="S::anithap@maveric-systems.com::5abe8dd9-e5a1-48dd-b47a-563274365dd7" providerId="AD" clId="Web-{1CAAB974-A5FE-3F3D-E3C6-04F291968F5B}" dt="2020-10-19T10:35:15.769" v="7" actId="20577"/>
          <ac:spMkLst>
            <pc:docMk/>
            <pc:sldMk cId="1715610882" sldId="389"/>
            <ac:spMk id="2" creationId="{04EAE4A3-A14B-472B-AA59-22414DC38381}"/>
          </ac:spMkLst>
        </pc:spChg>
      </pc:sldChg>
      <pc:sldChg chg="modSp">
        <pc:chgData name="Anitha Punithavelu" userId="S::anithap@maveric-systems.com::5abe8dd9-e5a1-48dd-b47a-563274365dd7" providerId="AD" clId="Web-{1CAAB974-A5FE-3F3D-E3C6-04F291968F5B}" dt="2020-10-19T10:35:11.910" v="5" actId="1076"/>
        <pc:sldMkLst>
          <pc:docMk/>
          <pc:sldMk cId="1228020704" sldId="398"/>
        </pc:sldMkLst>
        <pc:spChg chg="mod">
          <ac:chgData name="Anitha Punithavelu" userId="S::anithap@maveric-systems.com::5abe8dd9-e5a1-48dd-b47a-563274365dd7" providerId="AD" clId="Web-{1CAAB974-A5FE-3F3D-E3C6-04F291968F5B}" dt="2020-10-19T10:35:11.910" v="5" actId="1076"/>
          <ac:spMkLst>
            <pc:docMk/>
            <pc:sldMk cId="1228020704" sldId="398"/>
            <ac:spMk id="2" creationId="{0891CA08-0477-4333-95A9-90FAD43E3CE9}"/>
          </ac:spMkLst>
        </pc:spChg>
      </pc:sldChg>
      <pc:sldChg chg="modSp">
        <pc:chgData name="Anitha Punithavelu" userId="S::anithap@maveric-systems.com::5abe8dd9-e5a1-48dd-b47a-563274365dd7" providerId="AD" clId="Web-{1CAAB974-A5FE-3F3D-E3C6-04F291968F5B}" dt="2020-10-19T10:35:09.535" v="4" actId="1076"/>
        <pc:sldMkLst>
          <pc:docMk/>
          <pc:sldMk cId="3825303381" sldId="399"/>
        </pc:sldMkLst>
        <pc:spChg chg="mod">
          <ac:chgData name="Anitha Punithavelu" userId="S::anithap@maveric-systems.com::5abe8dd9-e5a1-48dd-b47a-563274365dd7" providerId="AD" clId="Web-{1CAAB974-A5FE-3F3D-E3C6-04F291968F5B}" dt="2020-10-19T10:35:09.535" v="4" actId="1076"/>
          <ac:spMkLst>
            <pc:docMk/>
            <pc:sldMk cId="3825303381" sldId="399"/>
            <ac:spMk id="2" creationId="{3E90449F-C959-4D43-95BC-D565C8D23542}"/>
          </ac:spMkLst>
        </pc:spChg>
      </pc:sldChg>
    </pc:docChg>
  </pc:docChgLst>
  <pc:docChgLst>
    <pc:chgData name="Rakesh Lakshmipathy" userId="S::rakeshl@maveric-systems.com::6050c502-d529-4eba-90b2-5e1eb16aa821" providerId="AD" clId="Web-{11AB1375-DF6F-F1AA-8AD9-CF6BC698C610}"/>
    <pc:docChg chg="modSld">
      <pc:chgData name="Rakesh Lakshmipathy" userId="S::rakeshl@maveric-systems.com::6050c502-d529-4eba-90b2-5e1eb16aa821" providerId="AD" clId="Web-{11AB1375-DF6F-F1AA-8AD9-CF6BC698C610}" dt="2020-10-19T07:44:22.348" v="145" actId="20577"/>
      <pc:docMkLst>
        <pc:docMk/>
      </pc:docMkLst>
      <pc:sldChg chg="modSp">
        <pc:chgData name="Rakesh Lakshmipathy" userId="S::rakeshl@maveric-systems.com::6050c502-d529-4eba-90b2-5e1eb16aa821" providerId="AD" clId="Web-{11AB1375-DF6F-F1AA-8AD9-CF6BC698C610}" dt="2020-10-19T07:20:12.566" v="5" actId="20577"/>
        <pc:sldMkLst>
          <pc:docMk/>
          <pc:sldMk cId="2276678590" sldId="375"/>
        </pc:sldMkLst>
        <pc:spChg chg="mod">
          <ac:chgData name="Rakesh Lakshmipathy" userId="S::rakeshl@maveric-systems.com::6050c502-d529-4eba-90b2-5e1eb16aa821" providerId="AD" clId="Web-{11AB1375-DF6F-F1AA-8AD9-CF6BC698C610}" dt="2020-10-19T07:20:12.566" v="5" actId="20577"/>
          <ac:spMkLst>
            <pc:docMk/>
            <pc:sldMk cId="2276678590" sldId="375"/>
            <ac:spMk id="2" creationId="{DE7F924B-C620-4411-816E-07FF660B406C}"/>
          </ac:spMkLst>
        </pc:spChg>
        <pc:spChg chg="mod">
          <ac:chgData name="Rakesh Lakshmipathy" userId="S::rakeshl@maveric-systems.com::6050c502-d529-4eba-90b2-5e1eb16aa821" providerId="AD" clId="Web-{11AB1375-DF6F-F1AA-8AD9-CF6BC698C610}" dt="2020-10-19T07:19:21.270" v="0" actId="20577"/>
          <ac:spMkLst>
            <pc:docMk/>
            <pc:sldMk cId="2276678590" sldId="375"/>
            <ac:spMk id="3" creationId="{3A026BAA-8421-4209-ABC2-8A5B6445A1C2}"/>
          </ac:spMkLst>
        </pc:spChg>
      </pc:sldChg>
      <pc:sldChg chg="modSp">
        <pc:chgData name="Rakesh Lakshmipathy" userId="S::rakeshl@maveric-systems.com::6050c502-d529-4eba-90b2-5e1eb16aa821" providerId="AD" clId="Web-{11AB1375-DF6F-F1AA-8AD9-CF6BC698C610}" dt="2020-10-19T07:20:31.238" v="10" actId="20577"/>
        <pc:sldMkLst>
          <pc:docMk/>
          <pc:sldMk cId="497650310" sldId="376"/>
        </pc:sldMkLst>
        <pc:spChg chg="mod">
          <ac:chgData name="Rakesh Lakshmipathy" userId="S::rakeshl@maveric-systems.com::6050c502-d529-4eba-90b2-5e1eb16aa821" providerId="AD" clId="Web-{11AB1375-DF6F-F1AA-8AD9-CF6BC698C610}" dt="2020-10-19T07:20:24.004" v="9" actId="20577"/>
          <ac:spMkLst>
            <pc:docMk/>
            <pc:sldMk cId="497650310" sldId="376"/>
            <ac:spMk id="2" creationId="{DE7F924B-C620-4411-816E-07FF660B406C}"/>
          </ac:spMkLst>
        </pc:spChg>
        <pc:spChg chg="mod">
          <ac:chgData name="Rakesh Lakshmipathy" userId="S::rakeshl@maveric-systems.com::6050c502-d529-4eba-90b2-5e1eb16aa821" providerId="AD" clId="Web-{11AB1375-DF6F-F1AA-8AD9-CF6BC698C610}" dt="2020-10-19T07:20:31.238" v="10" actId="20577"/>
          <ac:spMkLst>
            <pc:docMk/>
            <pc:sldMk cId="497650310" sldId="376"/>
            <ac:spMk id="3" creationId="{3A026BAA-8421-4209-ABC2-8A5B6445A1C2}"/>
          </ac:spMkLst>
        </pc:spChg>
      </pc:sldChg>
      <pc:sldChg chg="modSp">
        <pc:chgData name="Rakesh Lakshmipathy" userId="S::rakeshl@maveric-systems.com::6050c502-d529-4eba-90b2-5e1eb16aa821" providerId="AD" clId="Web-{11AB1375-DF6F-F1AA-8AD9-CF6BC698C610}" dt="2020-10-19T07:21:12.253" v="13" actId="20577"/>
        <pc:sldMkLst>
          <pc:docMk/>
          <pc:sldMk cId="3414234315" sldId="377"/>
        </pc:sldMkLst>
        <pc:spChg chg="mod">
          <ac:chgData name="Rakesh Lakshmipathy" userId="S::rakeshl@maveric-systems.com::6050c502-d529-4eba-90b2-5e1eb16aa821" providerId="AD" clId="Web-{11AB1375-DF6F-F1AA-8AD9-CF6BC698C610}" dt="2020-10-19T07:21:12.253" v="13" actId="20577"/>
          <ac:spMkLst>
            <pc:docMk/>
            <pc:sldMk cId="3414234315" sldId="377"/>
            <ac:spMk id="2" creationId="{DE7F924B-C620-4411-816E-07FF660B406C}"/>
          </ac:spMkLst>
        </pc:spChg>
      </pc:sldChg>
      <pc:sldChg chg="modSp">
        <pc:chgData name="Rakesh Lakshmipathy" userId="S::rakeshl@maveric-systems.com::6050c502-d529-4eba-90b2-5e1eb16aa821" providerId="AD" clId="Web-{11AB1375-DF6F-F1AA-8AD9-CF6BC698C610}" dt="2020-10-19T07:20:18.707" v="6" actId="20577"/>
        <pc:sldMkLst>
          <pc:docMk/>
          <pc:sldMk cId="2610125523" sldId="382"/>
        </pc:sldMkLst>
        <pc:spChg chg="mod">
          <ac:chgData name="Rakesh Lakshmipathy" userId="S::rakeshl@maveric-systems.com::6050c502-d529-4eba-90b2-5e1eb16aa821" providerId="AD" clId="Web-{11AB1375-DF6F-F1AA-8AD9-CF6BC698C610}" dt="2020-10-19T07:20:18.707" v="6" actId="20577"/>
          <ac:spMkLst>
            <pc:docMk/>
            <pc:sldMk cId="2610125523" sldId="382"/>
            <ac:spMk id="5" creationId="{041D25AE-467D-469E-B66E-073CB3BE2519}"/>
          </ac:spMkLst>
        </pc:spChg>
      </pc:sldChg>
      <pc:sldChg chg="modSp">
        <pc:chgData name="Rakesh Lakshmipathy" userId="S::rakeshl@maveric-systems.com::6050c502-d529-4eba-90b2-5e1eb16aa821" providerId="AD" clId="Web-{11AB1375-DF6F-F1AA-8AD9-CF6BC698C610}" dt="2020-10-19T07:21:23.925" v="16" actId="20577"/>
        <pc:sldMkLst>
          <pc:docMk/>
          <pc:sldMk cId="3167450862" sldId="383"/>
        </pc:sldMkLst>
        <pc:spChg chg="mod">
          <ac:chgData name="Rakesh Lakshmipathy" userId="S::rakeshl@maveric-systems.com::6050c502-d529-4eba-90b2-5e1eb16aa821" providerId="AD" clId="Web-{11AB1375-DF6F-F1AA-8AD9-CF6BC698C610}" dt="2020-10-19T07:21:23.925" v="16" actId="20577"/>
          <ac:spMkLst>
            <pc:docMk/>
            <pc:sldMk cId="3167450862" sldId="383"/>
            <ac:spMk id="2" creationId="{7CB9D666-6987-4AAA-9EDE-74105B07065D}"/>
          </ac:spMkLst>
        </pc:spChg>
      </pc:sldChg>
      <pc:sldChg chg="modSp">
        <pc:chgData name="Rakesh Lakshmipathy" userId="S::rakeshl@maveric-systems.com::6050c502-d529-4eba-90b2-5e1eb16aa821" providerId="AD" clId="Web-{11AB1375-DF6F-F1AA-8AD9-CF6BC698C610}" dt="2020-10-19T07:21:28.300" v="19" actId="20577"/>
        <pc:sldMkLst>
          <pc:docMk/>
          <pc:sldMk cId="1468128168" sldId="384"/>
        </pc:sldMkLst>
        <pc:spChg chg="mod">
          <ac:chgData name="Rakesh Lakshmipathy" userId="S::rakeshl@maveric-systems.com::6050c502-d529-4eba-90b2-5e1eb16aa821" providerId="AD" clId="Web-{11AB1375-DF6F-F1AA-8AD9-CF6BC698C610}" dt="2020-10-19T07:21:28.300" v="19" actId="20577"/>
          <ac:spMkLst>
            <pc:docMk/>
            <pc:sldMk cId="1468128168" sldId="384"/>
            <ac:spMk id="7" creationId="{0EF2C62E-60B3-466F-83F5-D957A422AC14}"/>
          </ac:spMkLst>
        </pc:spChg>
      </pc:sldChg>
      <pc:sldChg chg="modSp">
        <pc:chgData name="Rakesh Lakshmipathy" userId="S::rakeshl@maveric-systems.com::6050c502-d529-4eba-90b2-5e1eb16aa821" providerId="AD" clId="Web-{11AB1375-DF6F-F1AA-8AD9-CF6BC698C610}" dt="2020-10-19T07:21:35.753" v="24" actId="20577"/>
        <pc:sldMkLst>
          <pc:docMk/>
          <pc:sldMk cId="1748754695" sldId="385"/>
        </pc:sldMkLst>
        <pc:spChg chg="mod">
          <ac:chgData name="Rakesh Lakshmipathy" userId="S::rakeshl@maveric-systems.com::6050c502-d529-4eba-90b2-5e1eb16aa821" providerId="AD" clId="Web-{11AB1375-DF6F-F1AA-8AD9-CF6BC698C610}" dt="2020-10-19T07:21:35.753" v="24" actId="20577"/>
          <ac:spMkLst>
            <pc:docMk/>
            <pc:sldMk cId="1748754695" sldId="385"/>
            <ac:spMk id="2" creationId="{E3A695E0-82B6-4232-B8D7-71F0C518642C}"/>
          </ac:spMkLst>
        </pc:spChg>
      </pc:sldChg>
      <pc:sldChg chg="modSp">
        <pc:chgData name="Rakesh Lakshmipathy" userId="S::rakeshl@maveric-systems.com::6050c502-d529-4eba-90b2-5e1eb16aa821" providerId="AD" clId="Web-{11AB1375-DF6F-F1AA-8AD9-CF6BC698C610}" dt="2020-10-19T07:21:39.472" v="27" actId="20577"/>
        <pc:sldMkLst>
          <pc:docMk/>
          <pc:sldMk cId="4259825831" sldId="386"/>
        </pc:sldMkLst>
        <pc:spChg chg="mod">
          <ac:chgData name="Rakesh Lakshmipathy" userId="S::rakeshl@maveric-systems.com::6050c502-d529-4eba-90b2-5e1eb16aa821" providerId="AD" clId="Web-{11AB1375-DF6F-F1AA-8AD9-CF6BC698C610}" dt="2020-10-19T07:21:39.472" v="27" actId="20577"/>
          <ac:spMkLst>
            <pc:docMk/>
            <pc:sldMk cId="4259825831" sldId="386"/>
            <ac:spMk id="2" creationId="{ED7D8EB6-FA2E-41F8-A725-27B029EB5DBD}"/>
          </ac:spMkLst>
        </pc:spChg>
      </pc:sldChg>
      <pc:sldChg chg="modSp">
        <pc:chgData name="Rakesh Lakshmipathy" userId="S::rakeshl@maveric-systems.com::6050c502-d529-4eba-90b2-5e1eb16aa821" providerId="AD" clId="Web-{11AB1375-DF6F-F1AA-8AD9-CF6BC698C610}" dt="2020-10-19T07:21:47.925" v="30" actId="20577"/>
        <pc:sldMkLst>
          <pc:docMk/>
          <pc:sldMk cId="1189829275" sldId="387"/>
        </pc:sldMkLst>
        <pc:spChg chg="mod">
          <ac:chgData name="Rakesh Lakshmipathy" userId="S::rakeshl@maveric-systems.com::6050c502-d529-4eba-90b2-5e1eb16aa821" providerId="AD" clId="Web-{11AB1375-DF6F-F1AA-8AD9-CF6BC698C610}" dt="2020-10-19T07:21:47.925" v="30" actId="20577"/>
          <ac:spMkLst>
            <pc:docMk/>
            <pc:sldMk cId="1189829275" sldId="387"/>
            <ac:spMk id="2" creationId="{6987F35B-5643-480D-95D9-811BA86C206C}"/>
          </ac:spMkLst>
        </pc:spChg>
      </pc:sldChg>
      <pc:sldChg chg="modSp">
        <pc:chgData name="Rakesh Lakshmipathy" userId="S::rakeshl@maveric-systems.com::6050c502-d529-4eba-90b2-5e1eb16aa821" providerId="AD" clId="Web-{11AB1375-DF6F-F1AA-8AD9-CF6BC698C610}" dt="2020-10-19T07:22:30.768" v="44" actId="20577"/>
        <pc:sldMkLst>
          <pc:docMk/>
          <pc:sldMk cId="3663969159" sldId="388"/>
        </pc:sldMkLst>
        <pc:spChg chg="mod">
          <ac:chgData name="Rakesh Lakshmipathy" userId="S::rakeshl@maveric-systems.com::6050c502-d529-4eba-90b2-5e1eb16aa821" providerId="AD" clId="Web-{11AB1375-DF6F-F1AA-8AD9-CF6BC698C610}" dt="2020-10-19T07:22:30.768" v="44" actId="20577"/>
          <ac:spMkLst>
            <pc:docMk/>
            <pc:sldMk cId="3663969159" sldId="388"/>
            <ac:spMk id="2" creationId="{E14C2071-8064-49DA-AF3B-442039B9338C}"/>
          </ac:spMkLst>
        </pc:spChg>
      </pc:sldChg>
      <pc:sldChg chg="modSp">
        <pc:chgData name="Rakesh Lakshmipathy" userId="S::rakeshl@maveric-systems.com::6050c502-d529-4eba-90b2-5e1eb16aa821" providerId="AD" clId="Web-{11AB1375-DF6F-F1AA-8AD9-CF6BC698C610}" dt="2020-10-19T07:22:44.034" v="48" actId="20577"/>
        <pc:sldMkLst>
          <pc:docMk/>
          <pc:sldMk cId="1715610882" sldId="389"/>
        </pc:sldMkLst>
        <pc:spChg chg="mod">
          <ac:chgData name="Rakesh Lakshmipathy" userId="S::rakeshl@maveric-systems.com::6050c502-d529-4eba-90b2-5e1eb16aa821" providerId="AD" clId="Web-{11AB1375-DF6F-F1AA-8AD9-CF6BC698C610}" dt="2020-10-19T07:22:37.003" v="45" actId="20577"/>
          <ac:spMkLst>
            <pc:docMk/>
            <pc:sldMk cId="1715610882" sldId="389"/>
            <ac:spMk id="2" creationId="{04EAE4A3-A14B-472B-AA59-22414DC38381}"/>
          </ac:spMkLst>
        </pc:spChg>
        <pc:spChg chg="mod">
          <ac:chgData name="Rakesh Lakshmipathy" userId="S::rakeshl@maveric-systems.com::6050c502-d529-4eba-90b2-5e1eb16aa821" providerId="AD" clId="Web-{11AB1375-DF6F-F1AA-8AD9-CF6BC698C610}" dt="2020-10-19T07:22:44.034" v="48" actId="20577"/>
          <ac:spMkLst>
            <pc:docMk/>
            <pc:sldMk cId="1715610882" sldId="389"/>
            <ac:spMk id="3" creationId="{74887F8E-65F5-4536-B192-A4EAE0A27B78}"/>
          </ac:spMkLst>
        </pc:spChg>
      </pc:sldChg>
      <pc:sldChg chg="modSp">
        <pc:chgData name="Rakesh Lakshmipathy" userId="S::rakeshl@maveric-systems.com::6050c502-d529-4eba-90b2-5e1eb16aa821" providerId="AD" clId="Web-{11AB1375-DF6F-F1AA-8AD9-CF6BC698C610}" dt="2020-10-19T07:23:47.268" v="51" actId="20577"/>
        <pc:sldMkLst>
          <pc:docMk/>
          <pc:sldMk cId="2289401578" sldId="390"/>
        </pc:sldMkLst>
        <pc:spChg chg="mod">
          <ac:chgData name="Rakesh Lakshmipathy" userId="S::rakeshl@maveric-systems.com::6050c502-d529-4eba-90b2-5e1eb16aa821" providerId="AD" clId="Web-{11AB1375-DF6F-F1AA-8AD9-CF6BC698C610}" dt="2020-10-19T07:23:47.268" v="51" actId="20577"/>
          <ac:spMkLst>
            <pc:docMk/>
            <pc:sldMk cId="2289401578" sldId="390"/>
            <ac:spMk id="2" creationId="{D0971AFC-65AF-45B5-B0DA-04ED94C533A8}"/>
          </ac:spMkLst>
        </pc:spChg>
      </pc:sldChg>
      <pc:sldChg chg="modSp">
        <pc:chgData name="Rakesh Lakshmipathy" userId="S::rakeshl@maveric-systems.com::6050c502-d529-4eba-90b2-5e1eb16aa821" providerId="AD" clId="Web-{11AB1375-DF6F-F1AA-8AD9-CF6BC698C610}" dt="2020-10-19T07:24:04.799" v="60" actId="20577"/>
        <pc:sldMkLst>
          <pc:docMk/>
          <pc:sldMk cId="2364483620" sldId="391"/>
        </pc:sldMkLst>
        <pc:spChg chg="mod">
          <ac:chgData name="Rakesh Lakshmipathy" userId="S::rakeshl@maveric-systems.com::6050c502-d529-4eba-90b2-5e1eb16aa821" providerId="AD" clId="Web-{11AB1375-DF6F-F1AA-8AD9-CF6BC698C610}" dt="2020-10-19T07:24:00.112" v="58" actId="20577"/>
          <ac:spMkLst>
            <pc:docMk/>
            <pc:sldMk cId="2364483620" sldId="391"/>
            <ac:spMk id="2" creationId="{55CD59C9-1E8A-43F3-BAF4-6246FA5BC76D}"/>
          </ac:spMkLst>
        </pc:spChg>
        <pc:spChg chg="mod">
          <ac:chgData name="Rakesh Lakshmipathy" userId="S::rakeshl@maveric-systems.com::6050c502-d529-4eba-90b2-5e1eb16aa821" providerId="AD" clId="Web-{11AB1375-DF6F-F1AA-8AD9-CF6BC698C610}" dt="2020-10-19T07:24:04.799" v="60" actId="20577"/>
          <ac:spMkLst>
            <pc:docMk/>
            <pc:sldMk cId="2364483620" sldId="391"/>
            <ac:spMk id="3" creationId="{D9B546C1-363F-426E-8AE8-9342F8C415C1}"/>
          </ac:spMkLst>
        </pc:spChg>
      </pc:sldChg>
      <pc:sldChg chg="modSp">
        <pc:chgData name="Rakesh Lakshmipathy" userId="S::rakeshl@maveric-systems.com::6050c502-d529-4eba-90b2-5e1eb16aa821" providerId="AD" clId="Web-{11AB1375-DF6F-F1AA-8AD9-CF6BC698C610}" dt="2020-10-19T07:24:14.815" v="66" actId="20577"/>
        <pc:sldMkLst>
          <pc:docMk/>
          <pc:sldMk cId="3903126931" sldId="392"/>
        </pc:sldMkLst>
        <pc:spChg chg="mod">
          <ac:chgData name="Rakesh Lakshmipathy" userId="S::rakeshl@maveric-systems.com::6050c502-d529-4eba-90b2-5e1eb16aa821" providerId="AD" clId="Web-{11AB1375-DF6F-F1AA-8AD9-CF6BC698C610}" dt="2020-10-19T07:24:11.127" v="63" actId="20577"/>
          <ac:spMkLst>
            <pc:docMk/>
            <pc:sldMk cId="3903126931" sldId="392"/>
            <ac:spMk id="2" creationId="{42A8FC35-4DCA-4EC4-AA8B-6144BC0DAE26}"/>
          </ac:spMkLst>
        </pc:spChg>
        <pc:spChg chg="mod">
          <ac:chgData name="Rakesh Lakshmipathy" userId="S::rakeshl@maveric-systems.com::6050c502-d529-4eba-90b2-5e1eb16aa821" providerId="AD" clId="Web-{11AB1375-DF6F-F1AA-8AD9-CF6BC698C610}" dt="2020-10-19T07:24:14.815" v="66" actId="20577"/>
          <ac:spMkLst>
            <pc:docMk/>
            <pc:sldMk cId="3903126931" sldId="392"/>
            <ac:spMk id="3" creationId="{C7B2F0B2-C071-487D-B2F3-71F6AD59E2CA}"/>
          </ac:spMkLst>
        </pc:spChg>
      </pc:sldChg>
      <pc:sldChg chg="modSp">
        <pc:chgData name="Rakesh Lakshmipathy" userId="S::rakeshl@maveric-systems.com::6050c502-d529-4eba-90b2-5e1eb16aa821" providerId="AD" clId="Web-{11AB1375-DF6F-F1AA-8AD9-CF6BC698C610}" dt="2020-10-19T07:24:29.408" v="81" actId="20577"/>
        <pc:sldMkLst>
          <pc:docMk/>
          <pc:sldMk cId="2886928943" sldId="393"/>
        </pc:sldMkLst>
        <pc:spChg chg="mod">
          <ac:chgData name="Rakesh Lakshmipathy" userId="S::rakeshl@maveric-systems.com::6050c502-d529-4eba-90b2-5e1eb16aa821" providerId="AD" clId="Web-{11AB1375-DF6F-F1AA-8AD9-CF6BC698C610}" dt="2020-10-19T07:24:29.408" v="81" actId="20577"/>
          <ac:spMkLst>
            <pc:docMk/>
            <pc:sldMk cId="2886928943" sldId="393"/>
            <ac:spMk id="2" creationId="{42A8FC35-4DCA-4EC4-AA8B-6144BC0DAE26}"/>
          </ac:spMkLst>
        </pc:spChg>
      </pc:sldChg>
      <pc:sldChg chg="modSp">
        <pc:chgData name="Rakesh Lakshmipathy" userId="S::rakeshl@maveric-systems.com::6050c502-d529-4eba-90b2-5e1eb16aa821" providerId="AD" clId="Web-{11AB1375-DF6F-F1AA-8AD9-CF6BC698C610}" dt="2020-10-19T07:43:03.207" v="95" actId="20577"/>
        <pc:sldMkLst>
          <pc:docMk/>
          <pc:sldMk cId="2606365400" sldId="394"/>
        </pc:sldMkLst>
        <pc:spChg chg="mod">
          <ac:chgData name="Rakesh Lakshmipathy" userId="S::rakeshl@maveric-systems.com::6050c502-d529-4eba-90b2-5e1eb16aa821" providerId="AD" clId="Web-{11AB1375-DF6F-F1AA-8AD9-CF6BC698C610}" dt="2020-10-19T07:43:03.207" v="95" actId="20577"/>
          <ac:spMkLst>
            <pc:docMk/>
            <pc:sldMk cId="2606365400" sldId="394"/>
            <ac:spMk id="2" creationId="{42A8FC35-4DCA-4EC4-AA8B-6144BC0DAE26}"/>
          </ac:spMkLst>
        </pc:spChg>
        <pc:spChg chg="mod">
          <ac:chgData name="Rakesh Lakshmipathy" userId="S::rakeshl@maveric-systems.com::6050c502-d529-4eba-90b2-5e1eb16aa821" providerId="AD" clId="Web-{11AB1375-DF6F-F1AA-8AD9-CF6BC698C610}" dt="2020-10-19T07:42:44.926" v="86" actId="20577"/>
          <ac:spMkLst>
            <pc:docMk/>
            <pc:sldMk cId="2606365400" sldId="394"/>
            <ac:spMk id="3" creationId="{C7B2F0B2-C071-487D-B2F3-71F6AD59E2CA}"/>
          </ac:spMkLst>
        </pc:spChg>
      </pc:sldChg>
      <pc:sldChg chg="modSp">
        <pc:chgData name="Rakesh Lakshmipathy" userId="S::rakeshl@maveric-systems.com::6050c502-d529-4eba-90b2-5e1eb16aa821" providerId="AD" clId="Web-{11AB1375-DF6F-F1AA-8AD9-CF6BC698C610}" dt="2020-10-19T07:42:52.660" v="92" actId="20577"/>
        <pc:sldMkLst>
          <pc:docMk/>
          <pc:sldMk cId="28492227" sldId="395"/>
        </pc:sldMkLst>
        <pc:spChg chg="mod">
          <ac:chgData name="Rakesh Lakshmipathy" userId="S::rakeshl@maveric-systems.com::6050c502-d529-4eba-90b2-5e1eb16aa821" providerId="AD" clId="Web-{11AB1375-DF6F-F1AA-8AD9-CF6BC698C610}" dt="2020-10-19T07:42:52.660" v="92" actId="20577"/>
          <ac:spMkLst>
            <pc:docMk/>
            <pc:sldMk cId="28492227" sldId="395"/>
            <ac:spMk id="2" creationId="{261370F0-C933-45C1-8189-12F6C67523D0}"/>
          </ac:spMkLst>
        </pc:spChg>
        <pc:spChg chg="mod">
          <ac:chgData name="Rakesh Lakshmipathy" userId="S::rakeshl@maveric-systems.com::6050c502-d529-4eba-90b2-5e1eb16aa821" providerId="AD" clId="Web-{11AB1375-DF6F-F1AA-8AD9-CF6BC698C610}" dt="2020-10-19T07:42:49.739" v="89" actId="20577"/>
          <ac:spMkLst>
            <pc:docMk/>
            <pc:sldMk cId="28492227" sldId="395"/>
            <ac:spMk id="3" creationId="{8CB422CE-0BE8-4F65-9659-E547E56629BD}"/>
          </ac:spMkLst>
        </pc:spChg>
      </pc:sldChg>
      <pc:sldChg chg="modSp">
        <pc:chgData name="Rakesh Lakshmipathy" userId="S::rakeshl@maveric-systems.com::6050c502-d529-4eba-90b2-5e1eb16aa821" providerId="AD" clId="Web-{11AB1375-DF6F-F1AA-8AD9-CF6BC698C610}" dt="2020-10-19T07:43:15.457" v="102" actId="20577"/>
        <pc:sldMkLst>
          <pc:docMk/>
          <pc:sldMk cId="3975010555" sldId="396"/>
        </pc:sldMkLst>
        <pc:spChg chg="mod">
          <ac:chgData name="Rakesh Lakshmipathy" userId="S::rakeshl@maveric-systems.com::6050c502-d529-4eba-90b2-5e1eb16aa821" providerId="AD" clId="Web-{11AB1375-DF6F-F1AA-8AD9-CF6BC698C610}" dt="2020-10-19T07:43:15.457" v="102" actId="20577"/>
          <ac:spMkLst>
            <pc:docMk/>
            <pc:sldMk cId="3975010555" sldId="396"/>
            <ac:spMk id="2" creationId="{8850BA58-206D-4AF7-AA88-48ACE38EA83A}"/>
          </ac:spMkLst>
        </pc:spChg>
        <pc:spChg chg="mod">
          <ac:chgData name="Rakesh Lakshmipathy" userId="S::rakeshl@maveric-systems.com::6050c502-d529-4eba-90b2-5e1eb16aa821" providerId="AD" clId="Web-{11AB1375-DF6F-F1AA-8AD9-CF6BC698C610}" dt="2020-10-19T07:43:11.942" v="99" actId="20577"/>
          <ac:spMkLst>
            <pc:docMk/>
            <pc:sldMk cId="3975010555" sldId="396"/>
            <ac:spMk id="3" creationId="{B8488F26-D8B4-4DC3-A0F5-2C212591F99E}"/>
          </ac:spMkLst>
        </pc:spChg>
      </pc:sldChg>
      <pc:sldChg chg="modSp">
        <pc:chgData name="Rakesh Lakshmipathy" userId="S::rakeshl@maveric-systems.com::6050c502-d529-4eba-90b2-5e1eb16aa821" providerId="AD" clId="Web-{11AB1375-DF6F-F1AA-8AD9-CF6BC698C610}" dt="2020-10-19T07:43:24.926" v="105" actId="1076"/>
        <pc:sldMkLst>
          <pc:docMk/>
          <pc:sldMk cId="663884946" sldId="397"/>
        </pc:sldMkLst>
        <pc:spChg chg="mod">
          <ac:chgData name="Rakesh Lakshmipathy" userId="S::rakeshl@maveric-systems.com::6050c502-d529-4eba-90b2-5e1eb16aa821" providerId="AD" clId="Web-{11AB1375-DF6F-F1AA-8AD9-CF6BC698C610}" dt="2020-10-19T07:43:24.926" v="105" actId="1076"/>
          <ac:spMkLst>
            <pc:docMk/>
            <pc:sldMk cId="663884946" sldId="397"/>
            <ac:spMk id="3" creationId="{B8488F26-D8B4-4DC3-A0F5-2C212591F99E}"/>
          </ac:spMkLst>
        </pc:spChg>
      </pc:sldChg>
      <pc:sldChg chg="modSp">
        <pc:chgData name="Rakesh Lakshmipathy" userId="S::rakeshl@maveric-systems.com::6050c502-d529-4eba-90b2-5e1eb16aa821" providerId="AD" clId="Web-{11AB1375-DF6F-F1AA-8AD9-CF6BC698C610}" dt="2020-10-19T07:44:06.520" v="138" actId="20577"/>
        <pc:sldMkLst>
          <pc:docMk/>
          <pc:sldMk cId="1228020704" sldId="398"/>
        </pc:sldMkLst>
        <pc:spChg chg="mod">
          <ac:chgData name="Rakesh Lakshmipathy" userId="S::rakeshl@maveric-systems.com::6050c502-d529-4eba-90b2-5e1eb16aa821" providerId="AD" clId="Web-{11AB1375-DF6F-F1AA-8AD9-CF6BC698C610}" dt="2020-10-19T07:44:06.520" v="138" actId="20577"/>
          <ac:spMkLst>
            <pc:docMk/>
            <pc:sldMk cId="1228020704" sldId="398"/>
            <ac:spMk id="2" creationId="{0891CA08-0477-4333-95A9-90FAD43E3CE9}"/>
          </ac:spMkLst>
        </pc:spChg>
        <pc:spChg chg="mod">
          <ac:chgData name="Rakesh Lakshmipathy" userId="S::rakeshl@maveric-systems.com::6050c502-d529-4eba-90b2-5e1eb16aa821" providerId="AD" clId="Web-{11AB1375-DF6F-F1AA-8AD9-CF6BC698C610}" dt="2020-10-19T07:43:37.426" v="107" actId="20577"/>
          <ac:spMkLst>
            <pc:docMk/>
            <pc:sldMk cId="1228020704" sldId="398"/>
            <ac:spMk id="3" creationId="{6D58D564-D497-4BC8-B85D-CAF0AA07BC4E}"/>
          </ac:spMkLst>
        </pc:spChg>
      </pc:sldChg>
      <pc:sldChg chg="modSp">
        <pc:chgData name="Rakesh Lakshmipathy" userId="S::rakeshl@maveric-systems.com::6050c502-d529-4eba-90b2-5e1eb16aa821" providerId="AD" clId="Web-{11AB1375-DF6F-F1AA-8AD9-CF6BC698C610}" dt="2020-10-19T07:44:15.410" v="141" actId="20577"/>
        <pc:sldMkLst>
          <pc:docMk/>
          <pc:sldMk cId="3825303381" sldId="399"/>
        </pc:sldMkLst>
        <pc:spChg chg="mod">
          <ac:chgData name="Rakesh Lakshmipathy" userId="S::rakeshl@maveric-systems.com::6050c502-d529-4eba-90b2-5e1eb16aa821" providerId="AD" clId="Web-{11AB1375-DF6F-F1AA-8AD9-CF6BC698C610}" dt="2020-10-19T07:44:15.410" v="141" actId="20577"/>
          <ac:spMkLst>
            <pc:docMk/>
            <pc:sldMk cId="3825303381" sldId="399"/>
            <ac:spMk id="2" creationId="{3E90449F-C959-4D43-95BC-D565C8D23542}"/>
          </ac:spMkLst>
        </pc:spChg>
      </pc:sldChg>
      <pc:sldChg chg="modSp">
        <pc:chgData name="Rakesh Lakshmipathy" userId="S::rakeshl@maveric-systems.com::6050c502-d529-4eba-90b2-5e1eb16aa821" providerId="AD" clId="Web-{11AB1375-DF6F-F1AA-8AD9-CF6BC698C610}" dt="2020-10-19T07:44:22.332" v="144" actId="20577"/>
        <pc:sldMkLst>
          <pc:docMk/>
          <pc:sldMk cId="362738007" sldId="401"/>
        </pc:sldMkLst>
        <pc:spChg chg="mod">
          <ac:chgData name="Rakesh Lakshmipathy" userId="S::rakeshl@maveric-systems.com::6050c502-d529-4eba-90b2-5e1eb16aa821" providerId="AD" clId="Web-{11AB1375-DF6F-F1AA-8AD9-CF6BC698C610}" dt="2020-10-19T07:44:22.332" v="144" actId="20577"/>
          <ac:spMkLst>
            <pc:docMk/>
            <pc:sldMk cId="362738007" sldId="401"/>
            <ac:spMk id="2" creationId="{3E90449F-C959-4D43-95BC-D565C8D23542}"/>
          </ac:spMkLst>
        </pc:spChg>
      </pc:sldChg>
    </pc:docChg>
  </pc:docChgLst>
  <pc:docChgLst>
    <pc:chgData name="Anitha Punithavelu" userId="S::anithap@maveric-systems.com::5abe8dd9-e5a1-48dd-b47a-563274365dd7" providerId="AD" clId="Web-{856DBB0E-6545-8424-E575-76389E781CB7}"/>
    <pc:docChg chg="modSld">
      <pc:chgData name="Anitha Punithavelu" userId="S::anithap@maveric-systems.com::5abe8dd9-e5a1-48dd-b47a-563274365dd7" providerId="AD" clId="Web-{856DBB0E-6545-8424-E575-76389E781CB7}" dt="2020-10-13T11:23:28.824" v="14" actId="1076"/>
      <pc:docMkLst>
        <pc:docMk/>
      </pc:docMkLst>
      <pc:sldChg chg="modSp">
        <pc:chgData name="Anitha Punithavelu" userId="S::anithap@maveric-systems.com::5abe8dd9-e5a1-48dd-b47a-563274365dd7" providerId="AD" clId="Web-{856DBB0E-6545-8424-E575-76389E781CB7}" dt="2020-10-13T11:21:43.261" v="2" actId="1076"/>
        <pc:sldMkLst>
          <pc:docMk/>
          <pc:sldMk cId="497650310" sldId="376"/>
        </pc:sldMkLst>
        <pc:spChg chg="mod">
          <ac:chgData name="Anitha Punithavelu" userId="S::anithap@maveric-systems.com::5abe8dd9-e5a1-48dd-b47a-563274365dd7" providerId="AD" clId="Web-{856DBB0E-6545-8424-E575-76389E781CB7}" dt="2020-10-13T11:21:43.261" v="2" actId="1076"/>
          <ac:spMkLst>
            <pc:docMk/>
            <pc:sldMk cId="497650310" sldId="376"/>
            <ac:spMk id="2" creationId="{DE7F924B-C620-4411-816E-07FF660B406C}"/>
          </ac:spMkLst>
        </pc:spChg>
      </pc:sldChg>
      <pc:sldChg chg="modSp">
        <pc:chgData name="Anitha Punithavelu" userId="S::anithap@maveric-systems.com::5abe8dd9-e5a1-48dd-b47a-563274365dd7" providerId="AD" clId="Web-{856DBB0E-6545-8424-E575-76389E781CB7}" dt="2020-10-13T11:21:54.527" v="3" actId="1076"/>
        <pc:sldMkLst>
          <pc:docMk/>
          <pc:sldMk cId="3414234315" sldId="377"/>
        </pc:sldMkLst>
        <pc:spChg chg="mod">
          <ac:chgData name="Anitha Punithavelu" userId="S::anithap@maveric-systems.com::5abe8dd9-e5a1-48dd-b47a-563274365dd7" providerId="AD" clId="Web-{856DBB0E-6545-8424-E575-76389E781CB7}" dt="2020-10-13T11:21:54.527" v="3" actId="1076"/>
          <ac:spMkLst>
            <pc:docMk/>
            <pc:sldMk cId="3414234315" sldId="377"/>
            <ac:spMk id="2" creationId="{DE7F924B-C620-4411-816E-07FF660B406C}"/>
          </ac:spMkLst>
        </pc:spChg>
      </pc:sldChg>
      <pc:sldChg chg="delSp">
        <pc:chgData name="Anitha Punithavelu" userId="S::anithap@maveric-systems.com::5abe8dd9-e5a1-48dd-b47a-563274365dd7" providerId="AD" clId="Web-{856DBB0E-6545-8424-E575-76389E781CB7}" dt="2020-10-13T11:21:20.589" v="0"/>
        <pc:sldMkLst>
          <pc:docMk/>
          <pc:sldMk cId="2527311594" sldId="381"/>
        </pc:sldMkLst>
        <pc:spChg chg="del">
          <ac:chgData name="Anitha Punithavelu" userId="S::anithap@maveric-systems.com::5abe8dd9-e5a1-48dd-b47a-563274365dd7" providerId="AD" clId="Web-{856DBB0E-6545-8424-E575-76389E781CB7}" dt="2020-10-13T11:21:20.589" v="0"/>
          <ac:spMkLst>
            <pc:docMk/>
            <pc:sldMk cId="2527311594" sldId="381"/>
            <ac:spMk id="6" creationId="{00000000-0000-0000-0000-000000000000}"/>
          </ac:spMkLst>
        </pc:spChg>
      </pc:sldChg>
      <pc:sldChg chg="modSp">
        <pc:chgData name="Anitha Punithavelu" userId="S::anithap@maveric-systems.com::5abe8dd9-e5a1-48dd-b47a-563274365dd7" providerId="AD" clId="Web-{856DBB0E-6545-8424-E575-76389E781CB7}" dt="2020-10-13T11:21:34.870" v="1" actId="1076"/>
        <pc:sldMkLst>
          <pc:docMk/>
          <pc:sldMk cId="2610125523" sldId="382"/>
        </pc:sldMkLst>
        <pc:spChg chg="mod">
          <ac:chgData name="Anitha Punithavelu" userId="S::anithap@maveric-systems.com::5abe8dd9-e5a1-48dd-b47a-563274365dd7" providerId="AD" clId="Web-{856DBB0E-6545-8424-E575-76389E781CB7}" dt="2020-10-13T11:21:34.870" v="1" actId="1076"/>
          <ac:spMkLst>
            <pc:docMk/>
            <pc:sldMk cId="2610125523" sldId="382"/>
            <ac:spMk id="5" creationId="{041D25AE-467D-469E-B66E-073CB3BE2519}"/>
          </ac:spMkLst>
        </pc:spChg>
      </pc:sldChg>
      <pc:sldChg chg="modSp">
        <pc:chgData name="Anitha Punithavelu" userId="S::anithap@maveric-systems.com::5abe8dd9-e5a1-48dd-b47a-563274365dd7" providerId="AD" clId="Web-{856DBB0E-6545-8424-E575-76389E781CB7}" dt="2020-10-13T11:22:03.198" v="4" actId="1076"/>
        <pc:sldMkLst>
          <pc:docMk/>
          <pc:sldMk cId="3167450862" sldId="383"/>
        </pc:sldMkLst>
        <pc:spChg chg="mod">
          <ac:chgData name="Anitha Punithavelu" userId="S::anithap@maveric-systems.com::5abe8dd9-e5a1-48dd-b47a-563274365dd7" providerId="AD" clId="Web-{856DBB0E-6545-8424-E575-76389E781CB7}" dt="2020-10-13T11:22:03.198" v="4" actId="1076"/>
          <ac:spMkLst>
            <pc:docMk/>
            <pc:sldMk cId="3167450862" sldId="383"/>
            <ac:spMk id="2" creationId="{7CB9D666-6987-4AAA-9EDE-74105B07065D}"/>
          </ac:spMkLst>
        </pc:spChg>
      </pc:sldChg>
      <pc:sldChg chg="modSp">
        <pc:chgData name="Anitha Punithavelu" userId="S::anithap@maveric-systems.com::5abe8dd9-e5a1-48dd-b47a-563274365dd7" providerId="AD" clId="Web-{856DBB0E-6545-8424-E575-76389E781CB7}" dt="2020-10-13T11:22:10.558" v="5" actId="1076"/>
        <pc:sldMkLst>
          <pc:docMk/>
          <pc:sldMk cId="1468128168" sldId="384"/>
        </pc:sldMkLst>
        <pc:spChg chg="mod">
          <ac:chgData name="Anitha Punithavelu" userId="S::anithap@maveric-systems.com::5abe8dd9-e5a1-48dd-b47a-563274365dd7" providerId="AD" clId="Web-{856DBB0E-6545-8424-E575-76389E781CB7}" dt="2020-10-13T11:22:10.558" v="5" actId="1076"/>
          <ac:spMkLst>
            <pc:docMk/>
            <pc:sldMk cId="1468128168" sldId="384"/>
            <ac:spMk id="7" creationId="{0EF2C62E-60B3-466F-83F5-D957A422AC14}"/>
          </ac:spMkLst>
        </pc:spChg>
      </pc:sldChg>
      <pc:sldChg chg="modSp">
        <pc:chgData name="Anitha Punithavelu" userId="S::anithap@maveric-systems.com::5abe8dd9-e5a1-48dd-b47a-563274365dd7" providerId="AD" clId="Web-{856DBB0E-6545-8424-E575-76389E781CB7}" dt="2020-10-13T11:22:17.964" v="6" actId="1076"/>
        <pc:sldMkLst>
          <pc:docMk/>
          <pc:sldMk cId="1748754695" sldId="385"/>
        </pc:sldMkLst>
        <pc:spChg chg="mod">
          <ac:chgData name="Anitha Punithavelu" userId="S::anithap@maveric-systems.com::5abe8dd9-e5a1-48dd-b47a-563274365dd7" providerId="AD" clId="Web-{856DBB0E-6545-8424-E575-76389E781CB7}" dt="2020-10-13T11:22:17.964" v="6" actId="1076"/>
          <ac:spMkLst>
            <pc:docMk/>
            <pc:sldMk cId="1748754695" sldId="385"/>
            <ac:spMk id="2" creationId="{E3A695E0-82B6-4232-B8D7-71F0C518642C}"/>
          </ac:spMkLst>
        </pc:spChg>
      </pc:sldChg>
      <pc:sldChg chg="modSp">
        <pc:chgData name="Anitha Punithavelu" userId="S::anithap@maveric-systems.com::5abe8dd9-e5a1-48dd-b47a-563274365dd7" providerId="AD" clId="Web-{856DBB0E-6545-8424-E575-76389E781CB7}" dt="2020-10-13T11:22:25.152" v="7" actId="1076"/>
        <pc:sldMkLst>
          <pc:docMk/>
          <pc:sldMk cId="4259825831" sldId="386"/>
        </pc:sldMkLst>
        <pc:spChg chg="mod">
          <ac:chgData name="Anitha Punithavelu" userId="S::anithap@maveric-systems.com::5abe8dd9-e5a1-48dd-b47a-563274365dd7" providerId="AD" clId="Web-{856DBB0E-6545-8424-E575-76389E781CB7}" dt="2020-10-13T11:22:25.152" v="7" actId="1076"/>
          <ac:spMkLst>
            <pc:docMk/>
            <pc:sldMk cId="4259825831" sldId="386"/>
            <ac:spMk id="2" creationId="{ED7D8EB6-FA2E-41F8-A725-27B029EB5DBD}"/>
          </ac:spMkLst>
        </pc:spChg>
      </pc:sldChg>
      <pc:sldChg chg="modSp">
        <pc:chgData name="Anitha Punithavelu" userId="S::anithap@maveric-systems.com::5abe8dd9-e5a1-48dd-b47a-563274365dd7" providerId="AD" clId="Web-{856DBB0E-6545-8424-E575-76389E781CB7}" dt="2020-10-13T11:22:38.495" v="8" actId="1076"/>
        <pc:sldMkLst>
          <pc:docMk/>
          <pc:sldMk cId="1715610882" sldId="389"/>
        </pc:sldMkLst>
        <pc:spChg chg="mod">
          <ac:chgData name="Anitha Punithavelu" userId="S::anithap@maveric-systems.com::5abe8dd9-e5a1-48dd-b47a-563274365dd7" providerId="AD" clId="Web-{856DBB0E-6545-8424-E575-76389E781CB7}" dt="2020-10-13T11:22:38.495" v="8" actId="1076"/>
          <ac:spMkLst>
            <pc:docMk/>
            <pc:sldMk cId="1715610882" sldId="389"/>
            <ac:spMk id="2" creationId="{04EAE4A3-A14B-472B-AA59-22414DC38381}"/>
          </ac:spMkLst>
        </pc:spChg>
      </pc:sldChg>
      <pc:sldChg chg="modSp">
        <pc:chgData name="Anitha Punithavelu" userId="S::anithap@maveric-systems.com::5abe8dd9-e5a1-48dd-b47a-563274365dd7" providerId="AD" clId="Web-{856DBB0E-6545-8424-E575-76389E781CB7}" dt="2020-10-13T11:22:47.496" v="9" actId="1076"/>
        <pc:sldMkLst>
          <pc:docMk/>
          <pc:sldMk cId="2289401578" sldId="390"/>
        </pc:sldMkLst>
        <pc:spChg chg="mod">
          <ac:chgData name="Anitha Punithavelu" userId="S::anithap@maveric-systems.com::5abe8dd9-e5a1-48dd-b47a-563274365dd7" providerId="AD" clId="Web-{856DBB0E-6545-8424-E575-76389E781CB7}" dt="2020-10-13T11:22:47.496" v="9" actId="1076"/>
          <ac:spMkLst>
            <pc:docMk/>
            <pc:sldMk cId="2289401578" sldId="390"/>
            <ac:spMk id="2" creationId="{D0971AFC-65AF-45B5-B0DA-04ED94C533A8}"/>
          </ac:spMkLst>
        </pc:spChg>
      </pc:sldChg>
      <pc:sldChg chg="modSp">
        <pc:chgData name="Anitha Punithavelu" userId="S::anithap@maveric-systems.com::5abe8dd9-e5a1-48dd-b47a-563274365dd7" providerId="AD" clId="Web-{856DBB0E-6545-8424-E575-76389E781CB7}" dt="2020-10-13T11:22:56.339" v="11" actId="1076"/>
        <pc:sldMkLst>
          <pc:docMk/>
          <pc:sldMk cId="2364483620" sldId="391"/>
        </pc:sldMkLst>
        <pc:spChg chg="mod">
          <ac:chgData name="Anitha Punithavelu" userId="S::anithap@maveric-systems.com::5abe8dd9-e5a1-48dd-b47a-563274365dd7" providerId="AD" clId="Web-{856DBB0E-6545-8424-E575-76389E781CB7}" dt="2020-10-13T11:22:56.339" v="11" actId="1076"/>
          <ac:spMkLst>
            <pc:docMk/>
            <pc:sldMk cId="2364483620" sldId="391"/>
            <ac:spMk id="2" creationId="{55CD59C9-1E8A-43F3-BAF4-6246FA5BC76D}"/>
          </ac:spMkLst>
        </pc:spChg>
      </pc:sldChg>
      <pc:sldChg chg="modSp">
        <pc:chgData name="Anitha Punithavelu" userId="S::anithap@maveric-systems.com::5abe8dd9-e5a1-48dd-b47a-563274365dd7" providerId="AD" clId="Web-{856DBB0E-6545-8424-E575-76389E781CB7}" dt="2020-10-13T11:23:04.683" v="12" actId="1076"/>
        <pc:sldMkLst>
          <pc:docMk/>
          <pc:sldMk cId="3903126931" sldId="392"/>
        </pc:sldMkLst>
        <pc:spChg chg="mod">
          <ac:chgData name="Anitha Punithavelu" userId="S::anithap@maveric-systems.com::5abe8dd9-e5a1-48dd-b47a-563274365dd7" providerId="AD" clId="Web-{856DBB0E-6545-8424-E575-76389E781CB7}" dt="2020-10-13T11:23:04.683" v="12" actId="1076"/>
          <ac:spMkLst>
            <pc:docMk/>
            <pc:sldMk cId="3903126931" sldId="392"/>
            <ac:spMk id="2" creationId="{42A8FC35-4DCA-4EC4-AA8B-6144BC0DAE26}"/>
          </ac:spMkLst>
        </pc:spChg>
      </pc:sldChg>
      <pc:sldChg chg="modSp">
        <pc:chgData name="Anitha Punithavelu" userId="S::anithap@maveric-systems.com::5abe8dd9-e5a1-48dd-b47a-563274365dd7" providerId="AD" clId="Web-{856DBB0E-6545-8424-E575-76389E781CB7}" dt="2020-10-13T11:23:12.777" v="13" actId="1076"/>
        <pc:sldMkLst>
          <pc:docMk/>
          <pc:sldMk cId="2886928943" sldId="393"/>
        </pc:sldMkLst>
        <pc:spChg chg="mod">
          <ac:chgData name="Anitha Punithavelu" userId="S::anithap@maveric-systems.com::5abe8dd9-e5a1-48dd-b47a-563274365dd7" providerId="AD" clId="Web-{856DBB0E-6545-8424-E575-76389E781CB7}" dt="2020-10-13T11:23:12.777" v="13" actId="1076"/>
          <ac:spMkLst>
            <pc:docMk/>
            <pc:sldMk cId="2886928943" sldId="393"/>
            <ac:spMk id="2" creationId="{42A8FC35-4DCA-4EC4-AA8B-6144BC0DAE26}"/>
          </ac:spMkLst>
        </pc:spChg>
      </pc:sldChg>
      <pc:sldChg chg="modSp">
        <pc:chgData name="Anitha Punithavelu" userId="S::anithap@maveric-systems.com::5abe8dd9-e5a1-48dd-b47a-563274365dd7" providerId="AD" clId="Web-{856DBB0E-6545-8424-E575-76389E781CB7}" dt="2020-10-13T11:23:28.824" v="14" actId="1076"/>
        <pc:sldMkLst>
          <pc:docMk/>
          <pc:sldMk cId="362738007" sldId="401"/>
        </pc:sldMkLst>
        <pc:spChg chg="mod">
          <ac:chgData name="Anitha Punithavelu" userId="S::anithap@maveric-systems.com::5abe8dd9-e5a1-48dd-b47a-563274365dd7" providerId="AD" clId="Web-{856DBB0E-6545-8424-E575-76389E781CB7}" dt="2020-10-13T11:23:28.824" v="14" actId="1076"/>
          <ac:spMkLst>
            <pc:docMk/>
            <pc:sldMk cId="362738007" sldId="401"/>
            <ac:spMk id="2" creationId="{3E90449F-C959-4D43-95BC-D565C8D2354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96282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31/12/2021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383440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08" name="Freeform: Shape 7"/>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3" name="Freeform: Shape 13"/>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srcRect/>
            <a:stretch>
              <a:fillRect/>
            </a:stretch>
          </a:blipFill>
          <a:ln w="7608" cap="flat">
            <a:noFill/>
            <a:prstDash val="solid"/>
            <a:miter/>
          </a:ln>
        </p:spPr>
        <p:txBody>
          <a:bodyPr rtlCol="0" anchor="ctr"/>
          <a:lstStyle/>
          <a:p>
            <a:endParaRPr lang="hi-IN"/>
          </a:p>
        </p:txBody>
      </p:sp>
      <p:grpSp>
        <p:nvGrpSpPr>
          <p:cNvPr id="2010" name="Group 2009"/>
          <p:cNvGrpSpPr/>
          <p:nvPr userDrawn="1"/>
        </p:nvGrpSpPr>
        <p:grpSpPr>
          <a:xfrm>
            <a:off x="495064" y="352425"/>
            <a:ext cx="1551631" cy="414716"/>
            <a:chOff x="4971814" y="299551"/>
            <a:chExt cx="2248375" cy="600940"/>
          </a:xfrm>
          <a:solidFill>
            <a:schemeClr val="accent2"/>
          </a:solidFill>
        </p:grpSpPr>
        <p:sp>
          <p:nvSpPr>
            <p:cNvPr id="2011" name="Freeform 2010"/>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2" name="Freeform 2011"/>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3"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4"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5"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6"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lumMod val="65000"/>
                  </a:schemeClr>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
        <p:nvSpPr>
          <p:cNvPr id="1014" name="Freeform: Shape 9"/>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p:cNvGrpSpPr/>
          <p:nvPr userDrawn="1"/>
        </p:nvGrpSpPr>
        <p:grpSpPr>
          <a:xfrm>
            <a:off x="7501242" y="4259419"/>
            <a:ext cx="137255" cy="137312"/>
            <a:chOff x="7501242" y="4259419"/>
            <a:chExt cx="137255" cy="137312"/>
          </a:xfrm>
          <a:solidFill>
            <a:schemeClr val="accent1"/>
          </a:solidFill>
        </p:grpSpPr>
        <p:sp>
          <p:nvSpPr>
            <p:cNvPr id="1016" name="Freeform: Shape 15"/>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p:cNvGrpSpPr/>
          <p:nvPr userDrawn="1"/>
        </p:nvGrpSpPr>
        <p:grpSpPr>
          <a:xfrm>
            <a:off x="7794363" y="2324412"/>
            <a:ext cx="137312" cy="137312"/>
            <a:chOff x="7794363" y="2324412"/>
            <a:chExt cx="137312" cy="137312"/>
          </a:xfrm>
          <a:solidFill>
            <a:schemeClr val="accent1"/>
          </a:solidFill>
        </p:grpSpPr>
        <p:sp>
          <p:nvSpPr>
            <p:cNvPr id="1021" name="Freeform: Shape 20"/>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p:cNvGrpSpPr/>
          <p:nvPr userDrawn="1"/>
        </p:nvGrpSpPr>
        <p:grpSpPr>
          <a:xfrm>
            <a:off x="5544772" y="9514"/>
            <a:ext cx="6640461" cy="6592585"/>
            <a:chOff x="5544772" y="9514"/>
            <a:chExt cx="6640461" cy="6592585"/>
          </a:xfrm>
          <a:solidFill>
            <a:srgbClr val="6E99D0">
              <a:alpha val="29000"/>
            </a:srgbClr>
          </a:solidFill>
        </p:grpSpPr>
        <p:sp>
          <p:nvSpPr>
            <p:cNvPr id="1026" name="Freeform: Shape 25"/>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hi-IN"/>
          </a:p>
        </p:txBody>
      </p:sp>
      <p:sp>
        <p:nvSpPr>
          <p:cNvPr id="59" name="Freeform: Shape 58"/>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hi-IN"/>
          </a:p>
        </p:txBody>
      </p:sp>
      <p:sp>
        <p:nvSpPr>
          <p:cNvPr id="3" name="Content Placeholder 2"/>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2" name="Freeform 7"/>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3" name="Freeform 8"/>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4" name="Freeform 9"/>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12" name="Rectangle 11"/>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t>‹#›</a:t>
            </a:fld>
            <a:endParaRPr lang="hi-IN"/>
          </a:p>
        </p:txBody>
      </p:sp>
      <p:grpSp>
        <p:nvGrpSpPr>
          <p:cNvPr id="8" name="Group 7"/>
          <p:cNvGrpSpPr/>
          <p:nvPr userDrawn="1"/>
        </p:nvGrpSpPr>
        <p:grpSpPr>
          <a:xfrm>
            <a:off x="5847405" y="6595247"/>
            <a:ext cx="497793" cy="212027"/>
            <a:chOff x="5165455" y="6595247"/>
            <a:chExt cx="497793" cy="212027"/>
          </a:xfrm>
        </p:grpSpPr>
        <p:cxnSp>
          <p:nvCxnSpPr>
            <p:cNvPr id="6" name="Straight Connector 5"/>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a:fillRect/>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6" name="Oval 111"/>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8" name="Oval 113"/>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0" name="Oval 115"/>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3" name="Oval 118"/>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7" name="Oval 122"/>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1" name="Oval 126"/>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2" name="Oval 127"/>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0" name="Oval 165"/>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1" name="Oval 166"/>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2" name="Oval 167"/>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3" name="Oval 168"/>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4" name="Oval 169"/>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5" name="Oval 170"/>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6" name="Oval 171"/>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7" name="Oval 172"/>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8" name="Oval 173"/>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9" name="Oval 174"/>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0" name="Oval 175"/>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1" name="Oval 176"/>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2" name="Oval 177"/>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3" name="Oval 178"/>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4" name="Oval 179"/>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5" name="Oval 180"/>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6" name="Oval 181"/>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7" name="Oval 182"/>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8" name="Oval 183"/>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0" name="Oval 185"/>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1" name="Oval 186"/>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2" name="Oval 187"/>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3" name="Oval 188"/>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4" name="Oval 189"/>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5" name="Oval 190"/>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6" name="Oval 191"/>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7" name="Oval 192"/>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8" name="Oval 193"/>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9" name="Oval 194"/>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0" name="Oval 195"/>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1" name="Oval 196"/>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2" name="Oval 197"/>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3" name="Oval 198"/>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4" name="Oval 199"/>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5" name="Oval 200"/>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6" name="Oval 201"/>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7" name="Oval 202"/>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8" name="Oval 203"/>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9" name="Oval 204"/>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0" name="Oval 205"/>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1" name="Oval 206"/>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2" name="Oval 207"/>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3" name="Oval 208"/>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4" name="Oval 209"/>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5" name="Oval 210"/>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6" name="Oval 211"/>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7" name="Oval 212"/>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8" name="Oval 213"/>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0" name="Oval 215"/>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1" name="Oval 216"/>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2" name="Oval 217"/>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3" name="Oval 218"/>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4" name="Oval 220"/>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5" name="Oval 221"/>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6" name="Oval 222"/>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7" name="Oval 223"/>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9" name="Oval 225"/>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0" name="Oval 226"/>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1" name="Oval 227"/>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2" name="Oval 228"/>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3" name="Oval 229"/>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4" name="Oval 230"/>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5" name="Oval 231"/>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6" name="Oval 232"/>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7" name="Oval 233"/>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8" name="Oval 234"/>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9" name="Oval 235"/>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0" name="Oval 236"/>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2" name="Oval 238"/>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3" name="Oval 239"/>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2" name="Oval 278"/>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3" name="Oval 279"/>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6" name="Oval 282"/>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7" name="Oval 283"/>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8" name="Oval 284"/>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9" name="Oval 285"/>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0" name="Oval 286"/>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1" name="Oval 287"/>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2" name="Oval 288"/>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3" name="Oval 289"/>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4" name="Oval 290"/>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5" name="Oval 291"/>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7" name="Oval 293"/>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8" name="Oval 294"/>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3" name="Oval 299"/>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7" name="Oval 303"/>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8" name="Oval 304"/>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1" name="Oval 307"/>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2" name="Oval 308"/>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3" name="Oval 309"/>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5" name="Oval 311"/>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6" name="Oval 312"/>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8" name="Oval 314"/>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59" name="Oval 325"/>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1" name="Oval 327"/>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2" name="Oval 328"/>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3" name="Oval 329"/>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0" name="Oval 336"/>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7" name="Oval 343"/>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1" name="Oval 347"/>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2" name="Oval 348"/>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4" name="Oval 350"/>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8" name="Oval 354"/>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3" name="Oval 359"/>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4" name="Oval 360"/>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7" name="Oval 363"/>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9" name="Oval 365"/>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2" name="Oval 368"/>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5" name="Oval 371"/>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7" name="Oval 373"/>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0" name="Oval 376"/>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2" name="Oval 378"/>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5" name="Oval 436"/>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8" name="Oval 439"/>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0" name="Oval 461"/>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1" name="Oval 462"/>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2" name="Oval 463"/>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3" name="Oval 464"/>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2" name="Oval 473"/>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3" name="Oval 474"/>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4" name="Oval 475"/>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5" name="Oval 476"/>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7" name="Oval 478"/>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8" name="Oval 479"/>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2" name="Oval 483"/>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4" name="Oval 485"/>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5" name="Oval 486"/>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7" name="Oval 488"/>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0" name="Oval 491"/>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2" name="Oval 493"/>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5" name="Oval 496"/>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6" name="Oval 497"/>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7" name="Oval 498"/>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0" name="Oval 501"/>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2" name="Oval 503"/>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4" name="Oval 505"/>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5" name="Oval 506"/>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6" name="Oval 507"/>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7" name="Oval 508"/>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8" name="Oval 509"/>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0" name="Oval 511"/>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1" name="Oval 512"/>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3" name="Oval 514"/>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4" name="Oval 515"/>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8" name="Oval 519"/>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9" name="Oval 520"/>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0" name="Oval 521"/>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2" name="Oval 523"/>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4" name="Oval 525"/>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8" name="Oval 529"/>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9" name="Oval 530"/>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6" name="Oval 537"/>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7" name="Oval 538"/>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5" name="Oval 546"/>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7" name="Oval 548"/>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8" name="Oval 549"/>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5" name="Oval 556"/>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6" name="Oval 557"/>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7" name="Oval 558"/>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8" name="Oval 559"/>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9" name="Oval 560"/>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1" name="Oval 562"/>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3" name="Oval 564"/>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7" name="Oval 568"/>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8" name="Oval 569"/>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1" name="Oval 572"/>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2" name="Oval 573"/>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5" name="Oval 576"/>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6" name="Oval 577"/>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9" name="Oval 580"/>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2" name="Oval 583"/>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5" name="Oval 586"/>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1" name="Oval 592"/>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3" name="Oval 594"/>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4" name="Oval 595"/>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7" name="Oval 598"/>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9" name="Oval 600"/>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0" name="Oval 601"/>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1" name="Freeform 20"/>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2"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3"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7"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8"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srcRect/>
          <a:stretch>
            <a:fillRect/>
          </a:stretch>
        </p:blipFill>
        <p:spPr>
          <a:xfrm>
            <a:off x="0" y="-6928"/>
            <a:ext cx="7743463" cy="6858000"/>
          </a:xfrm>
          <a:prstGeom prst="rect">
            <a:avLst/>
          </a:prstGeom>
        </p:spPr>
      </p:pic>
      <p:sp>
        <p:nvSpPr>
          <p:cNvPr id="24" name="Rectangle 23"/>
          <p:cNvSpPr/>
          <p:nvPr userDrawn="1"/>
        </p:nvSpPr>
        <p:spPr>
          <a:xfrm>
            <a:off x="9348"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p:cNvGrpSpPr/>
          <p:nvPr userDrawn="1"/>
        </p:nvGrpSpPr>
        <p:grpSpPr>
          <a:xfrm>
            <a:off x="5160514" y="6853"/>
            <a:ext cx="1316470" cy="2762564"/>
            <a:chOff x="5190415" y="-55104"/>
            <a:chExt cx="1316470" cy="2762564"/>
          </a:xfrm>
        </p:grpSpPr>
        <p:sp>
          <p:nvSpPr>
            <p:cNvPr id="10" name="Line 5"/>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1" name="Group 10"/>
            <p:cNvGrpSpPr/>
            <p:nvPr userDrawn="1"/>
          </p:nvGrpSpPr>
          <p:grpSpPr>
            <a:xfrm>
              <a:off x="5190415" y="2562997"/>
              <a:ext cx="150813" cy="144463"/>
              <a:chOff x="12565131" y="2706279"/>
              <a:chExt cx="150813" cy="144463"/>
            </a:xfrm>
          </p:grpSpPr>
          <p:sp>
            <p:nvSpPr>
              <p:cNvPr id="12" name="Freeform 19"/>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3" name="Freeform 20"/>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4" name="Freeform 21"/>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5" name="Freeform 22"/>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grpSp>
        <p:nvGrpSpPr>
          <p:cNvPr id="16" name="Group 15"/>
          <p:cNvGrpSpPr/>
          <p:nvPr userDrawn="1"/>
        </p:nvGrpSpPr>
        <p:grpSpPr>
          <a:xfrm>
            <a:off x="8060386" y="1784907"/>
            <a:ext cx="2383599" cy="5066165"/>
            <a:chOff x="8060386" y="1784907"/>
            <a:chExt cx="2383599" cy="5066165"/>
          </a:xfrm>
        </p:grpSpPr>
        <p:sp>
          <p:nvSpPr>
            <p:cNvPr id="17" name="Freeform: Shape 16"/>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8" name="Group 17"/>
            <p:cNvGrpSpPr/>
            <p:nvPr userDrawn="1"/>
          </p:nvGrpSpPr>
          <p:grpSpPr>
            <a:xfrm>
              <a:off x="10293172" y="1784907"/>
              <a:ext cx="150813" cy="144463"/>
              <a:chOff x="12565131" y="2914241"/>
              <a:chExt cx="150813" cy="144463"/>
            </a:xfrm>
          </p:grpSpPr>
          <p:sp>
            <p:nvSpPr>
              <p:cNvPr id="19" name="Freeform 23"/>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0" name="Freeform 24"/>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1" name="Freeform 25"/>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2" name="Freeform 26"/>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2" name="Title 1"/>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p:cNvPicPr>
            <a:picLocks noChangeAspect="1"/>
          </p:cNvPicPr>
          <p:nvPr userDrawn="1"/>
        </p:nvPicPr>
        <p:blipFill rotWithShape="1">
          <a:blip r:embed="rId2" cstate="email"/>
          <a:srcRect/>
          <a:stretch>
            <a:fillRect/>
          </a:stretch>
        </p:blipFill>
        <p:spPr>
          <a:xfrm>
            <a:off x="2278742" y="-7724"/>
            <a:ext cx="9913257" cy="6865724"/>
          </a:xfrm>
          <a:prstGeom prst="rect">
            <a:avLst/>
          </a:prstGeom>
        </p:spPr>
      </p:pic>
      <p:sp>
        <p:nvSpPr>
          <p:cNvPr id="632" name="Freeform: Shape 631"/>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a:fillRect/>
          </a:stretch>
        </p:blipFill>
        <p:spPr>
          <a:xfrm>
            <a:off x="0" y="3932014"/>
            <a:ext cx="3340898" cy="2931773"/>
          </a:xfrm>
          <a:prstGeom prst="rect">
            <a:avLst/>
          </a:prstGeom>
        </p:spPr>
      </p:pic>
      <p:sp>
        <p:nvSpPr>
          <p:cNvPr id="16" name="TextBox 37"/>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anose="020B0600070205080204"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anose="020B0600070205080204"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anose="020B0600070205080204" pitchFamily="34" charset="-128"/>
                <a:cs typeface="Arial" panose="020B0604020202020204" pitchFamily="34" charset="0"/>
              </a:rPr>
              <a:t>CORPORATE HEADQUARTERS</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Lords Tower, Block 1, 2</a:t>
            </a:r>
            <a:r>
              <a:rPr lang="en-US" sz="1400" baseline="30000">
                <a:solidFill>
                  <a:schemeClr val="tx2"/>
                </a:solidFill>
                <a:ea typeface="MS PGothic" panose="020B0600070205080204" pitchFamily="34" charset="-128"/>
                <a:cs typeface="Arial" panose="020B0604020202020204" pitchFamily="34" charset="0"/>
              </a:rPr>
              <a:t>nd</a:t>
            </a:r>
            <a:r>
              <a:rPr lang="en-US" sz="1400">
                <a:solidFill>
                  <a:schemeClr val="tx2"/>
                </a:solidFill>
                <a:ea typeface="MS PGothic" panose="020B0600070205080204" pitchFamily="34" charset="-128"/>
                <a:cs typeface="Arial" panose="020B0604020202020204" pitchFamily="34" charset="0"/>
              </a:rPr>
              <a:t> Floor</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Jawaharlal Nehru Road,</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Thiru Vi Ka Industrial Estate</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Ekkaduthangal, Chennai – 600 032</a:t>
            </a:r>
          </a:p>
          <a:p>
            <a:pPr>
              <a:tabLst>
                <a:tab pos="457200" algn="l"/>
              </a:tabLst>
              <a:defRPr/>
            </a:pPr>
            <a:endParaRPr lang="en-US" sz="1600" b="1">
              <a:solidFill>
                <a:schemeClr val="tx2"/>
              </a:solidFill>
              <a:ea typeface="MS PGothic" panose="020B0600070205080204" pitchFamily="34" charset="-128"/>
              <a:cs typeface="Arial" panose="020B0604020202020204" pitchFamily="34" charset="0"/>
              <a:hlinkClick r:id="" action="ppaction://noaction"/>
            </a:endParaRPr>
          </a:p>
          <a:p>
            <a:pPr>
              <a:tabLst>
                <a:tab pos="457200" algn="l"/>
              </a:tabLst>
              <a:defRPr/>
            </a:pPr>
            <a:r>
              <a:rPr lang="en-US" sz="1600" b="1">
                <a:solidFill>
                  <a:schemeClr val="tx2"/>
                </a:solidFill>
                <a:ea typeface="MS PGothic" panose="020B0600070205080204" pitchFamily="34" charset="-128"/>
                <a:cs typeface="Arial" panose="020B0604020202020204" pitchFamily="34" charset="0"/>
                <a:hlinkClick r:id="" action="ppaction://noaction"/>
              </a:rPr>
              <a:t>www.maveric-systems.com</a:t>
            </a:r>
            <a:endParaRPr lang="en-US" sz="1600" b="1">
              <a:solidFill>
                <a:schemeClr val="tx2"/>
              </a:solidFill>
              <a:ea typeface="MS PGothic" panose="020B0600070205080204" pitchFamily="34" charset="-128"/>
              <a:cs typeface="Arial" panose="020B0604020202020204" pitchFamily="34" charset="0"/>
            </a:endParaRPr>
          </a:p>
        </p:txBody>
      </p:sp>
      <p:sp>
        <p:nvSpPr>
          <p:cNvPr id="19" name="TextBox 18"/>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0" name="Freeform 29"/>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1"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2"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3"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4"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dirty="0"/>
              <a:t>Click icon to add picture</a:t>
            </a:r>
            <a:endParaRPr lang="en-IN" dirty="0"/>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userDrawn="1"/>
        </p:nvPicPr>
        <p:blipFill>
          <a:blip r:embed="rId3" cstate="print">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2016.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Thiru Vi Ka Industrial Estate</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Ekkaduthangal,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31/12/2021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5Exkn1H2T6A&amp;t=16s" TargetMode="External"/><Relationship Id="rId2" Type="http://schemas.openxmlformats.org/officeDocument/2006/relationships/hyperlink" Target="https://www.youtube.com/watch?v=lkeyOjuzz3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Title 2"/>
          <p:cNvSpPr>
            <a:spLocks noGrp="1"/>
          </p:cNvSpPr>
          <p:nvPr>
            <p:ph type="title"/>
          </p:nvPr>
        </p:nvSpPr>
        <p:spPr/>
        <p:txBody>
          <a:bodyPr>
            <a:noAutofit/>
          </a:bodyPr>
          <a:lstStyle/>
          <a:p>
            <a:r>
              <a:rPr lang="en-US" sz="2800" b="1" dirty="0" smtClean="0">
                <a:solidFill>
                  <a:schemeClr val="tx2">
                    <a:lumMod val="75000"/>
                  </a:schemeClr>
                </a:solidFill>
                <a:ea typeface="+mn-lt"/>
                <a:cs typeface="+mn-lt"/>
              </a:rPr>
              <a:t>Overdraft Facility</a:t>
            </a:r>
            <a:endParaRPr lang="en-US" sz="2800" dirty="0"/>
          </a:p>
        </p:txBody>
      </p:sp>
    </p:spTree>
    <p:extLst>
      <p:ext uri="{BB962C8B-B14F-4D97-AF65-F5344CB8AC3E}">
        <p14:creationId xmlns:p14="http://schemas.microsoft.com/office/powerpoint/2010/main" val="3455608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dirty="0" smtClean="0"/>
              <a:t>10</a:t>
            </a:fld>
            <a:endParaRPr lang="hi-IN" dirty="0"/>
          </a:p>
        </p:txBody>
      </p:sp>
    </p:spTree>
    <p:extLst>
      <p:ext uri="{BB962C8B-B14F-4D97-AF65-F5344CB8AC3E}">
        <p14:creationId xmlns:p14="http://schemas.microsoft.com/office/powerpoint/2010/main" val="2974834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493142" y="1221776"/>
            <a:ext cx="10713631" cy="4351338"/>
          </a:xfrm>
        </p:spPr>
        <p:txBody>
          <a:bodyPr vert="horz" lIns="91440" tIns="45720" rIns="91440" bIns="45720" rtlCol="0" anchor="t">
            <a:normAutofit/>
          </a:bodyPr>
          <a:lstStyle/>
          <a:p>
            <a:pPr marL="0" indent="0">
              <a:buNone/>
            </a:pPr>
            <a:r>
              <a:rPr lang="en-US" sz="2000" dirty="0"/>
              <a:t>Overdraft Facility is a financial instrument in which you can withdraw money from your savings or current account, even if your account balance is zero. This feature is provided by almost every financial institution, including banks and NBFCs.</a:t>
            </a:r>
          </a:p>
          <a:p>
            <a:pPr marL="0" indent="0">
              <a:buNone/>
            </a:pPr>
            <a:r>
              <a:rPr lang="en-US" sz="2000" dirty="0"/>
              <a:t>Overdraft facility a type of short-term loan to be repaid in defined tenure as required by the financial institutions. Lenders shall levy interest rate that the borrower needs to repay, as per the bank’s terms and conditions. The type of interest rate offered by lender is fixed and not floating</a:t>
            </a:r>
            <a:r>
              <a:rPr lang="en-US" sz="2000" dirty="0" smtClean="0"/>
              <a:t>.</a:t>
            </a:r>
          </a:p>
          <a:p>
            <a:pPr marL="0" indent="0">
              <a:buNone/>
            </a:pPr>
            <a:endParaRPr lang="en-US" sz="2000" dirty="0" smtClean="0"/>
          </a:p>
          <a:p>
            <a:pPr marL="0" indent="0">
              <a:buNone/>
            </a:pPr>
            <a:r>
              <a:rPr lang="en-US" sz="2000" dirty="0" smtClean="0"/>
              <a:t>Some </a:t>
            </a:r>
            <a:r>
              <a:rPr lang="en-US" sz="2000" dirty="0"/>
              <a:t>customers are pre-entitled to avail the overdraft facility by the lender while some have to take approval. When the pre-entitled customers withdraw extra money from their account, their account balance becomes negative and the overdraft facility is activated automatically. The customers who require the lender’s approval to avail the temporary overdraft facility have to submit their request to their lender either in writing or through official website. </a:t>
            </a: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Overdraft Facility</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2</a:t>
            </a:fld>
            <a:endParaRPr lang="hi-IN"/>
          </a:p>
        </p:txBody>
      </p:sp>
    </p:spTree>
    <p:extLst>
      <p:ext uri="{BB962C8B-B14F-4D97-AF65-F5344CB8AC3E}">
        <p14:creationId xmlns:p14="http://schemas.microsoft.com/office/powerpoint/2010/main" val="1646388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493142" y="1221776"/>
            <a:ext cx="10713631" cy="4351338"/>
          </a:xfrm>
        </p:spPr>
        <p:txBody>
          <a:bodyPr vert="horz" lIns="91440" tIns="45720" rIns="91440" bIns="45720" rtlCol="0" anchor="t">
            <a:normAutofit fontScale="62500" lnSpcReduction="20000"/>
          </a:bodyPr>
          <a:lstStyle/>
          <a:p>
            <a:r>
              <a:rPr lang="en-US" dirty="0" smtClean="0"/>
              <a:t>If you get </a:t>
            </a:r>
            <a:r>
              <a:rPr lang="en-US" dirty="0"/>
              <a:t>an overdraft account sanctioned from the bank then you will receive the requested overdraft amount just like you receive a loan amount from the bank. If you are pre-approved for the overdraft facility, whenever you need funds, you can withdraw from your bank account and it will go into overdraft. You can overdraw funds through your account up till an agreed limit. By utilizing the overdraft facility you basically increase the outstanding on your bank account; when you deposit funds, the outstanding decreases. From the time you borrowed until you repaid, you will be charged interest by your bank.</a:t>
            </a:r>
          </a:p>
          <a:p>
            <a:r>
              <a:rPr lang="en-US" dirty="0"/>
              <a:t>In an overdraft, you can repay money to the lender, fully or partially both, whenever you want to. After repaying whenever you have money, you can again withdraw money from your account as per your need until the limit of the overdraft is reached.</a:t>
            </a:r>
          </a:p>
          <a:p>
            <a:r>
              <a:rPr lang="en-US" dirty="0" smtClean="0"/>
              <a:t>The </a:t>
            </a:r>
            <a:r>
              <a:rPr lang="en-US" dirty="0"/>
              <a:t>borrower takes an overdraft against his/her assets as collateral then it is a secured overdraft. These assets can be the funds in your account and even your house, insurance policies, fixed deposits (FDs), shares, bonds etc. Also note that the interest rates charged and overdraft amounts sanctioned by banks vary depending on the collateral.</a:t>
            </a:r>
          </a:p>
          <a:p>
            <a:r>
              <a:rPr lang="en-US" dirty="0"/>
              <a:t>Interest on the overdraft amount is calculated daily because overdraft amount is not repaid as per a set schedule. The borrowed amount can be repaid without prior intimation by the borrower. Just depositing funds in your bank account reduces your outstanding balance and thus reduces your overdraft amount. So, interest applicable on the borrowed amount needs to be calculated daily since the borrowed amount ledger can change daily.</a:t>
            </a: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How does Overdraft Facility work</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3</a:t>
            </a:fld>
            <a:endParaRPr lang="hi-IN"/>
          </a:p>
        </p:txBody>
      </p:sp>
    </p:spTree>
    <p:extLst>
      <p:ext uri="{BB962C8B-B14F-4D97-AF65-F5344CB8AC3E}">
        <p14:creationId xmlns:p14="http://schemas.microsoft.com/office/powerpoint/2010/main" val="3385864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493142" y="1221776"/>
            <a:ext cx="10713631" cy="4351338"/>
          </a:xfrm>
        </p:spPr>
        <p:txBody>
          <a:bodyPr vert="horz" lIns="91440" tIns="45720" rIns="91440" bIns="45720" rtlCol="0" anchor="t">
            <a:normAutofit lnSpcReduction="10000"/>
          </a:bodyPr>
          <a:lstStyle/>
          <a:p>
            <a:pPr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Approved Credit Limit</a:t>
            </a:r>
          </a:p>
          <a:p>
            <a:pPr marL="0" indent="0" algn="just">
              <a:lnSpc>
                <a:spcPct val="100000"/>
              </a:lnSpc>
              <a:spcBef>
                <a:spcPts val="200"/>
              </a:spcBef>
              <a:spcAft>
                <a:spcPct val="0"/>
              </a:spcAft>
              <a:buNone/>
            </a:pPr>
            <a:r>
              <a:rPr lang="en-US" sz="2000" dirty="0" smtClean="0"/>
              <a:t>Overdraft </a:t>
            </a:r>
            <a:r>
              <a:rPr lang="en-US" sz="2000" dirty="0"/>
              <a:t>is awarded over a predetermined limit. This limit can be different for each </a:t>
            </a:r>
            <a:r>
              <a:rPr lang="en-US" sz="2000" dirty="0" smtClean="0"/>
              <a:t>borrower</a:t>
            </a:r>
          </a:p>
          <a:p>
            <a:pPr marL="0" indent="0" algn="just">
              <a:lnSpc>
                <a:spcPct val="100000"/>
              </a:lnSpc>
              <a:spcBef>
                <a:spcPts val="200"/>
              </a:spcBef>
              <a:spcAft>
                <a:spcPct val="0"/>
              </a:spcAft>
              <a:buNone/>
            </a:pPr>
            <a:endParaRPr lang="en-IN" sz="2000" dirty="0" smtClean="0">
              <a:ea typeface="+mn-lt"/>
              <a:cs typeface="+mn-lt"/>
            </a:endParaRPr>
          </a:p>
          <a:p>
            <a:pPr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Interest Rate</a:t>
            </a:r>
          </a:p>
          <a:p>
            <a:pPr marL="0" indent="0" algn="just">
              <a:lnSpc>
                <a:spcPct val="100000"/>
              </a:lnSpc>
              <a:spcBef>
                <a:spcPts val="200"/>
              </a:spcBef>
              <a:spcAft>
                <a:spcPct val="0"/>
              </a:spcAft>
              <a:buNone/>
            </a:pPr>
            <a:r>
              <a:rPr lang="en-US" sz="2000" dirty="0"/>
              <a:t>Interest rate is charged on the amount of overdraft used. It is calculated on daily basis and it is billed to the account at month-end. If you default on paying the overdraft as per set schedule, the interest amount will be added to the principal amount at month-end and then interest will be calculated on new </a:t>
            </a:r>
            <a:r>
              <a:rPr lang="en-US" sz="2000" dirty="0" smtClean="0"/>
              <a:t>principal</a:t>
            </a:r>
          </a:p>
          <a:p>
            <a:pPr marL="0" indent="0" algn="just">
              <a:lnSpc>
                <a:spcPct val="100000"/>
              </a:lnSpc>
              <a:spcBef>
                <a:spcPts val="200"/>
              </a:spcBef>
              <a:spcAft>
                <a:spcPct val="0"/>
              </a:spcAft>
              <a:buNone/>
            </a:pPr>
            <a:endParaRPr lang="en-IN" sz="2000" dirty="0" smtClean="0">
              <a:ea typeface="+mn-lt"/>
              <a:cs typeface="+mn-lt"/>
            </a:endParaRPr>
          </a:p>
          <a:p>
            <a:pPr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Nil Prepayment Charges</a:t>
            </a:r>
          </a:p>
          <a:p>
            <a:pPr marL="0" indent="0" algn="just">
              <a:lnSpc>
                <a:spcPct val="100000"/>
              </a:lnSpc>
              <a:spcBef>
                <a:spcPts val="200"/>
              </a:spcBef>
              <a:spcAft>
                <a:spcPct val="0"/>
              </a:spcAft>
              <a:buNone/>
            </a:pPr>
            <a:r>
              <a:rPr lang="en-US" sz="2000" dirty="0"/>
              <a:t>Whenever you want to prepay a loan, usually a prepayment charge is levied. However, this is not the case with the overdraft facility. When you repay the amount borrowed through overdraft you do not pay prepayment charges. Also you need not repay the Overdraft amount in EMIs. You can repay the borrowed amount cumulatively</a:t>
            </a:r>
            <a:endParaRPr lang="en-IN" sz="2000" dirty="0" smtClean="0">
              <a:ea typeface="+mn-lt"/>
              <a:cs typeface="+mn-lt"/>
            </a:endParaRPr>
          </a:p>
          <a:p>
            <a:pPr marL="0" indent="0" algn="just">
              <a:lnSpc>
                <a:spcPct val="100000"/>
              </a:lnSpc>
              <a:spcBef>
                <a:spcPts val="200"/>
              </a:spcBef>
              <a:spcAft>
                <a:spcPct val="0"/>
              </a:spcAft>
              <a:buNone/>
            </a:pP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Features of Overdraft Facility</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4</a:t>
            </a:fld>
            <a:endParaRPr lang="hi-IN"/>
          </a:p>
        </p:txBody>
      </p:sp>
    </p:spTree>
    <p:extLst>
      <p:ext uri="{BB962C8B-B14F-4D97-AF65-F5344CB8AC3E}">
        <p14:creationId xmlns:p14="http://schemas.microsoft.com/office/powerpoint/2010/main" val="3601679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493142" y="1221776"/>
            <a:ext cx="10713631" cy="4823424"/>
          </a:xfrm>
        </p:spPr>
        <p:txBody>
          <a:bodyPr vert="horz" lIns="91440" tIns="45720" rIns="91440" bIns="45720" rtlCol="0" anchor="t">
            <a:normAutofit lnSpcReduction="10000"/>
          </a:bodyPr>
          <a:lstStyle/>
          <a:p>
            <a:pPr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Repayment is done not through EMI</a:t>
            </a:r>
          </a:p>
          <a:p>
            <a:pPr marL="0" indent="0" algn="just">
              <a:lnSpc>
                <a:spcPct val="100000"/>
              </a:lnSpc>
              <a:spcBef>
                <a:spcPts val="200"/>
              </a:spcBef>
              <a:spcAft>
                <a:spcPct val="0"/>
              </a:spcAft>
              <a:buNone/>
            </a:pPr>
            <a:r>
              <a:rPr lang="en-US" sz="2000" dirty="0"/>
              <a:t>Repay the overdraft whenever you have the money. You do not have to repay the overdraft amount like you repay a loan. You do not have to repay in Equated Monthly Instalments (EMIs). You can repay whatever amount you like whenever you like. However, if the lender demands a repayment, then you will have to fulfil that </a:t>
            </a:r>
            <a:r>
              <a:rPr lang="en-US" sz="2000" dirty="0" smtClean="0"/>
              <a:t>demand</a:t>
            </a:r>
          </a:p>
          <a:p>
            <a:pPr marL="0" indent="0" algn="just">
              <a:lnSpc>
                <a:spcPct val="100000"/>
              </a:lnSpc>
              <a:spcBef>
                <a:spcPts val="200"/>
              </a:spcBef>
              <a:spcAft>
                <a:spcPct val="0"/>
              </a:spcAft>
              <a:buNone/>
            </a:pPr>
            <a:endParaRPr lang="en-IN" sz="2000" dirty="0" smtClean="0">
              <a:ea typeface="+mn-lt"/>
              <a:cs typeface="+mn-lt"/>
            </a:endParaRPr>
          </a:p>
          <a:p>
            <a:pPr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Minimum Monthly Payment</a:t>
            </a:r>
          </a:p>
          <a:p>
            <a:pPr marL="0" indent="0" algn="just">
              <a:lnSpc>
                <a:spcPct val="100000"/>
              </a:lnSpc>
              <a:spcBef>
                <a:spcPts val="200"/>
              </a:spcBef>
              <a:spcAft>
                <a:spcPct val="0"/>
              </a:spcAft>
              <a:buNone/>
            </a:pPr>
            <a:r>
              <a:rPr lang="en-US" sz="2000" dirty="0"/>
              <a:t>Overdraft has no minimum monthly repayment however the amount you owe should be in the overdraft limit. You should not delay overdraft repayment for long, as it affects your credit </a:t>
            </a:r>
            <a:r>
              <a:rPr lang="en-US" sz="2000" dirty="0" smtClean="0"/>
              <a:t>score</a:t>
            </a:r>
          </a:p>
          <a:p>
            <a:pPr marL="0" indent="0" algn="just">
              <a:lnSpc>
                <a:spcPct val="100000"/>
              </a:lnSpc>
              <a:spcBef>
                <a:spcPts val="200"/>
              </a:spcBef>
              <a:spcAft>
                <a:spcPct val="0"/>
              </a:spcAft>
              <a:buNone/>
            </a:pPr>
            <a:endParaRPr lang="en-IN" sz="2000" dirty="0" smtClean="0">
              <a:ea typeface="+mn-lt"/>
              <a:cs typeface="+mn-lt"/>
            </a:endParaRPr>
          </a:p>
          <a:p>
            <a:pPr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Joint Borrowers are allowed on Overdraft</a:t>
            </a:r>
          </a:p>
          <a:p>
            <a:pPr marL="0" indent="0" algn="just">
              <a:lnSpc>
                <a:spcPct val="100000"/>
              </a:lnSpc>
              <a:spcBef>
                <a:spcPts val="200"/>
              </a:spcBef>
              <a:spcAft>
                <a:spcPct val="0"/>
              </a:spcAft>
              <a:buNone/>
            </a:pPr>
            <a:r>
              <a:rPr lang="en-US" sz="2000" dirty="0"/>
              <a:t>If you take an overdraft jointly then you and your joint applicant are both, in effect, responsible for the entire debt. Irrespective of the proportion of overdraft borrowed, both the applicants are responsible for the timely repayment of the overdraft. This means that if one of the borrowers is unable to pay/defaults, then the other borrower has to pay the entire amount. </a:t>
            </a: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Features of Overdraft Facility</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5</a:t>
            </a:fld>
            <a:endParaRPr lang="hi-IN"/>
          </a:p>
        </p:txBody>
      </p:sp>
    </p:spTree>
    <p:extLst>
      <p:ext uri="{BB962C8B-B14F-4D97-AF65-F5344CB8AC3E}">
        <p14:creationId xmlns:p14="http://schemas.microsoft.com/office/powerpoint/2010/main" val="2393866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493142" y="1221776"/>
            <a:ext cx="10713631" cy="4823424"/>
          </a:xfrm>
        </p:spPr>
        <p:txBody>
          <a:bodyPr vert="horz" lIns="91440" tIns="45720" rIns="91440" bIns="45720" rtlCol="0" anchor="t">
            <a:normAutofit fontScale="92500" lnSpcReduction="10000"/>
          </a:bodyPr>
          <a:lstStyle/>
          <a:p>
            <a:pPr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Overdraft Against Property</a:t>
            </a:r>
          </a:p>
          <a:p>
            <a:pPr marL="0" indent="0" algn="just">
              <a:lnSpc>
                <a:spcPct val="100000"/>
              </a:lnSpc>
              <a:spcBef>
                <a:spcPts val="200"/>
              </a:spcBef>
              <a:spcAft>
                <a:spcPct val="0"/>
              </a:spcAft>
              <a:buNone/>
            </a:pPr>
            <a:r>
              <a:rPr lang="en-US" sz="2000" dirty="0"/>
              <a:t>Overdraft facility is offered against your house as collateral. Overdraft is also offered to home loan customers who are looking for funds to settle their existing home loan repayments. Before approving the house as collateral, the assessment, the valuation and the survey of the property is done. Overdraft funds given against property as collateral are not disbursed immediately because of the same. The sanctioned overdraft amount is usually up to 40%-50% of the property’s worth. Your credit history and repayment capacity is also considered while granting overdraft against house as collateral</a:t>
            </a:r>
            <a:r>
              <a:rPr lang="en-US" sz="2000" dirty="0" smtClean="0"/>
              <a:t>.</a:t>
            </a:r>
          </a:p>
          <a:p>
            <a:pPr marL="0" indent="0" algn="just">
              <a:lnSpc>
                <a:spcPct val="100000"/>
              </a:lnSpc>
              <a:spcBef>
                <a:spcPts val="200"/>
              </a:spcBef>
              <a:spcAft>
                <a:spcPct val="0"/>
              </a:spcAft>
              <a:buNone/>
            </a:pPr>
            <a:endParaRPr lang="en-IN" sz="2000" dirty="0" smtClean="0">
              <a:ea typeface="+mn-lt"/>
              <a:cs typeface="+mn-lt"/>
            </a:endParaRPr>
          </a:p>
          <a:p>
            <a:pPr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Overdraft Against Fixed Deposit</a:t>
            </a:r>
          </a:p>
          <a:p>
            <a:pPr marL="0" indent="0" algn="just">
              <a:lnSpc>
                <a:spcPct val="100000"/>
              </a:lnSpc>
              <a:spcBef>
                <a:spcPts val="200"/>
              </a:spcBef>
              <a:spcAft>
                <a:spcPct val="0"/>
              </a:spcAft>
              <a:buNone/>
            </a:pPr>
            <a:r>
              <a:rPr lang="en-US" sz="2000" dirty="0" smtClean="0"/>
              <a:t>The </a:t>
            </a:r>
            <a:r>
              <a:rPr lang="en-US" sz="2000" dirty="0"/>
              <a:t>overdraft sanctioned against Fixed </a:t>
            </a:r>
            <a:r>
              <a:rPr lang="en-US" sz="2000" dirty="0" smtClean="0"/>
              <a:t>Deposits  as </a:t>
            </a:r>
            <a:r>
              <a:rPr lang="en-US" sz="2000" dirty="0"/>
              <a:t>collateral is easy in comparison to getting an overdraft sanctioned by keeping your home as collateral. One of the reasons is that property evaluation takes time. In any case, overdraft against FD is preferable for the lender too, as the customer’s FD account is with the lender and the lender knows the customer much better. If you avail an overdraft against your fixed deposit, then you are eligible for a higher percentage of sanctioned amounts, approx. 75%. Interest rate charged is also less if you keep FD as collateral. Usually banks charge 2% more interest than the interest you are earning from the said fixed deposit if you keep the FD as collateral. </a:t>
            </a:r>
            <a:endParaRPr lang="en-IN" sz="2000" dirty="0">
              <a:ea typeface="+mn-lt"/>
              <a:cs typeface="+mn-lt"/>
            </a:endParaRPr>
          </a:p>
          <a:p>
            <a:pPr algn="just">
              <a:lnSpc>
                <a:spcPct val="100000"/>
              </a:lnSpc>
              <a:spcBef>
                <a:spcPts val="200"/>
              </a:spcBef>
              <a:spcAft>
                <a:spcPct val="0"/>
              </a:spcAft>
              <a:buFont typeface="Wingdings" panose="05000000000000000000" pitchFamily="2" charset="2"/>
              <a:buChar char="v"/>
            </a:pP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Types of Overdraft Facility</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6</a:t>
            </a:fld>
            <a:endParaRPr lang="hi-IN"/>
          </a:p>
        </p:txBody>
      </p:sp>
    </p:spTree>
    <p:extLst>
      <p:ext uri="{BB962C8B-B14F-4D97-AF65-F5344CB8AC3E}">
        <p14:creationId xmlns:p14="http://schemas.microsoft.com/office/powerpoint/2010/main" val="401538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59C9-1E8A-43F3-BAF4-6246FA5BC76D}"/>
              </a:ext>
            </a:extLst>
          </p:cNvPr>
          <p:cNvSpPr>
            <a:spLocks noGrp="1"/>
          </p:cNvSpPr>
          <p:nvPr>
            <p:ph idx="1"/>
          </p:nvPr>
        </p:nvSpPr>
        <p:spPr>
          <a:xfrm>
            <a:off x="493142" y="1221776"/>
            <a:ext cx="10713631" cy="4823424"/>
          </a:xfrm>
        </p:spPr>
        <p:txBody>
          <a:bodyPr vert="horz" lIns="91440" tIns="45720" rIns="91440" bIns="45720" rtlCol="0" anchor="t">
            <a:normAutofit/>
          </a:bodyPr>
          <a:lstStyle/>
          <a:p>
            <a:pPr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Overdraft Against Equity</a:t>
            </a:r>
          </a:p>
          <a:p>
            <a:pPr marL="0" indent="0" algn="just">
              <a:lnSpc>
                <a:spcPct val="100000"/>
              </a:lnSpc>
              <a:spcBef>
                <a:spcPts val="200"/>
              </a:spcBef>
              <a:spcAft>
                <a:spcPct val="0"/>
              </a:spcAft>
              <a:buNone/>
            </a:pPr>
            <a:r>
              <a:rPr lang="en-US" sz="2000" dirty="0"/>
              <a:t>Equity is not preferred as an option for collateral however it is possible to attain overdraft facility through it. The reason being that equity is dependent on the market and thus its value fluctuates. This is why the percentage sanctioned for overdraft against equity as collateral is less</a:t>
            </a:r>
            <a:r>
              <a:rPr lang="en-US" sz="2000" dirty="0" smtClean="0"/>
              <a:t>.</a:t>
            </a:r>
          </a:p>
          <a:p>
            <a:pPr marL="0" indent="0" algn="just">
              <a:lnSpc>
                <a:spcPct val="100000"/>
              </a:lnSpc>
              <a:spcBef>
                <a:spcPts val="200"/>
              </a:spcBef>
              <a:spcAft>
                <a:spcPct val="0"/>
              </a:spcAft>
              <a:buNone/>
            </a:pPr>
            <a:endParaRPr lang="en-IN" sz="2000" dirty="0" smtClean="0">
              <a:ea typeface="+mn-lt"/>
              <a:cs typeface="+mn-lt"/>
            </a:endParaRPr>
          </a:p>
          <a:p>
            <a:pPr algn="just">
              <a:lnSpc>
                <a:spcPct val="100000"/>
              </a:lnSpc>
              <a:spcBef>
                <a:spcPts val="200"/>
              </a:spcBef>
              <a:spcAft>
                <a:spcPct val="0"/>
              </a:spcAft>
              <a:buFont typeface="Wingdings" panose="05000000000000000000" pitchFamily="2" charset="2"/>
              <a:buChar char="v"/>
            </a:pPr>
            <a:r>
              <a:rPr lang="en-IN" sz="2000" b="1" dirty="0" smtClean="0">
                <a:ea typeface="+mn-lt"/>
                <a:cs typeface="+mn-lt"/>
              </a:rPr>
              <a:t>Overdraft Against Salary</a:t>
            </a:r>
          </a:p>
          <a:p>
            <a:pPr marL="0" indent="0" algn="just">
              <a:lnSpc>
                <a:spcPct val="100000"/>
              </a:lnSpc>
              <a:spcBef>
                <a:spcPts val="200"/>
              </a:spcBef>
              <a:spcAft>
                <a:spcPct val="0"/>
              </a:spcAft>
              <a:buNone/>
            </a:pPr>
            <a:r>
              <a:rPr lang="en-US" sz="2000" dirty="0"/>
              <a:t>Banks offer overdraft for salaried individual against the salary too. You can get an overdraft limit up to 2-3 times of your salary but that may vary from bank to bank. To avail such an overdraft you need to have a salary account with the said bank. Such facility is also called a short-term loan facility.</a:t>
            </a:r>
            <a:endParaRPr lang="en-IN" sz="2000" dirty="0">
              <a:ea typeface="+mn-lt"/>
              <a:cs typeface="+mn-lt"/>
            </a:endParaRPr>
          </a:p>
          <a:p>
            <a:pPr lvl="1" algn="just">
              <a:lnSpc>
                <a:spcPct val="100000"/>
              </a:lnSpc>
              <a:spcBef>
                <a:spcPts val="200"/>
              </a:spcBef>
              <a:spcAft>
                <a:spcPts val="1200"/>
              </a:spcAft>
              <a:buFont typeface="Wingdings" panose="05000000000000000000" pitchFamily="2" charset="2"/>
              <a:buChar char="v"/>
            </a:pPr>
            <a:endParaRPr lang="en-IN" sz="2000" dirty="0">
              <a:cs typeface="Calibri"/>
            </a:endParaRPr>
          </a:p>
        </p:txBody>
      </p:sp>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Types of Overdraft Facility</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7</a:t>
            </a:fld>
            <a:endParaRPr lang="hi-IN"/>
          </a:p>
        </p:txBody>
      </p:sp>
    </p:spTree>
    <p:extLst>
      <p:ext uri="{BB962C8B-B14F-4D97-AF65-F5344CB8AC3E}">
        <p14:creationId xmlns:p14="http://schemas.microsoft.com/office/powerpoint/2010/main" val="2097243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98500" y="1244600"/>
            <a:ext cx="8980488" cy="4495800"/>
          </a:xfrm>
          <a:prstGeom prst="rect">
            <a:avLst/>
          </a:prstGeom>
        </p:spPr>
      </p:pic>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Overdraft Facility Charges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8</a:t>
            </a:fld>
            <a:endParaRPr lang="hi-IN"/>
          </a:p>
        </p:txBody>
      </p:sp>
    </p:spTree>
    <p:extLst>
      <p:ext uri="{BB962C8B-B14F-4D97-AF65-F5344CB8AC3E}">
        <p14:creationId xmlns:p14="http://schemas.microsoft.com/office/powerpoint/2010/main" val="3200631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546C1-363F-426E-8AE8-9342F8C415C1}"/>
              </a:ext>
            </a:extLst>
          </p:cNvPr>
          <p:cNvSpPr>
            <a:spLocks noGrp="1"/>
          </p:cNvSpPr>
          <p:nvPr>
            <p:ph type="title"/>
          </p:nvPr>
        </p:nvSpPr>
        <p:spPr/>
        <p:txBody>
          <a:bodyPr/>
          <a:lstStyle/>
          <a:p>
            <a:r>
              <a:rPr lang="en-IN" dirty="0" smtClean="0">
                <a:cs typeface="Arial" panose="020B0604020202020204" pitchFamily="34" charset="0"/>
              </a:rPr>
              <a:t>Video Links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E792EEB7-95CC-4152-B5ED-47F7BDBFE5D0}"/>
              </a:ext>
            </a:extLst>
          </p:cNvPr>
          <p:cNvSpPr>
            <a:spLocks noGrp="1"/>
          </p:cNvSpPr>
          <p:nvPr>
            <p:ph type="sldNum" sz="quarter" idx="12"/>
          </p:nvPr>
        </p:nvSpPr>
        <p:spPr/>
        <p:txBody>
          <a:bodyPr/>
          <a:lstStyle/>
          <a:p>
            <a:fld id="{C7F1B9D8-1D95-44B3-9E1C-E404196FC055}" type="slidenum">
              <a:rPr lang="hi-IN" smtClean="0"/>
              <a:t>9</a:t>
            </a:fld>
            <a:endParaRPr lang="hi-IN"/>
          </a:p>
        </p:txBody>
      </p:sp>
      <p:sp>
        <p:nvSpPr>
          <p:cNvPr id="2" name="Content Placeholder 1"/>
          <p:cNvSpPr>
            <a:spLocks noGrp="1"/>
          </p:cNvSpPr>
          <p:nvPr>
            <p:ph idx="1"/>
          </p:nvPr>
        </p:nvSpPr>
        <p:spPr/>
        <p:txBody>
          <a:bodyPr/>
          <a:lstStyle/>
          <a:p>
            <a:pPr marL="0" indent="0">
              <a:buNone/>
            </a:pPr>
            <a:r>
              <a:rPr lang="en-IN" dirty="0" smtClean="0"/>
              <a:t>SBI Mobile Banking Apply </a:t>
            </a:r>
            <a:r>
              <a:rPr lang="en-IN" dirty="0"/>
              <a:t>Overdraft Facility - </a:t>
            </a:r>
            <a:r>
              <a:rPr lang="en-IN" dirty="0">
                <a:hlinkClick r:id="rId2"/>
              </a:rPr>
              <a:t>https://</a:t>
            </a:r>
            <a:r>
              <a:rPr lang="en-IN" dirty="0" smtClean="0">
                <a:hlinkClick r:id="rId2"/>
              </a:rPr>
              <a:t>www.youtube.com/watch?v=lkeyOjuzz3w</a:t>
            </a:r>
            <a:r>
              <a:rPr lang="en-IN" dirty="0" smtClean="0"/>
              <a:t>.</a:t>
            </a:r>
          </a:p>
          <a:p>
            <a:pPr marL="0" indent="0">
              <a:buNone/>
            </a:pPr>
            <a:endParaRPr lang="en-IN" dirty="0"/>
          </a:p>
          <a:p>
            <a:pPr marL="0" indent="0">
              <a:buNone/>
            </a:pPr>
            <a:r>
              <a:rPr lang="en-IN" dirty="0" smtClean="0"/>
              <a:t>Kotak Bank Apply Overdraft Facility</a:t>
            </a:r>
          </a:p>
          <a:p>
            <a:pPr marL="0" indent="0">
              <a:buNone/>
            </a:pPr>
            <a:r>
              <a:rPr lang="en-IN" dirty="0">
                <a:hlinkClick r:id="rId3"/>
              </a:rPr>
              <a:t>https://</a:t>
            </a:r>
            <a:r>
              <a:rPr lang="en-IN" dirty="0" smtClean="0">
                <a:hlinkClick r:id="rId3"/>
              </a:rPr>
              <a:t>www.youtube.com/watch?v=5Exkn1H2T6A&amp;t=16s</a:t>
            </a:r>
            <a:r>
              <a:rPr lang="en-IN" dirty="0" smtClean="0"/>
              <a:t>.</a:t>
            </a:r>
          </a:p>
          <a:p>
            <a:pPr marL="0" indent="0">
              <a:buNone/>
            </a:pPr>
            <a:endParaRPr lang="en-IN" dirty="0"/>
          </a:p>
        </p:txBody>
      </p:sp>
    </p:spTree>
    <p:extLst>
      <p:ext uri="{BB962C8B-B14F-4D97-AF65-F5344CB8AC3E}">
        <p14:creationId xmlns:p14="http://schemas.microsoft.com/office/powerpoint/2010/main" val="17433433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1932131-c75f-424e-9caf-4f4500ebe8fd">
      <Terms xmlns="http://schemas.microsoft.com/office/infopath/2007/PartnerControls"/>
    </lcf76f155ced4ddcb4097134ff3c332f>
    <TaxCatchAll xmlns="84d94e61-9227-4c54-bf11-32a1aa75c83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32E3CA5C16574E82A01A1BC6725E49" ma:contentTypeVersion="14" ma:contentTypeDescription="Create a new document." ma:contentTypeScope="" ma:versionID="9194fe80d6d4f40206ebee433af05e39">
  <xsd:schema xmlns:xsd="http://www.w3.org/2001/XMLSchema" xmlns:xs="http://www.w3.org/2001/XMLSchema" xmlns:p="http://schemas.microsoft.com/office/2006/metadata/properties" xmlns:ns2="81932131-c75f-424e-9caf-4f4500ebe8fd" xmlns:ns3="84d94e61-9227-4c54-bf11-32a1aa75c837" targetNamespace="http://schemas.microsoft.com/office/2006/metadata/properties" ma:root="true" ma:fieldsID="75c8522d092dd72d446c1ba0bf017b7d" ns2:_="" ns3:_="">
    <xsd:import namespace="81932131-c75f-424e-9caf-4f4500ebe8fd"/>
    <xsd:import namespace="84d94e61-9227-4c54-bf11-32a1aa75c83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932131-c75f-424e-9caf-4f4500ebe8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94e61-9227-4c54-bf11-32a1aa75c83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cd59479-6744-4d2b-9a95-43489693f339}" ma:internalName="TaxCatchAll" ma:showField="CatchAllData" ma:web="84d94e61-9227-4c54-bf11-32a1aa75c83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36C5A6-C833-431B-A748-791D400CFD45}">
  <ds:schemaRefs>
    <ds:schemaRef ds:uri="http://schemas.microsoft.com/office/2006/metadata/properties"/>
    <ds:schemaRef ds:uri="http://schemas.microsoft.com/office/infopath/2007/PartnerControls"/>
    <ds:schemaRef ds:uri="73ccf96c-108d-4577-ba4d-411881d9b273"/>
    <ds:schemaRef ds:uri="http://schemas.microsoft.com/sharepoint/v3/fields"/>
  </ds:schemaRefs>
</ds:datastoreItem>
</file>

<file path=customXml/itemProps2.xml><?xml version="1.0" encoding="utf-8"?>
<ds:datastoreItem xmlns:ds="http://schemas.openxmlformats.org/officeDocument/2006/customXml" ds:itemID="{5F1C5997-9402-4F72-8FED-0A4A41C70C43}"/>
</file>

<file path=customXml/itemProps3.xml><?xml version="1.0" encoding="utf-8"?>
<ds:datastoreItem xmlns:ds="http://schemas.openxmlformats.org/officeDocument/2006/customXml" ds:itemID="{FA9F4B2E-FED1-48CD-803C-C45B01FBBF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814</TotalTime>
  <Words>915</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MS PGothic</vt:lpstr>
      <vt:lpstr>MS PGothic</vt:lpstr>
      <vt:lpstr>Arial</vt:lpstr>
      <vt:lpstr>Calibri</vt:lpstr>
      <vt:lpstr>Calibri Light</vt:lpstr>
      <vt:lpstr>Century Gothic</vt:lpstr>
      <vt:lpstr>COUTURE Bold</vt:lpstr>
      <vt:lpstr>Lucida Grande</vt:lpstr>
      <vt:lpstr>Mangal</vt:lpstr>
      <vt:lpstr>Symbol</vt:lpstr>
      <vt:lpstr>Wingdings</vt:lpstr>
      <vt:lpstr>Office Theme</vt:lpstr>
      <vt:lpstr>Maveric Template</vt:lpstr>
      <vt:lpstr>Overdraft Facility</vt:lpstr>
      <vt:lpstr>Overdraft Facility</vt:lpstr>
      <vt:lpstr>How does Overdraft Facility work</vt:lpstr>
      <vt:lpstr>Features of Overdraft Facility</vt:lpstr>
      <vt:lpstr>Features of Overdraft Facility</vt:lpstr>
      <vt:lpstr>Types of Overdraft Facility</vt:lpstr>
      <vt:lpstr>Types of Overdraft Facility</vt:lpstr>
      <vt:lpstr>Overdraft Facility Charges</vt:lpstr>
      <vt:lpstr>Video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Cipiga Karunakaran</dc:creator>
  <cp:lastModifiedBy>Sabin John</cp:lastModifiedBy>
  <cp:revision>2650</cp:revision>
  <dcterms:created xsi:type="dcterms:W3CDTF">2020-06-11T10:29:00Z</dcterms:created>
  <dcterms:modified xsi:type="dcterms:W3CDTF">2021-12-31T08:10:23Z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0x0101003E32E3CA5C16574E82A01A1BC6725E49</vt:lpwstr>
  </property>
  <property fmtid="{D5CDD505-2E9C-101B-9397-08002B2CF9AE}" pid="3" name="KSOProductBuildVer">
    <vt:lpwstr>1033-11.2.0.9635</vt:lpwstr>
  </property>
  <property fmtid="{D5CDD505-2E9C-101B-9397-08002B2CF9AE}" pid="4" name="Order">
    <vt:r8>1514300</vt:r8>
  </property>
  <property fmtid="{D5CDD505-2E9C-101B-9397-08002B2CF9AE}" pid="5" name="xd_Signature">
    <vt:bool>false</vt:bool>
  </property>
  <property fmtid="{D5CDD505-2E9C-101B-9397-08002B2CF9AE}" pid="6" name="xd_ProgID">
    <vt:lpwstr/>
  </property>
  <property fmtid="{D5CDD505-2E9C-101B-9397-08002B2CF9AE}" pid="7" name="Document Type">
    <vt:lpwstr>Confidential</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MediaServiceImageTags">
    <vt:lpwstr/>
  </property>
</Properties>
</file>