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DFD"/>
    <a:srgbClr val="FF66CC"/>
    <a:srgbClr val="333399"/>
    <a:srgbClr val="FC97C7"/>
    <a:srgbClr val="FC98C8"/>
    <a:srgbClr val="009999"/>
    <a:srgbClr val="FDFF18"/>
    <a:srgbClr val="1FFF0E"/>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55D1F-B9AB-404D-9736-F95ED151AEC8}" v="185" dt="2024-03-25T16:28:36.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100" d="100"/>
          <a:sy n="100" d="100"/>
        </p:scale>
        <p:origin x="-5213" y="-9072"/>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anayake, Sachini P" userId="c07b3f25-c676-4471-97fa-76582f0d8c12" providerId="ADAL" clId="{48655D1F-B9AB-404D-9736-F95ED151AEC8}"/>
    <pc:docChg chg="undo redo custSel addSld delSld modSld">
      <pc:chgData name="Ekanayake, Sachini P" userId="c07b3f25-c676-4471-97fa-76582f0d8c12" providerId="ADAL" clId="{48655D1F-B9AB-404D-9736-F95ED151AEC8}" dt="2024-03-25T16:34:16.685" v="1690" actId="20577"/>
      <pc:docMkLst>
        <pc:docMk/>
      </pc:docMkLst>
      <pc:sldChg chg="addSp delSp modSp del mod">
        <pc:chgData name="Ekanayake, Sachini P" userId="c07b3f25-c676-4471-97fa-76582f0d8c12" providerId="ADAL" clId="{48655D1F-B9AB-404D-9736-F95ED151AEC8}" dt="2024-03-25T16:22:14.712" v="1523" actId="47"/>
        <pc:sldMkLst>
          <pc:docMk/>
          <pc:sldMk cId="0" sldId="256"/>
        </pc:sldMkLst>
        <pc:spChg chg="mod">
          <ac:chgData name="Ekanayake, Sachini P" userId="c07b3f25-c676-4471-97fa-76582f0d8c12" providerId="ADAL" clId="{48655D1F-B9AB-404D-9736-F95ED151AEC8}" dt="2024-03-25T14:42:58.808" v="80" actId="113"/>
          <ac:spMkLst>
            <pc:docMk/>
            <pc:sldMk cId="0" sldId="256"/>
            <ac:spMk id="15362" creationId="{00000000-0000-0000-0000-000000000000}"/>
          </ac:spMkLst>
        </pc:spChg>
        <pc:spChg chg="ord">
          <ac:chgData name="Ekanayake, Sachini P" userId="c07b3f25-c676-4471-97fa-76582f0d8c12" providerId="ADAL" clId="{48655D1F-B9AB-404D-9736-F95ED151AEC8}" dt="2024-03-25T15:31:38.741" v="775" actId="167"/>
          <ac:spMkLst>
            <pc:docMk/>
            <pc:sldMk cId="0" sldId="256"/>
            <ac:spMk id="15376" creationId="{B55380E0-CBDC-52E3-D172-4F687CBFD673}"/>
          </ac:spMkLst>
        </pc:spChg>
        <pc:picChg chg="add del">
          <ac:chgData name="Ekanayake, Sachini P" userId="c07b3f25-c676-4471-97fa-76582f0d8c12" providerId="ADAL" clId="{48655D1F-B9AB-404D-9736-F95ED151AEC8}" dt="2024-03-25T14:43:35.556" v="82" actId="478"/>
          <ac:picMkLst>
            <pc:docMk/>
            <pc:sldMk cId="0" sldId="256"/>
            <ac:picMk id="15412" creationId="{1615B12E-2580-41F2-88B1-92C5F672D00F}"/>
          </ac:picMkLst>
        </pc:picChg>
      </pc:sldChg>
      <pc:sldChg chg="addSp delSp modSp add mod">
        <pc:chgData name="Ekanayake, Sachini P" userId="c07b3f25-c676-4471-97fa-76582f0d8c12" providerId="ADAL" clId="{48655D1F-B9AB-404D-9736-F95ED151AEC8}" dt="2024-03-25T16:34:16.685" v="1690" actId="20577"/>
        <pc:sldMkLst>
          <pc:docMk/>
          <pc:sldMk cId="2402159673" sldId="257"/>
        </pc:sldMkLst>
        <pc:spChg chg="mod">
          <ac:chgData name="Ekanayake, Sachini P" userId="c07b3f25-c676-4471-97fa-76582f0d8c12" providerId="ADAL" clId="{48655D1F-B9AB-404D-9736-F95ED151AEC8}" dt="2024-03-25T15:21:00.537" v="689" actId="20577"/>
          <ac:spMkLst>
            <pc:docMk/>
            <pc:sldMk cId="2402159673" sldId="257"/>
            <ac:spMk id="2" creationId="{00000000-0000-0000-0000-000000000000}"/>
          </ac:spMkLst>
        </pc:spChg>
        <pc:spChg chg="add">
          <ac:chgData name="Ekanayake, Sachini P" userId="c07b3f25-c676-4471-97fa-76582f0d8c12" providerId="ADAL" clId="{48655D1F-B9AB-404D-9736-F95ED151AEC8}" dt="2024-03-25T14:48:48.844" v="222"/>
          <ac:spMkLst>
            <pc:docMk/>
            <pc:sldMk cId="2402159673" sldId="257"/>
            <ac:spMk id="3" creationId="{0C38464F-5019-9B87-C231-F0DFF77C9E3D}"/>
          </ac:spMkLst>
        </pc:spChg>
        <pc:spChg chg="add mod">
          <ac:chgData name="Ekanayake, Sachini P" userId="c07b3f25-c676-4471-97fa-76582f0d8c12" providerId="ADAL" clId="{48655D1F-B9AB-404D-9736-F95ED151AEC8}" dt="2024-03-25T14:48:49.963" v="223"/>
          <ac:spMkLst>
            <pc:docMk/>
            <pc:sldMk cId="2402159673" sldId="257"/>
            <ac:spMk id="4" creationId="{8ED73231-D944-B712-91AF-5C86C80C9FA4}"/>
          </ac:spMkLst>
        </pc:spChg>
        <pc:spChg chg="add del mod">
          <ac:chgData name="Ekanayake, Sachini P" userId="c07b3f25-c676-4471-97fa-76582f0d8c12" providerId="ADAL" clId="{48655D1F-B9AB-404D-9736-F95ED151AEC8}" dt="2024-03-25T15:17:22.527" v="556" actId="478"/>
          <ac:spMkLst>
            <pc:docMk/>
            <pc:sldMk cId="2402159673" sldId="257"/>
            <ac:spMk id="7" creationId="{6B33AACB-5A6D-5A2E-7222-EE8F039B4B2B}"/>
          </ac:spMkLst>
        </pc:spChg>
        <pc:spChg chg="mod">
          <ac:chgData name="Ekanayake, Sachini P" userId="c07b3f25-c676-4471-97fa-76582f0d8c12" providerId="ADAL" clId="{48655D1F-B9AB-404D-9736-F95ED151AEC8}" dt="2024-03-25T15:16:31.011" v="520" actId="571"/>
          <ac:spMkLst>
            <pc:docMk/>
            <pc:sldMk cId="2402159673" sldId="257"/>
            <ac:spMk id="11" creationId="{96494E6B-D414-D125-D240-D00C0B73373D}"/>
          </ac:spMkLst>
        </pc:spChg>
        <pc:spChg chg="del">
          <ac:chgData name="Ekanayake, Sachini P" userId="c07b3f25-c676-4471-97fa-76582f0d8c12" providerId="ADAL" clId="{48655D1F-B9AB-404D-9736-F95ED151AEC8}" dt="2024-03-25T15:24:25.100" v="698" actId="478"/>
          <ac:spMkLst>
            <pc:docMk/>
            <pc:sldMk cId="2402159673" sldId="257"/>
            <ac:spMk id="12" creationId="{A5E41B09-28E4-404C-B50E-3D155B82633A}"/>
          </ac:spMkLst>
        </pc:spChg>
        <pc:spChg chg="mod">
          <ac:chgData name="Ekanayake, Sachini P" userId="c07b3f25-c676-4471-97fa-76582f0d8c12" providerId="ADAL" clId="{48655D1F-B9AB-404D-9736-F95ED151AEC8}" dt="2024-03-25T15:16:31.011" v="520" actId="571"/>
          <ac:spMkLst>
            <pc:docMk/>
            <pc:sldMk cId="2402159673" sldId="257"/>
            <ac:spMk id="14" creationId="{E8293DCC-794E-F6EF-D7FE-93CA1D0D7083}"/>
          </ac:spMkLst>
        </pc:spChg>
        <pc:spChg chg="mod">
          <ac:chgData name="Ekanayake, Sachini P" userId="c07b3f25-c676-4471-97fa-76582f0d8c12" providerId="ADAL" clId="{48655D1F-B9AB-404D-9736-F95ED151AEC8}" dt="2024-03-25T15:16:31.011" v="520" actId="571"/>
          <ac:spMkLst>
            <pc:docMk/>
            <pc:sldMk cId="2402159673" sldId="257"/>
            <ac:spMk id="17" creationId="{A53E4690-17C3-EFC2-3370-5A0499B98688}"/>
          </ac:spMkLst>
        </pc:spChg>
        <pc:spChg chg="add mod topLvl">
          <ac:chgData name="Ekanayake, Sachini P" userId="c07b3f25-c676-4471-97fa-76582f0d8c12" providerId="ADAL" clId="{48655D1F-B9AB-404D-9736-F95ED151AEC8}" dt="2024-03-25T16:14:23.477" v="1377" actId="164"/>
          <ac:spMkLst>
            <pc:docMk/>
            <pc:sldMk cId="2402159673" sldId="257"/>
            <ac:spMk id="19" creationId="{F7B54899-0CBE-2E0C-6EAF-D6D01EE4E0D7}"/>
          </ac:spMkLst>
        </pc:spChg>
        <pc:spChg chg="add mod topLvl">
          <ac:chgData name="Ekanayake, Sachini P" userId="c07b3f25-c676-4471-97fa-76582f0d8c12" providerId="ADAL" clId="{48655D1F-B9AB-404D-9736-F95ED151AEC8}" dt="2024-03-25T16:23:59.887" v="1622" actId="20577"/>
          <ac:spMkLst>
            <pc:docMk/>
            <pc:sldMk cId="2402159673" sldId="257"/>
            <ac:spMk id="20" creationId="{EE91467E-3048-4D69-F54A-D206FDDC78C8}"/>
          </ac:spMkLst>
        </pc:spChg>
        <pc:spChg chg="add mod topLvl">
          <ac:chgData name="Ekanayake, Sachini P" userId="c07b3f25-c676-4471-97fa-76582f0d8c12" providerId="ADAL" clId="{48655D1F-B9AB-404D-9736-F95ED151AEC8}" dt="2024-03-25T16:14:23.477" v="1377" actId="164"/>
          <ac:spMkLst>
            <pc:docMk/>
            <pc:sldMk cId="2402159673" sldId="257"/>
            <ac:spMk id="25" creationId="{8D9AC0A2-7D2B-7993-CEF9-2D2D7B2EEDDC}"/>
          </ac:spMkLst>
        </pc:spChg>
        <pc:spChg chg="add mod topLvl">
          <ac:chgData name="Ekanayake, Sachini P" userId="c07b3f25-c676-4471-97fa-76582f0d8c12" providerId="ADAL" clId="{48655D1F-B9AB-404D-9736-F95ED151AEC8}" dt="2024-03-25T16:14:23.477" v="1377" actId="164"/>
          <ac:spMkLst>
            <pc:docMk/>
            <pc:sldMk cId="2402159673" sldId="257"/>
            <ac:spMk id="27" creationId="{1DE4FD2E-8DDB-AD2E-7B0D-E5C1B84CF749}"/>
          </ac:spMkLst>
        </pc:spChg>
        <pc:spChg chg="add mod topLvl">
          <ac:chgData name="Ekanayake, Sachini P" userId="c07b3f25-c676-4471-97fa-76582f0d8c12" providerId="ADAL" clId="{48655D1F-B9AB-404D-9736-F95ED151AEC8}" dt="2024-03-25T16:14:23.477" v="1377" actId="164"/>
          <ac:spMkLst>
            <pc:docMk/>
            <pc:sldMk cId="2402159673" sldId="257"/>
            <ac:spMk id="29" creationId="{BA473892-B1A7-79D3-5F62-DD366739B6BF}"/>
          </ac:spMkLst>
        </pc:spChg>
        <pc:spChg chg="add mod">
          <ac:chgData name="Ekanayake, Sachini P" userId="c07b3f25-c676-4471-97fa-76582f0d8c12" providerId="ADAL" clId="{48655D1F-B9AB-404D-9736-F95ED151AEC8}" dt="2024-03-25T15:30:50.168" v="771" actId="1076"/>
          <ac:spMkLst>
            <pc:docMk/>
            <pc:sldMk cId="2402159673" sldId="257"/>
            <ac:spMk id="32" creationId="{D3ABA83F-D824-8EC5-2635-C0FFF36D47D0}"/>
          </ac:spMkLst>
        </pc:spChg>
        <pc:spChg chg="add mod ord">
          <ac:chgData name="Ekanayake, Sachini P" userId="c07b3f25-c676-4471-97fa-76582f0d8c12" providerId="ADAL" clId="{48655D1F-B9AB-404D-9736-F95ED151AEC8}" dt="2024-03-25T16:16:12.608" v="1432" actId="1076"/>
          <ac:spMkLst>
            <pc:docMk/>
            <pc:sldMk cId="2402159673" sldId="257"/>
            <ac:spMk id="35" creationId="{0AB10320-AFA2-51B2-DD6B-F8A5A4420815}"/>
          </ac:spMkLst>
        </pc:spChg>
        <pc:spChg chg="add mod">
          <ac:chgData name="Ekanayake, Sachini P" userId="c07b3f25-c676-4471-97fa-76582f0d8c12" providerId="ADAL" clId="{48655D1F-B9AB-404D-9736-F95ED151AEC8}" dt="2024-03-25T15:32:06.395" v="781" actId="14100"/>
          <ac:spMkLst>
            <pc:docMk/>
            <pc:sldMk cId="2402159673" sldId="257"/>
            <ac:spMk id="37" creationId="{83FAF158-C75B-D037-9DE1-03866D0E4CFE}"/>
          </ac:spMkLst>
        </pc:spChg>
        <pc:spChg chg="add mod">
          <ac:chgData name="Ekanayake, Sachini P" userId="c07b3f25-c676-4471-97fa-76582f0d8c12" providerId="ADAL" clId="{48655D1F-B9AB-404D-9736-F95ED151AEC8}" dt="2024-03-25T16:13:40.595" v="1320" actId="165"/>
          <ac:spMkLst>
            <pc:docMk/>
            <pc:sldMk cId="2402159673" sldId="257"/>
            <ac:spMk id="45" creationId="{62192F6E-9F6E-275F-64E6-DA5E8C4C6C00}"/>
          </ac:spMkLst>
        </pc:spChg>
        <pc:spChg chg="add mod">
          <ac:chgData name="Ekanayake, Sachini P" userId="c07b3f25-c676-4471-97fa-76582f0d8c12" providerId="ADAL" clId="{48655D1F-B9AB-404D-9736-F95ED151AEC8}" dt="2024-03-25T16:13:40.595" v="1320" actId="165"/>
          <ac:spMkLst>
            <pc:docMk/>
            <pc:sldMk cId="2402159673" sldId="257"/>
            <ac:spMk id="46" creationId="{12267D18-2BC2-E895-D0B5-01FE8C37C349}"/>
          </ac:spMkLst>
        </pc:spChg>
        <pc:spChg chg="add mod">
          <ac:chgData name="Ekanayake, Sachini P" userId="c07b3f25-c676-4471-97fa-76582f0d8c12" providerId="ADAL" clId="{48655D1F-B9AB-404D-9736-F95ED151AEC8}" dt="2024-03-25T16:13:40.595" v="1320" actId="165"/>
          <ac:spMkLst>
            <pc:docMk/>
            <pc:sldMk cId="2402159673" sldId="257"/>
            <ac:spMk id="47" creationId="{EC593D2C-881D-A3B5-6BF4-3925E1B45C24}"/>
          </ac:spMkLst>
        </pc:spChg>
        <pc:spChg chg="add del mod">
          <ac:chgData name="Ekanayake, Sachini P" userId="c07b3f25-c676-4471-97fa-76582f0d8c12" providerId="ADAL" clId="{48655D1F-B9AB-404D-9736-F95ED151AEC8}" dt="2024-03-25T15:39:30.976" v="922" actId="478"/>
          <ac:spMkLst>
            <pc:docMk/>
            <pc:sldMk cId="2402159673" sldId="257"/>
            <ac:spMk id="48" creationId="{1451AC56-8B89-7D38-62D2-F2C744CA434C}"/>
          </ac:spMkLst>
        </pc:spChg>
        <pc:spChg chg="add mod">
          <ac:chgData name="Ekanayake, Sachini P" userId="c07b3f25-c676-4471-97fa-76582f0d8c12" providerId="ADAL" clId="{48655D1F-B9AB-404D-9736-F95ED151AEC8}" dt="2024-03-25T16:13:40.595" v="1320" actId="165"/>
          <ac:spMkLst>
            <pc:docMk/>
            <pc:sldMk cId="2402159673" sldId="257"/>
            <ac:spMk id="50" creationId="{57C5911E-BE16-1370-C18F-B7894E626BBA}"/>
          </ac:spMkLst>
        </pc:spChg>
        <pc:spChg chg="add mod">
          <ac:chgData name="Ekanayake, Sachini P" userId="c07b3f25-c676-4471-97fa-76582f0d8c12" providerId="ADAL" clId="{48655D1F-B9AB-404D-9736-F95ED151AEC8}" dt="2024-03-25T16:15:05.938" v="1383" actId="14100"/>
          <ac:spMkLst>
            <pc:docMk/>
            <pc:sldMk cId="2402159673" sldId="257"/>
            <ac:spMk id="51" creationId="{2415F498-E287-D8BB-DE6A-445FB3012684}"/>
          </ac:spMkLst>
        </pc:spChg>
        <pc:spChg chg="mod">
          <ac:chgData name="Ekanayake, Sachini P" userId="c07b3f25-c676-4471-97fa-76582f0d8c12" providerId="ADAL" clId="{48655D1F-B9AB-404D-9736-F95ED151AEC8}" dt="2024-03-25T15:46:35.861" v="1071" actId="1037"/>
          <ac:spMkLst>
            <pc:docMk/>
            <pc:sldMk cId="2402159673" sldId="257"/>
            <ac:spMk id="52" creationId="{EA0D8CCA-DFE3-8D4D-B1FF-C5320F6E4324}"/>
          </ac:spMkLst>
        </pc:spChg>
        <pc:spChg chg="add">
          <ac:chgData name="Ekanayake, Sachini P" userId="c07b3f25-c676-4471-97fa-76582f0d8c12" providerId="ADAL" clId="{48655D1F-B9AB-404D-9736-F95ED151AEC8}" dt="2024-03-25T15:47:25.219" v="1073"/>
          <ac:spMkLst>
            <pc:docMk/>
            <pc:sldMk cId="2402159673" sldId="257"/>
            <ac:spMk id="58" creationId="{40004F1F-4113-C79C-D053-8CB5FC4C15A1}"/>
          </ac:spMkLst>
        </pc:spChg>
        <pc:spChg chg="add mod">
          <ac:chgData name="Ekanayake, Sachini P" userId="c07b3f25-c676-4471-97fa-76582f0d8c12" providerId="ADAL" clId="{48655D1F-B9AB-404D-9736-F95ED151AEC8}" dt="2024-03-25T15:47:30.374" v="1076" actId="1076"/>
          <ac:spMkLst>
            <pc:docMk/>
            <pc:sldMk cId="2402159673" sldId="257"/>
            <ac:spMk id="59" creationId="{30308346-1F49-E425-24C4-60DD1D86B193}"/>
          </ac:spMkLst>
        </pc:spChg>
        <pc:spChg chg="mod">
          <ac:chgData name="Ekanayake, Sachini P" userId="c07b3f25-c676-4471-97fa-76582f0d8c12" providerId="ADAL" clId="{48655D1F-B9AB-404D-9736-F95ED151AEC8}" dt="2024-03-25T15:46:05.817" v="1035" actId="1037"/>
          <ac:spMkLst>
            <pc:docMk/>
            <pc:sldMk cId="2402159673" sldId="257"/>
            <ac:spMk id="60" creationId="{592DED57-F694-FE8C-CA32-4C04092FEDA7}"/>
          </ac:spMkLst>
        </pc:spChg>
        <pc:spChg chg="mod">
          <ac:chgData name="Ekanayake, Sachini P" userId="c07b3f25-c676-4471-97fa-76582f0d8c12" providerId="ADAL" clId="{48655D1F-B9AB-404D-9736-F95ED151AEC8}" dt="2024-03-25T15:46:01.841" v="1023" actId="1037"/>
          <ac:spMkLst>
            <pc:docMk/>
            <pc:sldMk cId="2402159673" sldId="257"/>
            <ac:spMk id="61" creationId="{06E4E669-6C61-12AF-2B36-B079C5422526}"/>
          </ac:spMkLst>
        </pc:spChg>
        <pc:spChg chg="add del mod">
          <ac:chgData name="Ekanayake, Sachini P" userId="c07b3f25-c676-4471-97fa-76582f0d8c12" providerId="ADAL" clId="{48655D1F-B9AB-404D-9736-F95ED151AEC8}" dt="2024-03-25T15:46:30.093" v="1058" actId="478"/>
          <ac:spMkLst>
            <pc:docMk/>
            <pc:sldMk cId="2402159673" sldId="257"/>
            <ac:spMk id="62" creationId="{66DC2235-F563-96FB-8B43-A5FDF861531F}"/>
          </ac:spMkLst>
        </pc:spChg>
        <pc:spChg chg="mod">
          <ac:chgData name="Ekanayake, Sachini P" userId="c07b3f25-c676-4471-97fa-76582f0d8c12" providerId="ADAL" clId="{48655D1F-B9AB-404D-9736-F95ED151AEC8}" dt="2024-03-25T16:23:40.684" v="1619" actId="1036"/>
          <ac:spMkLst>
            <pc:docMk/>
            <pc:sldMk cId="2402159673" sldId="257"/>
            <ac:spMk id="63" creationId="{9FBA1769-F460-8130-31E2-92482151AC2A}"/>
          </ac:spMkLst>
        </pc:spChg>
        <pc:spChg chg="mod">
          <ac:chgData name="Ekanayake, Sachini P" userId="c07b3f25-c676-4471-97fa-76582f0d8c12" providerId="ADAL" clId="{48655D1F-B9AB-404D-9736-F95ED151AEC8}" dt="2024-03-25T16:23:40.684" v="1619" actId="1036"/>
          <ac:spMkLst>
            <pc:docMk/>
            <pc:sldMk cId="2402159673" sldId="257"/>
            <ac:spMk id="64" creationId="{F824E0BD-1C05-9DF9-BBE3-CD078C89552A}"/>
          </ac:spMkLst>
        </pc:spChg>
        <pc:spChg chg="add">
          <ac:chgData name="Ekanayake, Sachini P" userId="c07b3f25-c676-4471-97fa-76582f0d8c12" providerId="ADAL" clId="{48655D1F-B9AB-404D-9736-F95ED151AEC8}" dt="2024-03-25T15:48:10.842" v="1077"/>
          <ac:spMkLst>
            <pc:docMk/>
            <pc:sldMk cId="2402159673" sldId="257"/>
            <ac:spMk id="65" creationId="{9AD6184B-BF77-E153-4210-2641C3D44240}"/>
          </ac:spMkLst>
        </pc:spChg>
        <pc:spChg chg="add mod ord">
          <ac:chgData name="Ekanayake, Sachini P" userId="c07b3f25-c676-4471-97fa-76582f0d8c12" providerId="ADAL" clId="{48655D1F-B9AB-404D-9736-F95ED151AEC8}" dt="2024-03-25T16:20:39.092" v="1476" actId="1076"/>
          <ac:spMkLst>
            <pc:docMk/>
            <pc:sldMk cId="2402159673" sldId="257"/>
            <ac:spMk id="67" creationId="{0EA6FAB7-7F32-919F-34D8-2D9B61A0E072}"/>
          </ac:spMkLst>
        </pc:spChg>
        <pc:spChg chg="add mod">
          <ac:chgData name="Ekanayake, Sachini P" userId="c07b3f25-c676-4471-97fa-76582f0d8c12" providerId="ADAL" clId="{48655D1F-B9AB-404D-9736-F95ED151AEC8}" dt="2024-03-25T15:57:16.279" v="1164" actId="571"/>
          <ac:spMkLst>
            <pc:docMk/>
            <pc:sldMk cId="2402159673" sldId="257"/>
            <ac:spMk id="69" creationId="{47E45482-F379-083A-DDD4-A84A0AADB9F2}"/>
          </ac:spMkLst>
        </pc:spChg>
        <pc:spChg chg="del">
          <ac:chgData name="Ekanayake, Sachini P" userId="c07b3f25-c676-4471-97fa-76582f0d8c12" providerId="ADAL" clId="{48655D1F-B9AB-404D-9736-F95ED151AEC8}" dt="2024-03-25T15:34:34.392" v="803" actId="478"/>
          <ac:spMkLst>
            <pc:docMk/>
            <pc:sldMk cId="2402159673" sldId="257"/>
            <ac:spMk id="80" creationId="{0621F09B-467C-F848-AC1F-7595AF81100E}"/>
          </ac:spMkLst>
        </pc:spChg>
        <pc:spChg chg="add mod">
          <ac:chgData name="Ekanayake, Sachini P" userId="c07b3f25-c676-4471-97fa-76582f0d8c12" providerId="ADAL" clId="{48655D1F-B9AB-404D-9736-F95ED151AEC8}" dt="2024-03-25T16:18:41.416" v="1455" actId="1076"/>
          <ac:spMkLst>
            <pc:docMk/>
            <pc:sldMk cId="2402159673" sldId="257"/>
            <ac:spMk id="94" creationId="{ED68C228-A837-1102-B00B-BC17A9B82CF8}"/>
          </ac:spMkLst>
        </pc:spChg>
        <pc:spChg chg="add mod">
          <ac:chgData name="Ekanayake, Sachini P" userId="c07b3f25-c676-4471-97fa-76582f0d8c12" providerId="ADAL" clId="{48655D1F-B9AB-404D-9736-F95ED151AEC8}" dt="2024-03-25T16:21:40.458" v="1522" actId="1076"/>
          <ac:spMkLst>
            <pc:docMk/>
            <pc:sldMk cId="2402159673" sldId="257"/>
            <ac:spMk id="99" creationId="{F5AF2CB2-1D64-ACF4-104E-DF35038ACE2B}"/>
          </ac:spMkLst>
        </pc:spChg>
        <pc:spChg chg="add">
          <ac:chgData name="Ekanayake, Sachini P" userId="c07b3f25-c676-4471-97fa-76582f0d8c12" providerId="ADAL" clId="{48655D1F-B9AB-404D-9736-F95ED151AEC8}" dt="2024-03-25T16:24:29.130" v="1623"/>
          <ac:spMkLst>
            <pc:docMk/>
            <pc:sldMk cId="2402159673" sldId="257"/>
            <ac:spMk id="100" creationId="{1E0A2FDE-4219-383D-4615-E8A9F63C2E93}"/>
          </ac:spMkLst>
        </pc:spChg>
        <pc:spChg chg="add del mod">
          <ac:chgData name="Ekanayake, Sachini P" userId="c07b3f25-c676-4471-97fa-76582f0d8c12" providerId="ADAL" clId="{48655D1F-B9AB-404D-9736-F95ED151AEC8}" dt="2024-03-25T16:24:46.822" v="1626" actId="478"/>
          <ac:spMkLst>
            <pc:docMk/>
            <pc:sldMk cId="2402159673" sldId="257"/>
            <ac:spMk id="101" creationId="{758F94B8-C615-25A1-4FDB-0D41D51BD085}"/>
          </ac:spMkLst>
        </pc:spChg>
        <pc:spChg chg="add">
          <ac:chgData name="Ekanayake, Sachini P" userId="c07b3f25-c676-4471-97fa-76582f0d8c12" providerId="ADAL" clId="{48655D1F-B9AB-404D-9736-F95ED151AEC8}" dt="2024-03-25T16:25:06.469" v="1627"/>
          <ac:spMkLst>
            <pc:docMk/>
            <pc:sldMk cId="2402159673" sldId="257"/>
            <ac:spMk id="105" creationId="{47CF3EE4-FB01-2530-C18B-34A996CC66D6}"/>
          </ac:spMkLst>
        </pc:spChg>
        <pc:spChg chg="add mod">
          <ac:chgData name="Ekanayake, Sachini P" userId="c07b3f25-c676-4471-97fa-76582f0d8c12" providerId="ADAL" clId="{48655D1F-B9AB-404D-9736-F95ED151AEC8}" dt="2024-03-25T16:28:36.822" v="1668" actId="164"/>
          <ac:spMkLst>
            <pc:docMk/>
            <pc:sldMk cId="2402159673" sldId="257"/>
            <ac:spMk id="113" creationId="{9A297818-7015-9F1E-4524-7719EAF47717}"/>
          </ac:spMkLst>
        </pc:spChg>
        <pc:spChg chg="mod">
          <ac:chgData name="Ekanayake, Sachini P" userId="c07b3f25-c676-4471-97fa-76582f0d8c12" providerId="ADAL" clId="{48655D1F-B9AB-404D-9736-F95ED151AEC8}" dt="2024-03-25T15:18:30.992" v="623" actId="1035"/>
          <ac:spMkLst>
            <pc:docMk/>
            <pc:sldMk cId="2402159673" sldId="257"/>
            <ac:spMk id="15362" creationId="{00000000-0000-0000-0000-000000000000}"/>
          </ac:spMkLst>
        </pc:spChg>
        <pc:spChg chg="mod">
          <ac:chgData name="Ekanayake, Sachini P" userId="c07b3f25-c676-4471-97fa-76582f0d8c12" providerId="ADAL" clId="{48655D1F-B9AB-404D-9736-F95ED151AEC8}" dt="2024-03-25T15:27:27.068" v="754" actId="20577"/>
          <ac:spMkLst>
            <pc:docMk/>
            <pc:sldMk cId="2402159673" sldId="257"/>
            <ac:spMk id="15370" creationId="{A6CF4845-55E3-CC62-FAE6-DFD437167C4A}"/>
          </ac:spMkLst>
        </pc:spChg>
        <pc:spChg chg="mod ord">
          <ac:chgData name="Ekanayake, Sachini P" userId="c07b3f25-c676-4471-97fa-76582f0d8c12" providerId="ADAL" clId="{48655D1F-B9AB-404D-9736-F95ED151AEC8}" dt="2024-03-25T16:34:16.685" v="1690" actId="20577"/>
          <ac:spMkLst>
            <pc:docMk/>
            <pc:sldMk cId="2402159673" sldId="257"/>
            <ac:spMk id="15376" creationId="{B55380E0-CBDC-52E3-D172-4F687CBFD673}"/>
          </ac:spMkLst>
        </pc:spChg>
        <pc:spChg chg="del">
          <ac:chgData name="Ekanayake, Sachini P" userId="c07b3f25-c676-4471-97fa-76582f0d8c12" providerId="ADAL" clId="{48655D1F-B9AB-404D-9736-F95ED151AEC8}" dt="2024-03-25T14:43:50.311" v="89" actId="478"/>
          <ac:spMkLst>
            <pc:docMk/>
            <pc:sldMk cId="2402159673" sldId="257"/>
            <ac:spMk id="15383" creationId="{D5F6189B-CB9B-3052-B9EA-B5542E6EA144}"/>
          </ac:spMkLst>
        </pc:spChg>
        <pc:spChg chg="del">
          <ac:chgData name="Ekanayake, Sachini P" userId="c07b3f25-c676-4471-97fa-76582f0d8c12" providerId="ADAL" clId="{48655D1F-B9AB-404D-9736-F95ED151AEC8}" dt="2024-03-25T14:43:52.096" v="90" actId="478"/>
          <ac:spMkLst>
            <pc:docMk/>
            <pc:sldMk cId="2402159673" sldId="257"/>
            <ac:spMk id="15408" creationId="{67FB592C-BFDA-D405-4D92-5AB4F99A5D5D}"/>
          </ac:spMkLst>
        </pc:spChg>
        <pc:spChg chg="mod">
          <ac:chgData name="Ekanayake, Sachini P" userId="c07b3f25-c676-4471-97fa-76582f0d8c12" providerId="ADAL" clId="{48655D1F-B9AB-404D-9736-F95ED151AEC8}" dt="2024-03-25T15:50:03.513" v="1107" actId="20577"/>
          <ac:spMkLst>
            <pc:docMk/>
            <pc:sldMk cId="2402159673" sldId="257"/>
            <ac:spMk id="15413" creationId="{86C80F28-5A41-495D-BA3B-94344E8F9150}"/>
          </ac:spMkLst>
        </pc:spChg>
        <pc:spChg chg="mod">
          <ac:chgData name="Ekanayake, Sachini P" userId="c07b3f25-c676-4471-97fa-76582f0d8c12" providerId="ADAL" clId="{48655D1F-B9AB-404D-9736-F95ED151AEC8}" dt="2024-03-25T15:50:18.575" v="1108" actId="6549"/>
          <ac:spMkLst>
            <pc:docMk/>
            <pc:sldMk cId="2402159673" sldId="257"/>
            <ac:spMk id="15418" creationId="{B70CB335-4513-50D1-1791-3E811EB1A317}"/>
          </ac:spMkLst>
        </pc:spChg>
        <pc:spChg chg="mod">
          <ac:chgData name="Ekanayake, Sachini P" userId="c07b3f25-c676-4471-97fa-76582f0d8c12" providerId="ADAL" clId="{48655D1F-B9AB-404D-9736-F95ED151AEC8}" dt="2024-03-25T14:55:52.372" v="443" actId="13926"/>
          <ac:spMkLst>
            <pc:docMk/>
            <pc:sldMk cId="2402159673" sldId="257"/>
            <ac:spMk id="15421" creationId="{60BFC2FE-E333-D08D-FB18-C2FD6F0E5126}"/>
          </ac:spMkLst>
        </pc:spChg>
        <pc:grpChg chg="add mod">
          <ac:chgData name="Ekanayake, Sachini P" userId="c07b3f25-c676-4471-97fa-76582f0d8c12" providerId="ADAL" clId="{48655D1F-B9AB-404D-9736-F95ED151AEC8}" dt="2024-03-25T15:16:31.011" v="520" actId="571"/>
          <ac:grpSpMkLst>
            <pc:docMk/>
            <pc:sldMk cId="2402159673" sldId="257"/>
            <ac:grpSpMk id="9" creationId="{DD224EF4-13BC-1B0A-F06C-0C0D8F7739F8}"/>
          </ac:grpSpMkLst>
        </pc:grpChg>
        <pc:grpChg chg="add mod topLvl">
          <ac:chgData name="Ekanayake, Sachini P" userId="c07b3f25-c676-4471-97fa-76582f0d8c12" providerId="ADAL" clId="{48655D1F-B9AB-404D-9736-F95ED151AEC8}" dt="2024-03-25T16:13:50.555" v="1372" actId="1038"/>
          <ac:grpSpMkLst>
            <pc:docMk/>
            <pc:sldMk cId="2402159673" sldId="257"/>
            <ac:grpSpMk id="53" creationId="{5E522DDF-FDD3-918C-3CE8-A093691A4134}"/>
          </ac:grpSpMkLst>
        </pc:grpChg>
        <pc:grpChg chg="add del mod">
          <ac:chgData name="Ekanayake, Sachini P" userId="c07b3f25-c676-4471-97fa-76582f0d8c12" providerId="ADAL" clId="{48655D1F-B9AB-404D-9736-F95ED151AEC8}" dt="2024-03-25T16:13:40.595" v="1320" actId="165"/>
          <ac:grpSpMkLst>
            <pc:docMk/>
            <pc:sldMk cId="2402159673" sldId="257"/>
            <ac:grpSpMk id="87" creationId="{B58FF80A-20DE-489E-7B3A-F6D66EC96CBF}"/>
          </ac:grpSpMkLst>
        </pc:grpChg>
        <pc:grpChg chg="add mod">
          <ac:chgData name="Ekanayake, Sachini P" userId="c07b3f25-c676-4471-97fa-76582f0d8c12" providerId="ADAL" clId="{48655D1F-B9AB-404D-9736-F95ED151AEC8}" dt="2024-03-25T16:14:23.477" v="1377" actId="164"/>
          <ac:grpSpMkLst>
            <pc:docMk/>
            <pc:sldMk cId="2402159673" sldId="257"/>
            <ac:grpSpMk id="88" creationId="{936213CE-093B-D702-3A7F-CAA99841E595}"/>
          </ac:grpSpMkLst>
        </pc:grpChg>
        <pc:grpChg chg="add mod">
          <ac:chgData name="Ekanayake, Sachini P" userId="c07b3f25-c676-4471-97fa-76582f0d8c12" providerId="ADAL" clId="{48655D1F-B9AB-404D-9736-F95ED151AEC8}" dt="2024-03-25T16:14:27.447" v="1378" actId="164"/>
          <ac:grpSpMkLst>
            <pc:docMk/>
            <pc:sldMk cId="2402159673" sldId="257"/>
            <ac:grpSpMk id="89" creationId="{9F233A80-DB20-7423-534E-4FF8B59196DD}"/>
          </ac:grpSpMkLst>
        </pc:grpChg>
        <pc:grpChg chg="add mod">
          <ac:chgData name="Ekanayake, Sachini P" userId="c07b3f25-c676-4471-97fa-76582f0d8c12" providerId="ADAL" clId="{48655D1F-B9AB-404D-9736-F95ED151AEC8}" dt="2024-03-25T16:14:41.393" v="1380" actId="14100"/>
          <ac:grpSpMkLst>
            <pc:docMk/>
            <pc:sldMk cId="2402159673" sldId="257"/>
            <ac:grpSpMk id="90" creationId="{0CB78004-B50C-630B-87C9-86D7B39D245C}"/>
          </ac:grpSpMkLst>
        </pc:grpChg>
        <pc:grpChg chg="mod">
          <ac:chgData name="Ekanayake, Sachini P" userId="c07b3f25-c676-4471-97fa-76582f0d8c12" providerId="ADAL" clId="{48655D1F-B9AB-404D-9736-F95ED151AEC8}" dt="2024-03-25T14:54:02.946" v="368" actId="1076"/>
          <ac:grpSpMkLst>
            <pc:docMk/>
            <pc:sldMk cId="2402159673" sldId="257"/>
            <ac:grpSpMk id="104" creationId="{1E8EE252-571A-D6AF-A359-214ACF772254}"/>
          </ac:grpSpMkLst>
        </pc:grpChg>
        <pc:grpChg chg="add mod">
          <ac:chgData name="Ekanayake, Sachini P" userId="c07b3f25-c676-4471-97fa-76582f0d8c12" providerId="ADAL" clId="{48655D1F-B9AB-404D-9736-F95ED151AEC8}" dt="2024-03-25T16:28:36.822" v="1668" actId="164"/>
          <ac:grpSpMkLst>
            <pc:docMk/>
            <pc:sldMk cId="2402159673" sldId="257"/>
            <ac:grpSpMk id="114" creationId="{CC84A1E5-FA20-4F16-37CD-57BF3F511480}"/>
          </ac:grpSpMkLst>
        </pc:grpChg>
        <pc:picChg chg="add mod ord">
          <ac:chgData name="Ekanayake, Sachini P" userId="c07b3f25-c676-4471-97fa-76582f0d8c12" providerId="ADAL" clId="{48655D1F-B9AB-404D-9736-F95ED151AEC8}" dt="2024-03-25T16:23:48.504" v="1621" actId="14100"/>
          <ac:picMkLst>
            <pc:docMk/>
            <pc:sldMk cId="2402159673" sldId="257"/>
            <ac:picMk id="5" creationId="{CEB354A6-1EE4-7F67-9F2F-70F5BCBAE2DB}"/>
          </ac:picMkLst>
        </pc:picChg>
        <pc:picChg chg="add del mod">
          <ac:chgData name="Ekanayake, Sachini P" userId="c07b3f25-c676-4471-97fa-76582f0d8c12" providerId="ADAL" clId="{48655D1F-B9AB-404D-9736-F95ED151AEC8}" dt="2024-03-25T15:22:57.909" v="693" actId="478"/>
          <ac:picMkLst>
            <pc:docMk/>
            <pc:sldMk cId="2402159673" sldId="257"/>
            <ac:picMk id="21" creationId="{13A81E56-1318-947D-ECF6-0D32174344D0}"/>
          </ac:picMkLst>
        </pc:picChg>
        <pc:picChg chg="add mod topLvl modCrop">
          <ac:chgData name="Ekanayake, Sachini P" userId="c07b3f25-c676-4471-97fa-76582f0d8c12" providerId="ADAL" clId="{48655D1F-B9AB-404D-9736-F95ED151AEC8}" dt="2024-03-25T16:14:23.477" v="1377" actId="164"/>
          <ac:picMkLst>
            <pc:docMk/>
            <pc:sldMk cId="2402159673" sldId="257"/>
            <ac:picMk id="23" creationId="{3C72FBC4-975E-6952-9678-592FAB22B0A2}"/>
          </ac:picMkLst>
        </pc:picChg>
        <pc:picChg chg="add mod ord">
          <ac:chgData name="Ekanayake, Sachini P" userId="c07b3f25-c676-4471-97fa-76582f0d8c12" providerId="ADAL" clId="{48655D1F-B9AB-404D-9736-F95ED151AEC8}" dt="2024-03-25T16:15:50.941" v="1395" actId="1076"/>
          <ac:picMkLst>
            <pc:docMk/>
            <pc:sldMk cId="2402159673" sldId="257"/>
            <ac:picMk id="33" creationId="{749716F8-4194-4B98-ED9E-74F3442813FD}"/>
          </ac:picMkLst>
        </pc:picChg>
        <pc:picChg chg="add mod ord">
          <ac:chgData name="Ekanayake, Sachini P" userId="c07b3f25-c676-4471-97fa-76582f0d8c12" providerId="ADAL" clId="{48655D1F-B9AB-404D-9736-F95ED151AEC8}" dt="2024-03-25T16:16:21.950" v="1433" actId="167"/>
          <ac:picMkLst>
            <pc:docMk/>
            <pc:sldMk cId="2402159673" sldId="257"/>
            <ac:picMk id="36" creationId="{C04E1460-7224-3666-5486-681D39B8E2DC}"/>
          </ac:picMkLst>
        </pc:picChg>
        <pc:picChg chg="add mod">
          <ac:chgData name="Ekanayake, Sachini P" userId="c07b3f25-c676-4471-97fa-76582f0d8c12" providerId="ADAL" clId="{48655D1F-B9AB-404D-9736-F95ED151AEC8}" dt="2024-03-25T16:34:13.672" v="1685" actId="1076"/>
          <ac:picMkLst>
            <pc:docMk/>
            <pc:sldMk cId="2402159673" sldId="257"/>
            <ac:picMk id="39" creationId="{D81006E8-3C67-B6C1-EAB1-091CA6BF1F4C}"/>
          </ac:picMkLst>
        </pc:picChg>
        <pc:picChg chg="add mod">
          <ac:chgData name="Ekanayake, Sachini P" userId="c07b3f25-c676-4471-97fa-76582f0d8c12" providerId="ADAL" clId="{48655D1F-B9AB-404D-9736-F95ED151AEC8}" dt="2024-03-25T15:32:01.053" v="779" actId="1076"/>
          <ac:picMkLst>
            <pc:docMk/>
            <pc:sldMk cId="2402159673" sldId="257"/>
            <ac:picMk id="40" creationId="{B5B01A65-E696-D06E-0AE2-9F93B2BD42D3}"/>
          </ac:picMkLst>
        </pc:picChg>
        <pc:picChg chg="add del mod ord modCrop">
          <ac:chgData name="Ekanayake, Sachini P" userId="c07b3f25-c676-4471-97fa-76582f0d8c12" providerId="ADAL" clId="{48655D1F-B9AB-404D-9736-F95ED151AEC8}" dt="2024-03-25T16:33:59.079" v="1674" actId="14100"/>
          <ac:picMkLst>
            <pc:docMk/>
            <pc:sldMk cId="2402159673" sldId="257"/>
            <ac:picMk id="42" creationId="{35DED4B9-2125-324A-30D2-DAA5FC37D401}"/>
          </ac:picMkLst>
        </pc:picChg>
        <pc:picChg chg="add mod modCrop">
          <ac:chgData name="Ekanayake, Sachini P" userId="c07b3f25-c676-4471-97fa-76582f0d8c12" providerId="ADAL" clId="{48655D1F-B9AB-404D-9736-F95ED151AEC8}" dt="2024-03-25T16:13:40.595" v="1320" actId="165"/>
          <ac:picMkLst>
            <pc:docMk/>
            <pc:sldMk cId="2402159673" sldId="257"/>
            <ac:picMk id="44" creationId="{2260D21B-0053-4A00-12CA-331028FF4D16}"/>
          </ac:picMkLst>
        </pc:picChg>
        <pc:picChg chg="add mod ord modCrop">
          <ac:chgData name="Ekanayake, Sachini P" userId="c07b3f25-c676-4471-97fa-76582f0d8c12" providerId="ADAL" clId="{48655D1F-B9AB-404D-9736-F95ED151AEC8}" dt="2024-03-25T16:13:40.595" v="1320" actId="165"/>
          <ac:picMkLst>
            <pc:docMk/>
            <pc:sldMk cId="2402159673" sldId="257"/>
            <ac:picMk id="49" creationId="{BFDC77D7-52DC-0FCB-31EF-80B592479019}"/>
          </ac:picMkLst>
        </pc:picChg>
        <pc:picChg chg="add mod ord modCrop">
          <ac:chgData name="Ekanayake, Sachini P" userId="c07b3f25-c676-4471-97fa-76582f0d8c12" providerId="ADAL" clId="{48655D1F-B9AB-404D-9736-F95ED151AEC8}" dt="2024-03-25T15:50:58.222" v="1115" actId="14100"/>
          <ac:picMkLst>
            <pc:docMk/>
            <pc:sldMk cId="2402159673" sldId="257"/>
            <ac:picMk id="55" creationId="{3E34935D-BFB4-E36F-55A5-FB99243C3B99}"/>
          </ac:picMkLst>
        </pc:picChg>
        <pc:picChg chg="add del mod">
          <ac:chgData name="Ekanayake, Sachini P" userId="c07b3f25-c676-4471-97fa-76582f0d8c12" providerId="ADAL" clId="{48655D1F-B9AB-404D-9736-F95ED151AEC8}" dt="2024-03-25T15:50:50.999" v="1113" actId="478"/>
          <ac:picMkLst>
            <pc:docMk/>
            <pc:sldMk cId="2402159673" sldId="257"/>
            <ac:picMk id="66" creationId="{60E61354-53D3-A9AD-CB35-AD1250D5B246}"/>
          </ac:picMkLst>
        </pc:picChg>
        <pc:picChg chg="del mod ord">
          <ac:chgData name="Ekanayake, Sachini P" userId="c07b3f25-c676-4471-97fa-76582f0d8c12" providerId="ADAL" clId="{48655D1F-B9AB-404D-9736-F95ED151AEC8}" dt="2024-03-25T14:47:43.255" v="160" actId="478"/>
          <ac:picMkLst>
            <pc:docMk/>
            <pc:sldMk cId="2402159673" sldId="257"/>
            <ac:picMk id="68" creationId="{11D485EE-C3D0-A851-FA2A-86EA005E1E92}"/>
          </ac:picMkLst>
        </pc:picChg>
        <pc:picChg chg="add mod topLvl modCrop">
          <ac:chgData name="Ekanayake, Sachini P" userId="c07b3f25-c676-4471-97fa-76582f0d8c12" providerId="ADAL" clId="{48655D1F-B9AB-404D-9736-F95ED151AEC8}" dt="2024-03-25T16:14:27.447" v="1378" actId="164"/>
          <ac:picMkLst>
            <pc:docMk/>
            <pc:sldMk cId="2402159673" sldId="257"/>
            <ac:picMk id="73" creationId="{91032030-3944-ADDB-5568-7826D3F4C6A6}"/>
          </ac:picMkLst>
        </pc:picChg>
        <pc:picChg chg="add del mod ord">
          <ac:chgData name="Ekanayake, Sachini P" userId="c07b3f25-c676-4471-97fa-76582f0d8c12" providerId="ADAL" clId="{48655D1F-B9AB-404D-9736-F95ED151AEC8}" dt="2024-03-25T16:02:28.719" v="1201" actId="478"/>
          <ac:picMkLst>
            <pc:docMk/>
            <pc:sldMk cId="2402159673" sldId="257"/>
            <ac:picMk id="75" creationId="{916D52A2-200B-8D8A-5F5F-6777DFA4C4E0}"/>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79" creationId="{A30D24AA-1ECA-E66E-EA0C-CE8914DE4678}"/>
          </ac:picMkLst>
        </pc:picChg>
        <pc:picChg chg="add mod topLvl modCrop">
          <ac:chgData name="Ekanayake, Sachini P" userId="c07b3f25-c676-4471-97fa-76582f0d8c12" providerId="ADAL" clId="{48655D1F-B9AB-404D-9736-F95ED151AEC8}" dt="2024-03-25T16:14:27.447" v="1378" actId="164"/>
          <ac:picMkLst>
            <pc:docMk/>
            <pc:sldMk cId="2402159673" sldId="257"/>
            <ac:picMk id="82" creationId="{0D17E56D-84D1-B770-99EC-0038AE6D29FC}"/>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84" creationId="{03D0D847-EFF2-E02C-67E4-FB98A89E4E98}"/>
          </ac:picMkLst>
        </pc:picChg>
        <pc:picChg chg="add mod topLvl modCrop">
          <ac:chgData name="Ekanayake, Sachini P" userId="c07b3f25-c676-4471-97fa-76582f0d8c12" providerId="ADAL" clId="{48655D1F-B9AB-404D-9736-F95ED151AEC8}" dt="2024-03-25T16:14:27.447" v="1378" actId="164"/>
          <ac:picMkLst>
            <pc:docMk/>
            <pc:sldMk cId="2402159673" sldId="257"/>
            <ac:picMk id="86" creationId="{CEB46D55-8900-D0DA-A42D-AAA300750A8D}"/>
          </ac:picMkLst>
        </pc:picChg>
        <pc:picChg chg="add mod">
          <ac:chgData name="Ekanayake, Sachini P" userId="c07b3f25-c676-4471-97fa-76582f0d8c12" providerId="ADAL" clId="{48655D1F-B9AB-404D-9736-F95ED151AEC8}" dt="2024-03-25T16:18:41.416" v="1455" actId="1076"/>
          <ac:picMkLst>
            <pc:docMk/>
            <pc:sldMk cId="2402159673" sldId="257"/>
            <ac:picMk id="92" creationId="{4AD0F03F-957F-7114-7A18-A2B049672D55}"/>
          </ac:picMkLst>
        </pc:picChg>
        <pc:picChg chg="add mod modCrop">
          <ac:chgData name="Ekanayake, Sachini P" userId="c07b3f25-c676-4471-97fa-76582f0d8c12" providerId="ADAL" clId="{48655D1F-B9AB-404D-9736-F95ED151AEC8}" dt="2024-03-25T16:20:37.178" v="1474" actId="1076"/>
          <ac:picMkLst>
            <pc:docMk/>
            <pc:sldMk cId="2402159673" sldId="257"/>
            <ac:picMk id="96" creationId="{7D336F21-4E7C-92BD-0475-2863484EEF42}"/>
          </ac:picMkLst>
        </pc:picChg>
        <pc:picChg chg="add del mod">
          <ac:chgData name="Ekanayake, Sachini P" userId="c07b3f25-c676-4471-97fa-76582f0d8c12" providerId="ADAL" clId="{48655D1F-B9AB-404D-9736-F95ED151AEC8}" dt="2024-03-25T16:19:38.828" v="1460" actId="478"/>
          <ac:picMkLst>
            <pc:docMk/>
            <pc:sldMk cId="2402159673" sldId="257"/>
            <ac:picMk id="98" creationId="{7A7EC058-FF97-A0CD-3368-BD88B1D7979A}"/>
          </ac:picMkLst>
        </pc:picChg>
        <pc:picChg chg="add mod">
          <ac:chgData name="Ekanayake, Sachini P" userId="c07b3f25-c676-4471-97fa-76582f0d8c12" providerId="ADAL" clId="{48655D1F-B9AB-404D-9736-F95ED151AEC8}" dt="2024-03-25T16:28:36.822" v="1668" actId="164"/>
          <ac:picMkLst>
            <pc:docMk/>
            <pc:sldMk cId="2402159673" sldId="257"/>
            <ac:picMk id="108" creationId="{1444050A-0766-4D24-88A4-4A0BA4A0E6B4}"/>
          </ac:picMkLst>
        </pc:picChg>
        <pc:picChg chg="add mod">
          <ac:chgData name="Ekanayake, Sachini P" userId="c07b3f25-c676-4471-97fa-76582f0d8c12" providerId="ADAL" clId="{48655D1F-B9AB-404D-9736-F95ED151AEC8}" dt="2024-03-25T16:28:36.822" v="1668" actId="164"/>
          <ac:picMkLst>
            <pc:docMk/>
            <pc:sldMk cId="2402159673" sldId="257"/>
            <ac:picMk id="111" creationId="{5F1BE5D6-622A-09A4-F60C-E844228747D0}"/>
          </ac:picMkLst>
        </pc:picChg>
        <pc:picChg chg="add del mod">
          <ac:chgData name="Ekanayake, Sachini P" userId="c07b3f25-c676-4471-97fa-76582f0d8c12" providerId="ADAL" clId="{48655D1F-B9AB-404D-9736-F95ED151AEC8}" dt="2024-03-25T16:00:15.433" v="1170" actId="478"/>
          <ac:picMkLst>
            <pc:docMk/>
            <pc:sldMk cId="2402159673" sldId="257"/>
            <ac:picMk id="1028" creationId="{5380EB7C-71A3-D9B8-CBFB-9E7C6B05ED5E}"/>
          </ac:picMkLst>
        </pc:picChg>
        <pc:picChg chg="add mod">
          <ac:chgData name="Ekanayake, Sachini P" userId="c07b3f25-c676-4471-97fa-76582f0d8c12" providerId="ADAL" clId="{48655D1F-B9AB-404D-9736-F95ED151AEC8}" dt="2024-03-25T16:20:56.528" v="1491" actId="167"/>
          <ac:picMkLst>
            <pc:docMk/>
            <pc:sldMk cId="2402159673" sldId="257"/>
            <ac:picMk id="1036" creationId="{951E5496-7570-AED9-6AE6-948E875AED02}"/>
          </ac:picMkLst>
        </pc:picChg>
        <pc:picChg chg="add mod topLvl">
          <ac:chgData name="Ekanayake, Sachini P" userId="c07b3f25-c676-4471-97fa-76582f0d8c12" providerId="ADAL" clId="{48655D1F-B9AB-404D-9736-F95ED151AEC8}" dt="2024-03-25T16:14:41.393" v="1380" actId="14100"/>
          <ac:picMkLst>
            <pc:docMk/>
            <pc:sldMk cId="2402159673" sldId="257"/>
            <ac:picMk id="1038" creationId="{783D86CA-F788-BC09-6C2D-56B7AB9B342F}"/>
          </ac:picMkLst>
        </pc:picChg>
        <pc:picChg chg="add mod topLvl">
          <ac:chgData name="Ekanayake, Sachini P" userId="c07b3f25-c676-4471-97fa-76582f0d8c12" providerId="ADAL" clId="{48655D1F-B9AB-404D-9736-F95ED151AEC8}" dt="2024-03-25T16:14:41.393" v="1380" actId="14100"/>
          <ac:picMkLst>
            <pc:docMk/>
            <pc:sldMk cId="2402159673" sldId="257"/>
            <ac:picMk id="1040" creationId="{E51D05FE-9C6B-C4FB-30B7-A28ADF57840F}"/>
          </ac:picMkLst>
        </pc:picChg>
        <pc:picChg chg="add mod topLvl">
          <ac:chgData name="Ekanayake, Sachini P" userId="c07b3f25-c676-4471-97fa-76582f0d8c12" providerId="ADAL" clId="{48655D1F-B9AB-404D-9736-F95ED151AEC8}" dt="2024-03-25T16:14:41.393" v="1380" actId="14100"/>
          <ac:picMkLst>
            <pc:docMk/>
            <pc:sldMk cId="2402159673" sldId="257"/>
            <ac:picMk id="1042" creationId="{1D356D4F-9B4F-1970-23F1-6CB16AA602F0}"/>
          </ac:picMkLst>
        </pc:picChg>
        <pc:picChg chg="add mod">
          <ac:chgData name="Ekanayake, Sachini P" userId="c07b3f25-c676-4471-97fa-76582f0d8c12" providerId="ADAL" clId="{48655D1F-B9AB-404D-9736-F95ED151AEC8}" dt="2024-03-25T16:28:36.822" v="1668" actId="164"/>
          <ac:picMkLst>
            <pc:docMk/>
            <pc:sldMk cId="2402159673" sldId="257"/>
            <ac:picMk id="1050" creationId="{9609F2BC-CDD8-0FD2-9E5A-F1ED52A7B3CE}"/>
          </ac:picMkLst>
        </pc:picChg>
        <pc:picChg chg="add del mod">
          <ac:chgData name="Ekanayake, Sachini P" userId="c07b3f25-c676-4471-97fa-76582f0d8c12" providerId="ADAL" clId="{48655D1F-B9AB-404D-9736-F95ED151AEC8}" dt="2024-03-25T16:28:03.643" v="1663" actId="478"/>
          <ac:picMkLst>
            <pc:docMk/>
            <pc:sldMk cId="2402159673" sldId="257"/>
            <ac:picMk id="1052" creationId="{AE3CDDEF-D084-CDBB-6E4F-D182EB357E77}"/>
          </ac:picMkLst>
        </pc:picChg>
        <pc:picChg chg="del">
          <ac:chgData name="Ekanayake, Sachini P" userId="c07b3f25-c676-4471-97fa-76582f0d8c12" providerId="ADAL" clId="{48655D1F-B9AB-404D-9736-F95ED151AEC8}" dt="2024-03-25T14:43:48.381" v="88" actId="478"/>
          <ac:picMkLst>
            <pc:docMk/>
            <pc:sldMk cId="2402159673" sldId="257"/>
            <ac:picMk id="15378" creationId="{5D43B3BB-4350-AC93-B6EB-033907417531}"/>
          </ac:picMkLst>
        </pc:picChg>
        <pc:picChg chg="del mod">
          <ac:chgData name="Ekanayake, Sachini P" userId="c07b3f25-c676-4471-97fa-76582f0d8c12" providerId="ADAL" clId="{48655D1F-B9AB-404D-9736-F95ED151AEC8}" dt="2024-03-25T15:19:49.710" v="649" actId="478"/>
          <ac:picMkLst>
            <pc:docMk/>
            <pc:sldMk cId="2402159673" sldId="257"/>
            <ac:picMk id="15385" creationId="{743F6F54-2CE1-5CEA-8016-3DB45DFC9049}"/>
          </ac:picMkLst>
        </pc:picChg>
        <pc:picChg chg="del mod">
          <ac:chgData name="Ekanayake, Sachini P" userId="c07b3f25-c676-4471-97fa-76582f0d8c12" providerId="ADAL" clId="{48655D1F-B9AB-404D-9736-F95ED151AEC8}" dt="2024-03-25T15:19:48.437" v="648" actId="478"/>
          <ac:picMkLst>
            <pc:docMk/>
            <pc:sldMk cId="2402159673" sldId="257"/>
            <ac:picMk id="15387" creationId="{68D07019-E13E-1B15-DEB2-0194703C10F8}"/>
          </ac:picMkLst>
        </pc:picChg>
        <pc:picChg chg="del">
          <ac:chgData name="Ekanayake, Sachini P" userId="c07b3f25-c676-4471-97fa-76582f0d8c12" providerId="ADAL" clId="{48655D1F-B9AB-404D-9736-F95ED151AEC8}" dt="2024-03-25T15:17:16.574" v="551" actId="478"/>
          <ac:picMkLst>
            <pc:docMk/>
            <pc:sldMk cId="2402159673" sldId="257"/>
            <ac:picMk id="15389" creationId="{070C2B1D-A58D-236A-1405-29CBD9BFB6C4}"/>
          </ac:picMkLst>
        </pc:picChg>
        <pc:picChg chg="del">
          <ac:chgData name="Ekanayake, Sachini P" userId="c07b3f25-c676-4471-97fa-76582f0d8c12" providerId="ADAL" clId="{48655D1F-B9AB-404D-9736-F95ED151AEC8}" dt="2024-03-25T14:43:46.996" v="87" actId="478"/>
          <ac:picMkLst>
            <pc:docMk/>
            <pc:sldMk cId="2402159673" sldId="257"/>
            <ac:picMk id="15391" creationId="{8D26CCC5-C5D1-A8FA-CCEB-7BA8510E2854}"/>
          </ac:picMkLst>
        </pc:picChg>
        <pc:picChg chg="del">
          <ac:chgData name="Ekanayake, Sachini P" userId="c07b3f25-c676-4471-97fa-76582f0d8c12" providerId="ADAL" clId="{48655D1F-B9AB-404D-9736-F95ED151AEC8}" dt="2024-03-25T15:17:16.983" v="552" actId="478"/>
          <ac:picMkLst>
            <pc:docMk/>
            <pc:sldMk cId="2402159673" sldId="257"/>
            <ac:picMk id="15393" creationId="{7DE385C7-A6FA-17EF-981B-7F577BDF51BC}"/>
          </ac:picMkLst>
        </pc:picChg>
        <pc:picChg chg="del">
          <ac:chgData name="Ekanayake, Sachini P" userId="c07b3f25-c676-4471-97fa-76582f0d8c12" providerId="ADAL" clId="{48655D1F-B9AB-404D-9736-F95ED151AEC8}" dt="2024-03-25T15:17:17.449" v="553" actId="478"/>
          <ac:picMkLst>
            <pc:docMk/>
            <pc:sldMk cId="2402159673" sldId="257"/>
            <ac:picMk id="15395" creationId="{DB71AD58-B2C9-4AC2-D3F3-1D91C8A14075}"/>
          </ac:picMkLst>
        </pc:picChg>
        <pc:picChg chg="del">
          <ac:chgData name="Ekanayake, Sachini P" userId="c07b3f25-c676-4471-97fa-76582f0d8c12" providerId="ADAL" clId="{48655D1F-B9AB-404D-9736-F95ED151AEC8}" dt="2024-03-25T15:17:17.806" v="554" actId="478"/>
          <ac:picMkLst>
            <pc:docMk/>
            <pc:sldMk cId="2402159673" sldId="257"/>
            <ac:picMk id="15397" creationId="{FF048AF7-9E11-0F88-A633-3B69B38736FD}"/>
          </ac:picMkLst>
        </pc:picChg>
        <pc:picChg chg="del">
          <ac:chgData name="Ekanayake, Sachini P" userId="c07b3f25-c676-4471-97fa-76582f0d8c12" providerId="ADAL" clId="{48655D1F-B9AB-404D-9736-F95ED151AEC8}" dt="2024-03-25T14:43:42.192" v="85" actId="478"/>
          <ac:picMkLst>
            <pc:docMk/>
            <pc:sldMk cId="2402159673" sldId="257"/>
            <ac:picMk id="15399" creationId="{0D0E7C49-4610-845E-8A83-3ADE2D4A5024}"/>
          </ac:picMkLst>
        </pc:picChg>
        <pc:picChg chg="del">
          <ac:chgData name="Ekanayake, Sachini P" userId="c07b3f25-c676-4471-97fa-76582f0d8c12" providerId="ADAL" clId="{48655D1F-B9AB-404D-9736-F95ED151AEC8}" dt="2024-03-25T15:19:40.663" v="647" actId="478"/>
          <ac:picMkLst>
            <pc:docMk/>
            <pc:sldMk cId="2402159673" sldId="257"/>
            <ac:picMk id="15401" creationId="{3E7DC455-5AC4-C2EB-98EE-9B58C4268158}"/>
          </ac:picMkLst>
        </pc:picChg>
        <pc:picChg chg="del">
          <ac:chgData name="Ekanayake, Sachini P" userId="c07b3f25-c676-4471-97fa-76582f0d8c12" providerId="ADAL" clId="{48655D1F-B9AB-404D-9736-F95ED151AEC8}" dt="2024-03-25T14:43:45.332" v="86" actId="478"/>
          <ac:picMkLst>
            <pc:docMk/>
            <pc:sldMk cId="2402159673" sldId="257"/>
            <ac:picMk id="15403" creationId="{CFBED805-18F8-B05C-B11F-3A94288C6741}"/>
          </ac:picMkLst>
        </pc:picChg>
        <pc:picChg chg="del">
          <ac:chgData name="Ekanayake, Sachini P" userId="c07b3f25-c676-4471-97fa-76582f0d8c12" providerId="ADAL" clId="{48655D1F-B9AB-404D-9736-F95ED151AEC8}" dt="2024-03-25T14:43:53.600" v="91" actId="478"/>
          <ac:picMkLst>
            <pc:docMk/>
            <pc:sldMk cId="2402159673" sldId="257"/>
            <ac:picMk id="15407" creationId="{A9C3C4BE-5205-E531-0610-86AC02EDFAED}"/>
          </ac:picMkLst>
        </pc:picChg>
        <pc:picChg chg="del">
          <ac:chgData name="Ekanayake, Sachini P" userId="c07b3f25-c676-4471-97fa-76582f0d8c12" providerId="ADAL" clId="{48655D1F-B9AB-404D-9736-F95ED151AEC8}" dt="2024-03-25T15:17:19.630" v="555" actId="478"/>
          <ac:picMkLst>
            <pc:docMk/>
            <pc:sldMk cId="2402159673" sldId="257"/>
            <ac:picMk id="15410" creationId="{8CE198BA-7B73-1E12-1E03-ADE0931F8B83}"/>
          </ac:picMkLst>
        </pc:picChg>
        <pc:picChg chg="del">
          <ac:chgData name="Ekanayake, Sachini P" userId="c07b3f25-c676-4471-97fa-76582f0d8c12" providerId="ADAL" clId="{48655D1F-B9AB-404D-9736-F95ED151AEC8}" dt="2024-03-25T14:43:41.015" v="84" actId="478"/>
          <ac:picMkLst>
            <pc:docMk/>
            <pc:sldMk cId="2402159673" sldId="257"/>
            <ac:picMk id="15412" creationId="{1615B12E-2580-41F2-88B1-92C5F672D00F}"/>
          </ac:picMkLst>
        </pc:picChg>
        <pc:picChg chg="mod">
          <ac:chgData name="Ekanayake, Sachini P" userId="c07b3f25-c676-4471-97fa-76582f0d8c12" providerId="ADAL" clId="{48655D1F-B9AB-404D-9736-F95ED151AEC8}" dt="2024-03-25T15:50:27.845" v="1111" actId="1076"/>
          <ac:picMkLst>
            <pc:docMk/>
            <pc:sldMk cId="2402159673" sldId="257"/>
            <ac:picMk id="15415" creationId="{D79FA5AE-6985-ED9B-607D-1B04065A1C68}"/>
          </ac:picMkLst>
        </pc:picChg>
      </pc:sldChg>
      <pc:sldChg chg="addSp new del">
        <pc:chgData name="Ekanayake, Sachini P" userId="c07b3f25-c676-4471-97fa-76582f0d8c12" providerId="ADAL" clId="{48655D1F-B9AB-404D-9736-F95ED151AEC8}" dt="2024-03-25T16:25:35.969" v="1631" actId="47"/>
        <pc:sldMkLst>
          <pc:docMk/>
          <pc:sldMk cId="1096410785" sldId="258"/>
        </pc:sldMkLst>
        <pc:spChg chg="add">
          <ac:chgData name="Ekanayake, Sachini P" userId="c07b3f25-c676-4471-97fa-76582f0d8c12" providerId="ADAL" clId="{48655D1F-B9AB-404D-9736-F95ED151AEC8}" dt="2024-03-25T16:25:09.842" v="1629"/>
          <ac:spMkLst>
            <pc:docMk/>
            <pc:sldMk cId="1096410785" sldId="258"/>
            <ac:spMk id="5" creationId="{6D483BF4-F42B-C40A-6615-AEC5D1AA2115}"/>
          </ac:spMkLst>
        </pc:spChg>
        <pc:spChg chg="add">
          <ac:chgData name="Ekanayake, Sachini P" userId="c07b3f25-c676-4471-97fa-76582f0d8c12" providerId="ADAL" clId="{48655D1F-B9AB-404D-9736-F95ED151AEC8}" dt="2024-03-25T16:25:12.869" v="1630"/>
          <ac:spMkLst>
            <pc:docMk/>
            <pc:sldMk cId="1096410785" sldId="258"/>
            <ac:spMk id="6" creationId="{72D897A6-9452-6ADF-4944-3EF7F4960B10}"/>
          </ac:spMkLst>
        </pc:spChg>
      </pc:sldChg>
      <pc:sldChg chg="addSp new del">
        <pc:chgData name="Ekanayake, Sachini P" userId="c07b3f25-c676-4471-97fa-76582f0d8c12" providerId="ADAL" clId="{48655D1F-B9AB-404D-9736-F95ED151AEC8}" dt="2024-03-25T15:49:02.688" v="1087" actId="47"/>
        <pc:sldMkLst>
          <pc:docMk/>
          <pc:sldMk cId="3880544443" sldId="258"/>
        </pc:sldMkLst>
        <pc:spChg chg="add">
          <ac:chgData name="Ekanayake, Sachini P" userId="c07b3f25-c676-4471-97fa-76582f0d8c12" providerId="ADAL" clId="{48655D1F-B9AB-404D-9736-F95ED151AEC8}" dt="2024-03-25T15:48:23.639" v="1079"/>
          <ac:spMkLst>
            <pc:docMk/>
            <pc:sldMk cId="3880544443" sldId="258"/>
            <ac:spMk id="5" creationId="{C413DC87-88A3-A8C9-EC2D-CCBEAF90A109}"/>
          </ac:spMkLst>
        </pc:spChg>
        <pc:picChg chg="add">
          <ac:chgData name="Ekanayake, Sachini P" userId="c07b3f25-c676-4471-97fa-76582f0d8c12" providerId="ADAL" clId="{48655D1F-B9AB-404D-9736-F95ED151AEC8}" dt="2024-03-25T15:48:38.890" v="1080"/>
          <ac:picMkLst>
            <pc:docMk/>
            <pc:sldMk cId="3880544443" sldId="258"/>
            <ac:picMk id="2052" creationId="{984D0B60-E668-AD81-4460-DBA05A53A5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95429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hyperlink" Target="https://www.oe.netl.doe.gov/oe417.aspx" TargetMode="External"/><Relationship Id="rId26" Type="http://schemas.openxmlformats.org/officeDocument/2006/relationships/image" Target="../media/image19.png"/><Relationship Id="rId39" Type="http://schemas.openxmlformats.org/officeDocument/2006/relationships/image" Target="../media/image32.png"/><Relationship Id="rId21" Type="http://schemas.openxmlformats.org/officeDocument/2006/relationships/image" Target="../media/image14.png"/><Relationship Id="rId34" Type="http://schemas.openxmlformats.org/officeDocument/2006/relationships/image" Target="../media/image27.png"/><Relationship Id="rId42"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hyperlink" Target="https://scikit-learn.org/stable/" TargetMode="External"/><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45" Type="http://schemas.openxmlformats.org/officeDocument/2006/relationships/image" Target="../media/image38.png"/><Relationship Id="rId5" Type="http://schemas.openxmlformats.org/officeDocument/2006/relationships/image" Target="../media/image3.jpeg"/><Relationship Id="rId15" Type="http://schemas.openxmlformats.org/officeDocument/2006/relationships/hyperlink" Target="mailto:munast@rpi.edu" TargetMode="External"/><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image" Target="../media/image8.png"/><Relationship Id="rId19" Type="http://schemas.openxmlformats.org/officeDocument/2006/relationships/image" Target="../media/image12.png"/><Relationship Id="rId31" Type="http://schemas.openxmlformats.org/officeDocument/2006/relationships/image" Target="../media/image24.png"/><Relationship Id="rId44" Type="http://schemas.openxmlformats.org/officeDocument/2006/relationships/image" Target="../media/image3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mailto:thelan@rpi.edu" TargetMode="External"/><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43" Type="http://schemas.openxmlformats.org/officeDocument/2006/relationships/image" Target="../media/image36.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tiff"/><Relationship Id="rId17" Type="http://schemas.openxmlformats.org/officeDocument/2006/relationships/hyperlink" Target="https://power.larc.nasa.gov/" TargetMode="External"/><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 Id="rId46" Type="http://schemas.openxmlformats.org/officeDocument/2006/relationships/image" Target="../media/image39.png"/><Relationship Id="rId20" Type="http://schemas.openxmlformats.org/officeDocument/2006/relationships/image" Target="../media/image13.png"/><Relationship Id="rId41"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951E5496-7570-AED9-6AE6-948E875AED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 t="-1" r="1602" b="1983"/>
          <a:stretch/>
        </p:blipFill>
        <p:spPr bwMode="auto">
          <a:xfrm>
            <a:off x="22389874" y="14935339"/>
            <a:ext cx="8638607" cy="583709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diagram of a triangle&#10;&#10;Description automatically generated">
            <a:extLst>
              <a:ext uri="{FF2B5EF4-FFF2-40B4-BE49-F238E27FC236}">
                <a16:creationId xmlns:a16="http://schemas.microsoft.com/office/drawing/2014/main" id="{C04E1460-7224-3666-5486-681D39B8E2DC}"/>
              </a:ext>
            </a:extLst>
          </p:cNvPr>
          <p:cNvPicPr>
            <a:picLocks noChangeAspect="1"/>
          </p:cNvPicPr>
          <p:nvPr/>
        </p:nvPicPr>
        <p:blipFill rotWithShape="1">
          <a:blip r:embed="rId4"/>
          <a:srcRect l="2163" t="6811" r="4323" b="6151"/>
          <a:stretch/>
        </p:blipFill>
        <p:spPr>
          <a:xfrm>
            <a:off x="18815021" y="13507930"/>
            <a:ext cx="5376522" cy="3365749"/>
          </a:xfrm>
          <a:prstGeom prst="rect">
            <a:avLst/>
          </a:prstGeom>
        </p:spPr>
      </p:pic>
      <p:pic>
        <p:nvPicPr>
          <p:cNvPr id="55" name="Picture 54">
            <a:extLst>
              <a:ext uri="{FF2B5EF4-FFF2-40B4-BE49-F238E27FC236}">
                <a16:creationId xmlns:a16="http://schemas.microsoft.com/office/drawing/2014/main" id="{3E34935D-BFB4-E36F-55A5-FB99243C3B99}"/>
              </a:ext>
            </a:extLst>
          </p:cNvPr>
          <p:cNvPicPr>
            <a:picLocks noChangeAspect="1"/>
          </p:cNvPicPr>
          <p:nvPr/>
        </p:nvPicPr>
        <p:blipFill rotWithShape="1">
          <a:blip r:embed="rId5"/>
          <a:srcRect l="7405" t="9194" r="7992" b="8057"/>
          <a:stretch/>
        </p:blipFill>
        <p:spPr>
          <a:xfrm>
            <a:off x="28478183" y="39060438"/>
            <a:ext cx="2364364" cy="2312562"/>
          </a:xfrm>
          <a:prstGeom prst="rect">
            <a:avLst/>
          </a:prstGeom>
        </p:spPr>
      </p:pic>
      <p:pic>
        <p:nvPicPr>
          <p:cNvPr id="42" name="Picture 41" descr="A diagram of a computer&#10;&#10;Description automatically generated with medium confidence">
            <a:extLst>
              <a:ext uri="{FF2B5EF4-FFF2-40B4-BE49-F238E27FC236}">
                <a16:creationId xmlns:a16="http://schemas.microsoft.com/office/drawing/2014/main" id="{35DED4B9-2125-324A-30D2-DAA5FC37D401}"/>
              </a:ext>
            </a:extLst>
          </p:cNvPr>
          <p:cNvPicPr>
            <a:picLocks noChangeAspect="1"/>
          </p:cNvPicPr>
          <p:nvPr/>
        </p:nvPicPr>
        <p:blipFill rotWithShape="1">
          <a:blip r:embed="rId6"/>
          <a:srcRect l="8481" r="8014"/>
          <a:stretch/>
        </p:blipFill>
        <p:spPr>
          <a:xfrm>
            <a:off x="11507128" y="19042635"/>
            <a:ext cx="3492674" cy="5855584"/>
          </a:xfrm>
          <a:prstGeom prst="rect">
            <a:avLst/>
          </a:prstGeom>
        </p:spPr>
      </p:pic>
      <p:pic>
        <p:nvPicPr>
          <p:cNvPr id="33" name="Picture 32" descr="A diagram of a diagram&#10;&#10;Description automatically generated">
            <a:extLst>
              <a:ext uri="{FF2B5EF4-FFF2-40B4-BE49-F238E27FC236}">
                <a16:creationId xmlns:a16="http://schemas.microsoft.com/office/drawing/2014/main" id="{749716F8-4194-4B98-ED9E-74F3442813FD}"/>
              </a:ext>
            </a:extLst>
          </p:cNvPr>
          <p:cNvPicPr>
            <a:picLocks noChangeAspect="1"/>
          </p:cNvPicPr>
          <p:nvPr/>
        </p:nvPicPr>
        <p:blipFill rotWithShape="1">
          <a:blip r:embed="rId7"/>
          <a:srcRect l="6172" t="7449" r="4496" b="6499"/>
          <a:stretch/>
        </p:blipFill>
        <p:spPr>
          <a:xfrm>
            <a:off x="16675715" y="16953082"/>
            <a:ext cx="5194838" cy="3365749"/>
          </a:xfrm>
          <a:prstGeom prst="rect">
            <a:avLst/>
          </a:prstGeom>
        </p:spPr>
      </p:pic>
      <p:sp>
        <p:nvSpPr>
          <p:cNvPr id="35" name="Arrow: Curved Up 34">
            <a:extLst>
              <a:ext uri="{FF2B5EF4-FFF2-40B4-BE49-F238E27FC236}">
                <a16:creationId xmlns:a16="http://schemas.microsoft.com/office/drawing/2014/main" id="{0AB10320-AFA2-51B2-DD6B-F8A5A4420815}"/>
              </a:ext>
            </a:extLst>
          </p:cNvPr>
          <p:cNvSpPr/>
          <p:nvPr/>
        </p:nvSpPr>
        <p:spPr bwMode="auto">
          <a:xfrm flipV="1">
            <a:off x="16442866" y="16610366"/>
            <a:ext cx="2106098"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5376" name="TextBox 15375">
            <a:extLst>
              <a:ext uri="{FF2B5EF4-FFF2-40B4-BE49-F238E27FC236}">
                <a16:creationId xmlns:a16="http://schemas.microsoft.com/office/drawing/2014/main" id="{B55380E0-CBDC-52E3-D172-4F687CBFD673}"/>
              </a:ext>
            </a:extLst>
          </p:cNvPr>
          <p:cNvSpPr txBox="1"/>
          <p:nvPr/>
        </p:nvSpPr>
        <p:spPr>
          <a:xfrm>
            <a:off x="10340344" y="13480360"/>
            <a:ext cx="10348764" cy="6124754"/>
          </a:xfrm>
          <a:prstGeom prst="rect">
            <a:avLst/>
          </a:prstGeom>
          <a:noFill/>
        </p:spPr>
        <p:txBody>
          <a:bodyPr wrap="square" rtlCol="0">
            <a:spAutoFit/>
          </a:bodyPr>
          <a:lstStyle/>
          <a:p>
            <a:r>
              <a:rPr lang="en-US" sz="2800" b="1" dirty="0">
                <a:solidFill>
                  <a:srgbClr val="FF66CC"/>
                </a:solidFill>
              </a:rPr>
              <a:t>Dataset 1:</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fire risk – DNN, QNN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earthquake risk – DNN, QNN</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DT</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DT</a:t>
            </a:r>
            <a:br>
              <a:rPr lang="en-US" sz="2800" dirty="0">
                <a:latin typeface="Arial" panose="020B0604020202020204" pitchFamily="34" charset="0"/>
                <a:cs typeface="Arial" panose="020B0604020202020204" pitchFamily="34" charset="0"/>
              </a:rPr>
            </a:br>
            <a:r>
              <a:rPr lang="en-US" sz="2800" b="1" dirty="0">
                <a:solidFill>
                  <a:srgbClr val="FF66CC"/>
                </a:solidFill>
              </a:rPr>
              <a:t>Dataset 2:</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breakdown rate </a:t>
            </a:r>
            <a:r>
              <a:rPr lang="en-US" sz="2800" b="1">
                <a:solidFill>
                  <a:srgbClr val="FF0000"/>
                </a:solidFill>
                <a:latin typeface="Arial" panose="020B0604020202020204" pitchFamily="34" charset="0"/>
                <a:cs typeface="Arial" panose="020B0604020202020204" pitchFamily="34" charset="0"/>
              </a:rPr>
              <a:t>– DNN, QNN</a:t>
            </a:r>
            <a:endParaRPr lang="en-US" sz="2800" b="1"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DT</a:t>
            </a:r>
            <a:endParaRPr lang="en-US" sz="2800" b="1" dirty="0">
              <a:solidFill>
                <a:srgbClr val="FF0000"/>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15420" name="Picture 15419" descr="A map of canada with blue dots&#10;&#10;Description automatically generated">
            <a:extLst>
              <a:ext uri="{FF2B5EF4-FFF2-40B4-BE49-F238E27FC236}">
                <a16:creationId xmlns:a16="http://schemas.microsoft.com/office/drawing/2014/main" id="{1AE36A5E-D417-7112-61BA-E3A22607E991}"/>
              </a:ext>
            </a:extLst>
          </p:cNvPr>
          <p:cNvPicPr>
            <a:picLocks noChangeAspect="1"/>
          </p:cNvPicPr>
          <p:nvPr/>
        </p:nvPicPr>
        <p:blipFill rotWithShape="1">
          <a:blip r:embed="rId8"/>
          <a:srcRect t="25072" r="15303"/>
          <a:stretch/>
        </p:blipFill>
        <p:spPr>
          <a:xfrm>
            <a:off x="5812696" y="30505640"/>
            <a:ext cx="4896112" cy="3604928"/>
          </a:xfrm>
          <a:prstGeom prst="rect">
            <a:avLst/>
          </a:prstGeom>
        </p:spPr>
      </p:pic>
      <p:grpSp>
        <p:nvGrpSpPr>
          <p:cNvPr id="15" name="Group 14"/>
          <p:cNvGrpSpPr/>
          <p:nvPr/>
        </p:nvGrpSpPr>
        <p:grpSpPr>
          <a:xfrm>
            <a:off x="613750" y="3856037"/>
            <a:ext cx="30199943" cy="18773094"/>
            <a:chOff x="576544" y="12632086"/>
            <a:chExt cx="38460450" cy="31368758"/>
          </a:xfrm>
        </p:grpSpPr>
        <p:sp>
          <p:nvSpPr>
            <p:cNvPr id="2" name="Rectangle 1"/>
            <p:cNvSpPr/>
            <p:nvPr/>
          </p:nvSpPr>
          <p:spPr>
            <a:xfrm>
              <a:off x="581844" y="14018500"/>
              <a:ext cx="12163244" cy="29982344"/>
            </a:xfrm>
            <a:prstGeom prst="rect">
              <a:avLst/>
            </a:prstGeom>
          </p:spPr>
          <p:txBody>
            <a:bodyPr wrap="square">
              <a:spAutoFit/>
            </a:bodyPr>
            <a:lstStyle/>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Energy infrastructure </a:t>
              </a:r>
              <a:r>
                <a:rPr lang="en-US" sz="2900" dirty="0">
                  <a:latin typeface="Arial" panose="020B0604020202020204" pitchFamily="34" charset="0"/>
                  <a:cs typeface="Arial" panose="020B0604020202020204" pitchFamily="34" charset="0"/>
                </a:rPr>
                <a:t>consists of a complex network of components; any failure would have critical consequences for society. To properly assess &amp; </a:t>
              </a:r>
              <a:r>
                <a:rPr lang="en-US" sz="2900" b="1" dirty="0">
                  <a:solidFill>
                    <a:srgbClr val="FF0000"/>
                  </a:solidFill>
                  <a:latin typeface="Arial" panose="020B0604020202020204" pitchFamily="34" charset="0"/>
                  <a:cs typeface="Arial" panose="020B0604020202020204" pitchFamily="34" charset="0"/>
                </a:rPr>
                <a:t>mitigate risks </a:t>
              </a:r>
              <a:r>
                <a:rPr lang="en-US" sz="2900" dirty="0">
                  <a:latin typeface="Arial" panose="020B0604020202020204" pitchFamily="34" charset="0"/>
                  <a:cs typeface="Arial" panose="020B0604020202020204" pitchFamily="34" charset="0"/>
                </a:rPr>
                <a:t>to energy infrastructure, it is essential to consider potential hazards. Severe weather events, such as hurricanes, tornadoes, snowstorms, earthquakes, floods, wildfires, volcanic eruptions, &amp; landslides, pose substantial threats. Additionally, non-natural hazards, including cyberattacks, physical attacks (such as terrorism), technical failures, human errors, and supply chain disruptions, further compound the challenges faced by the energy sector.</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Understanding the </a:t>
              </a:r>
              <a:r>
                <a:rPr lang="en-US" sz="2900" b="1" dirty="0">
                  <a:solidFill>
                    <a:srgbClr val="FF0000"/>
                  </a:solidFill>
                  <a:latin typeface="Arial" panose="020B0604020202020204" pitchFamily="34" charset="0"/>
                  <a:cs typeface="Arial" panose="020B0604020202020204" pitchFamily="34" charset="0"/>
                </a:rPr>
                <a:t>interdependencies and interactions</a:t>
              </a:r>
              <a:r>
                <a:rPr lang="en-US" sz="2900" dirty="0">
                  <a:latin typeface="Arial" panose="020B0604020202020204" pitchFamily="34" charset="0"/>
                  <a:cs typeface="Arial" panose="020B0604020202020204" pitchFamily="34" charset="0"/>
                </a:rPr>
                <a:t> among these hazards is essential, as they often exhibit self-excitation &amp; mutual excitation. For instance, earthquakes increase the likelihood of aftershocks, and rainstorms elevate the probability of floods or landslides. Recognizing and modeling these dynamic relationships is critical for risk assessment.</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Bayesian networks </a:t>
              </a:r>
              <a:r>
                <a:rPr lang="en-US" sz="2900" dirty="0">
                  <a:latin typeface="Arial" panose="020B0604020202020204" pitchFamily="34" charset="0"/>
                  <a:cs typeface="Arial" panose="020B0604020202020204" pitchFamily="34" charset="0"/>
                </a:rPr>
                <a:t>are a powerful tool for modeling the vulnerability of energy infrastructure to various hazards and their subsequent influence on failures. Prior research has leveraged Bayesian networks as vulnerability models. This project builds upon this foundation, proposing a Bayesian network model that </a:t>
              </a:r>
              <a:r>
                <a:rPr lang="en-US" sz="2900" b="1" dirty="0">
                  <a:solidFill>
                    <a:srgbClr val="FF0000"/>
                  </a:solidFill>
                  <a:latin typeface="Arial" panose="020B0604020202020204" pitchFamily="34" charset="0"/>
                  <a:cs typeface="Arial" panose="020B0604020202020204" pitchFamily="34" charset="0"/>
                </a:rPr>
                <a:t>captures the influence flow of hazards </a:t>
              </a:r>
              <a:r>
                <a:rPr lang="en-US" sz="2900" dirty="0">
                  <a:latin typeface="Arial" panose="020B0604020202020204" pitchFamily="34" charset="0"/>
                  <a:cs typeface="Arial" panose="020B0604020202020204" pitchFamily="34" charset="0"/>
                </a:rPr>
                <a:t>through the vulnerability, subsequently triggering additional hazards.</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Further, vulnerability is defined as the </a:t>
              </a:r>
              <a:r>
                <a:rPr lang="en-US" sz="2900" b="1" dirty="0">
                  <a:solidFill>
                    <a:srgbClr val="FF0000"/>
                  </a:solidFill>
                  <a:latin typeface="Arial" panose="020B0604020202020204" pitchFamily="34" charset="0"/>
                  <a:cs typeface="Arial" panose="020B0604020202020204" pitchFamily="34" charset="0"/>
                </a:rPr>
                <a:t>conditional probability </a:t>
              </a:r>
              <a:r>
                <a:rPr lang="en-US" sz="2900" dirty="0">
                  <a:latin typeface="Arial" panose="020B0604020202020204" pitchFamily="34" charset="0"/>
                  <a:cs typeface="Arial" panose="020B0604020202020204" pitchFamily="34" charset="0"/>
                </a:rPr>
                <a:t>of a failure occurring given the presence of a hazard. By comprehensively modeling these vulnerabilities, we gain valuable insights into how the influence of hazards propagates through the infrastructure, potentially setting off a cascade of failures. In this work, we describe the methodology employed, present the results of our risk models, and compare them against state-of-the-art methods like decision trees and neural networks.</a:t>
              </a:r>
            </a:p>
          </p:txBody>
        </p:sp>
        <p:sp>
          <p:nvSpPr>
            <p:cNvPr id="16" name="Rectangle 15"/>
            <p:cNvSpPr>
              <a:spLocks/>
            </p:cNvSpPr>
            <p:nvPr/>
          </p:nvSpPr>
          <p:spPr bwMode="auto">
            <a:xfrm>
              <a:off x="576544" y="12632086"/>
              <a:ext cx="12222091"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Introduction</a:t>
              </a:r>
            </a:p>
          </p:txBody>
        </p:sp>
        <p:sp>
          <p:nvSpPr>
            <p:cNvPr id="72" name="Rectangle 71">
              <a:extLst>
                <a:ext uri="{FF2B5EF4-FFF2-40B4-BE49-F238E27FC236}">
                  <a16:creationId xmlns:a16="http://schemas.microsoft.com/office/drawing/2014/main" id="{10C6415C-2826-892A-995F-20DB9AB4E94B}"/>
                </a:ext>
              </a:extLst>
            </p:cNvPr>
            <p:cNvSpPr>
              <a:spLocks/>
            </p:cNvSpPr>
            <p:nvPr/>
          </p:nvSpPr>
          <p:spPr bwMode="auto">
            <a:xfrm>
              <a:off x="12979607" y="12632086"/>
              <a:ext cx="26057387"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Analysis</a:t>
              </a:r>
            </a:p>
          </p:txBody>
        </p:sp>
      </p:grpSp>
      <p:pic>
        <p:nvPicPr>
          <p:cNvPr id="15374" name="Picture 48" descr="twlogo.png"/>
          <p:cNvPicPr>
            <a:picLocks noChangeAspect="1"/>
          </p:cNvPicPr>
          <p:nvPr/>
        </p:nvPicPr>
        <p:blipFill>
          <a:blip r:embed="rId9"/>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10"/>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1"/>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2"/>
          <a:stretch>
            <a:fillRect/>
          </a:stretch>
        </p:blipFill>
        <p:spPr>
          <a:xfrm>
            <a:off x="26018343" y="814697"/>
            <a:ext cx="4249229" cy="1207167"/>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3"/>
          <a:stretch>
            <a:fillRect/>
          </a:stretch>
        </p:blipFill>
        <p:spPr>
          <a:xfrm>
            <a:off x="4849009" y="1730620"/>
            <a:ext cx="4249229" cy="2134316"/>
          </a:xfrm>
          <a:prstGeom prst="rect">
            <a:avLst/>
          </a:prstGeom>
        </p:spPr>
      </p:pic>
      <p:sp>
        <p:nvSpPr>
          <p:cNvPr id="15362" name="Rectangle 2"/>
          <p:cNvSpPr>
            <a:spLocks/>
          </p:cNvSpPr>
          <p:nvPr/>
        </p:nvSpPr>
        <p:spPr bwMode="auto">
          <a:xfrm>
            <a:off x="4100431" y="198437"/>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chemeClr val="accent2"/>
                </a:solidFill>
                <a:latin typeface="Verdana" charset="0"/>
                <a:ea typeface="Verdana" charset="0"/>
                <a:cs typeface="Verdana" charset="0"/>
              </a:rPr>
              <a:t>Quantum Deep Learning </a:t>
            </a:r>
          </a:p>
          <a:p>
            <a:pPr marL="17574" algn="ctr">
              <a:spcBef>
                <a:spcPts val="667"/>
              </a:spcBef>
            </a:pPr>
            <a:r>
              <a:rPr lang="en-US" sz="5400" b="1" dirty="0">
                <a:solidFill>
                  <a:schemeClr val="accent2"/>
                </a:solidFill>
                <a:latin typeface="Verdana" charset="0"/>
                <a:ea typeface="Verdana" charset="0"/>
                <a:cs typeface="Verdana" charset="0"/>
              </a:rPr>
              <a:t>for Critical Infrastructure Risk Modeling</a:t>
            </a:r>
            <a:endParaRPr lang="en-US" sz="20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3600" b="1" dirty="0">
                <a:solidFill>
                  <a:srgbClr val="333399"/>
                </a:solidFill>
                <a:latin typeface="Arial Black" charset="0"/>
                <a:ea typeface="Arial Black" charset="0"/>
                <a:cs typeface="Arial Black" charset="0"/>
                <a:sym typeface="Arial Black" pitchFamily="-108" charset="0"/>
              </a:rPr>
              <a:t>N</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eelanga Thelasingha, </a:t>
            </a:r>
            <a:r>
              <a:rPr lang="en-US" sz="3600" dirty="0" err="1">
                <a:solidFill>
                  <a:srgbClr val="333399"/>
                </a:solidFill>
                <a:latin typeface="Arial Black" pitchFamily="-108" charset="0"/>
                <a:ea typeface="Arial Black" pitchFamily="-108" charset="0"/>
                <a:cs typeface="Arial Black" pitchFamily="-108" charset="0"/>
                <a:sym typeface="Arial Black" pitchFamily="-108" charset="0"/>
              </a:rPr>
              <a:t>Thilanka</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3600" dirty="0" err="1">
                <a:solidFill>
                  <a:srgbClr val="333399"/>
                </a:solidFill>
                <a:latin typeface="Arial Black" pitchFamily="-108" charset="0"/>
                <a:ea typeface="Arial Black" pitchFamily="-108" charset="0"/>
                <a:cs typeface="Arial Black" pitchFamily="-108" charset="0"/>
                <a:sym typeface="Arial Black" pitchFamily="-108" charset="0"/>
              </a:rPr>
              <a:t>Munasingha</a:t>
            </a:r>
            <a:endParaRPr lang="en-US" sz="36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4"/>
              </a:rPr>
              <a:t>thelan@rpi.edu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5"/>
              </a:rPr>
              <a:t>munast@rpi.edu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p>
          <a:p>
            <a:pPr marL="17574">
              <a:spcBef>
                <a:spcPts val="667"/>
              </a:spcBef>
            </a:pPr>
            <a:r>
              <a:rPr lang="en-US" sz="14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3200" b="1" dirty="0">
                <a:solidFill>
                  <a:srgbClr val="333399"/>
                </a:solidFill>
                <a:latin typeface="Arial Black" charset="0"/>
                <a:ea typeface="Arial Black" charset="0"/>
                <a:cs typeface="Arial Black" charset="0"/>
                <a:sym typeface="Arial Black" pitchFamily="-108" charset="0"/>
              </a:rPr>
              <a:t>Rensselaer Polytechnic Institute, Troy, NY, United States</a:t>
            </a:r>
          </a:p>
        </p:txBody>
      </p:sp>
      <p:sp>
        <p:nvSpPr>
          <p:cNvPr id="57" name="Rectangle 98">
            <a:extLst>
              <a:ext uri="{FF2B5EF4-FFF2-40B4-BE49-F238E27FC236}">
                <a16:creationId xmlns:a16="http://schemas.microsoft.com/office/drawing/2014/main" id="{C7A260FD-3632-8D95-07EE-4361D9D5250B}"/>
              </a:ext>
            </a:extLst>
          </p:cNvPr>
          <p:cNvSpPr>
            <a:spLocks/>
          </p:cNvSpPr>
          <p:nvPr/>
        </p:nvSpPr>
        <p:spPr bwMode="auto">
          <a:xfrm>
            <a:off x="538176" y="39179923"/>
            <a:ext cx="5638799" cy="21600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NY </a:t>
            </a:r>
            <a:r>
              <a:rPr lang="en-US" dirty="0">
                <a:solidFill>
                  <a:schemeClr val="tx1"/>
                </a:solidFill>
                <a:latin typeface="Verdana" pitchFamily="-108" charset="0"/>
                <a:ea typeface="Verdana" pitchFamily="-108" charset="0"/>
                <a:cs typeface="Verdana" pitchFamily="-108" charset="0"/>
                <a:sym typeface="Verdana" pitchFamily="-108" charset="0"/>
              </a:rPr>
              <a:t>– New York</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NJ</a:t>
            </a:r>
            <a:r>
              <a:rPr lang="en-US" dirty="0">
                <a:solidFill>
                  <a:schemeClr val="tx1"/>
                </a:solidFill>
                <a:latin typeface="Verdana" pitchFamily="-108" charset="0"/>
                <a:ea typeface="Verdana" pitchFamily="-108" charset="0"/>
                <a:cs typeface="Verdana" pitchFamily="-108" charset="0"/>
                <a:sym typeface="Verdana" pitchFamily="-108" charset="0"/>
              </a:rPr>
              <a:t> – New Jersey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PA</a:t>
            </a:r>
            <a:r>
              <a:rPr lang="en-US" dirty="0">
                <a:solidFill>
                  <a:schemeClr val="tx1"/>
                </a:solidFill>
                <a:latin typeface="Verdana" pitchFamily="-108" charset="0"/>
                <a:ea typeface="Verdana" pitchFamily="-108" charset="0"/>
                <a:cs typeface="Verdana" pitchFamily="-108" charset="0"/>
                <a:sym typeface="Verdana" pitchFamily="-108" charset="0"/>
              </a:rPr>
              <a:t> – Philadelphia</a:t>
            </a:r>
          </a:p>
        </p:txBody>
      </p:sp>
      <p:sp>
        <p:nvSpPr>
          <p:cNvPr id="60" name="Rectangle 98">
            <a:extLst>
              <a:ext uri="{FF2B5EF4-FFF2-40B4-BE49-F238E27FC236}">
                <a16:creationId xmlns:a16="http://schemas.microsoft.com/office/drawing/2014/main" id="{592DED57-F694-FE8C-CA32-4C04092FEDA7}"/>
              </a:ext>
            </a:extLst>
          </p:cNvPr>
          <p:cNvSpPr>
            <a:spLocks/>
          </p:cNvSpPr>
          <p:nvPr/>
        </p:nvSpPr>
        <p:spPr bwMode="auto">
          <a:xfrm>
            <a:off x="36726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CT </a:t>
            </a:r>
            <a:r>
              <a:rPr lang="en-US" dirty="0">
                <a:solidFill>
                  <a:schemeClr val="tx1"/>
                </a:solidFill>
                <a:latin typeface="Verdana" pitchFamily="-108" charset="0"/>
                <a:ea typeface="Verdana" pitchFamily="-108" charset="0"/>
                <a:cs typeface="Verdana" pitchFamily="-108" charset="0"/>
                <a:sym typeface="Verdana" pitchFamily="-108" charset="0"/>
              </a:rPr>
              <a:t>– Connecticut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MA </a:t>
            </a:r>
            <a:r>
              <a:rPr lang="en-US" dirty="0">
                <a:solidFill>
                  <a:schemeClr val="tx1"/>
                </a:solidFill>
                <a:latin typeface="Verdana" pitchFamily="-108" charset="0"/>
                <a:ea typeface="Verdana" pitchFamily="-108" charset="0"/>
                <a:sym typeface="Verdana" pitchFamily="-108" charset="0"/>
              </a:rPr>
              <a:t>– </a:t>
            </a:r>
            <a:r>
              <a:rPr lang="en-US" dirty="0">
                <a:solidFill>
                  <a:schemeClr val="tx1"/>
                </a:solidFill>
                <a:latin typeface="Verdana" pitchFamily="-108" charset="0"/>
                <a:ea typeface="Verdana" pitchFamily="-108" charset="0"/>
              </a:rPr>
              <a:t>Massachusetts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sym typeface="Verdana" pitchFamily="-108" charset="0"/>
              </a:rPr>
              <a:t>ME - </a:t>
            </a:r>
            <a:r>
              <a:rPr lang="en-US" dirty="0">
                <a:solidFill>
                  <a:schemeClr val="tx1"/>
                </a:solidFill>
                <a:latin typeface="Verdana" pitchFamily="-108" charset="0"/>
                <a:ea typeface="Verdana" pitchFamily="-108" charset="0"/>
                <a:sym typeface="Verdana" pitchFamily="-108" charset="0"/>
              </a:rPr>
              <a:t>Maryland</a:t>
            </a:r>
            <a:endParaRPr lang="en-US" b="1" dirty="0">
              <a:solidFill>
                <a:schemeClr val="tx1"/>
              </a:solidFill>
              <a:latin typeface="Verdana" pitchFamily="-108" charset="0"/>
              <a:ea typeface="Verdana" pitchFamily="-108" charset="0"/>
              <a:sym typeface="Verdana" pitchFamily="-108" charset="0"/>
            </a:endParaRPr>
          </a:p>
        </p:txBody>
      </p:sp>
      <p:sp>
        <p:nvSpPr>
          <p:cNvPr id="61" name="Rectangle 98">
            <a:extLst>
              <a:ext uri="{FF2B5EF4-FFF2-40B4-BE49-F238E27FC236}">
                <a16:creationId xmlns:a16="http://schemas.microsoft.com/office/drawing/2014/main" id="{06E4E669-6C61-12AF-2B36-B079C5422526}"/>
              </a:ext>
            </a:extLst>
          </p:cNvPr>
          <p:cNvSpPr>
            <a:spLocks/>
          </p:cNvSpPr>
          <p:nvPr/>
        </p:nvSpPr>
        <p:spPr bwMode="auto">
          <a:xfrm>
            <a:off x="76350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VT </a:t>
            </a:r>
            <a:r>
              <a:rPr lang="en-US" dirty="0">
                <a:solidFill>
                  <a:schemeClr val="tx1"/>
                </a:solidFill>
                <a:latin typeface="Verdana" pitchFamily="-108" charset="0"/>
                <a:ea typeface="Verdana" pitchFamily="-108" charset="0"/>
                <a:cs typeface="Verdana" pitchFamily="-108" charset="0"/>
                <a:sym typeface="Verdana" pitchFamily="-108" charset="0"/>
              </a:rPr>
              <a:t>– Vermont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NH </a:t>
            </a:r>
            <a:r>
              <a:rPr lang="en-US" dirty="0">
                <a:solidFill>
                  <a:schemeClr val="tx1"/>
                </a:solidFill>
                <a:latin typeface="Verdana" pitchFamily="-108" charset="0"/>
                <a:ea typeface="Verdana" pitchFamily="-108" charset="0"/>
                <a:cs typeface="Verdana" pitchFamily="-108" charset="0"/>
                <a:sym typeface="Verdana" pitchFamily="-108" charset="0"/>
              </a:rPr>
              <a:t>– New Hampshire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RI – </a:t>
            </a:r>
            <a:r>
              <a:rPr lang="en-US" dirty="0">
                <a:solidFill>
                  <a:schemeClr val="tx1"/>
                </a:solidFill>
                <a:latin typeface="Verdana" pitchFamily="-108" charset="0"/>
                <a:ea typeface="Verdana" pitchFamily="-108" charset="0"/>
                <a:cs typeface="Verdana" pitchFamily="-108" charset="0"/>
                <a:sym typeface="Verdana" pitchFamily="-108" charset="0"/>
              </a:rPr>
              <a:t>Rhode Island</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62" name="Rectangle 98">
            <a:extLst>
              <a:ext uri="{FF2B5EF4-FFF2-40B4-BE49-F238E27FC236}">
                <a16:creationId xmlns:a16="http://schemas.microsoft.com/office/drawing/2014/main" id="{66DC2235-F563-96FB-8B43-A5FDF861531F}"/>
              </a:ext>
            </a:extLst>
          </p:cNvPr>
          <p:cNvSpPr>
            <a:spLocks/>
          </p:cNvSpPr>
          <p:nvPr/>
        </p:nvSpPr>
        <p:spPr bwMode="auto">
          <a:xfrm>
            <a:off x="11140281" y="39161069"/>
            <a:ext cx="5638799"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3197681" y="39144911"/>
            <a:ext cx="15248345"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Resources:</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Judea Pearl. “Bayesian networks”. In: (2011)</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https://qiskit-community.github.io/qiskit-machine-learning/tutorials/02_neural_network_classifier_and_regressor.html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bnlearn: https://erdogant.github.io/bnlearn/pages/html/index.html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a:t>
            </a:r>
            <a:r>
              <a:rPr lang="en-US" sz="1600" dirty="0" err="1">
                <a:solidFill>
                  <a:schemeClr val="tx1"/>
                </a:solidFill>
                <a:latin typeface="Verdana" pitchFamily="-108" charset="0"/>
                <a:ea typeface="Verdana" pitchFamily="-108" charset="0"/>
                <a:cs typeface="Verdana" pitchFamily="-108" charset="0"/>
                <a:sym typeface="Verdana" pitchFamily="-108" charset="0"/>
              </a:rPr>
              <a:t>sklearn</a:t>
            </a:r>
            <a:r>
              <a:rPr lang="en-US" sz="1600" dirty="0">
                <a:solidFill>
                  <a:schemeClr val="tx1"/>
                </a:solidFill>
                <a:latin typeface="Verdana" pitchFamily="-108" charset="0"/>
                <a:ea typeface="Verdana" pitchFamily="-108" charset="0"/>
                <a:cs typeface="Verdana" pitchFamily="-108" charset="0"/>
                <a:sym typeface="Verdana" pitchFamily="-108" charset="0"/>
              </a:rPr>
              <a:t>: </a:t>
            </a:r>
            <a:r>
              <a:rPr lang="en-US" sz="1600" dirty="0">
                <a:solidFill>
                  <a:schemeClr val="tx1"/>
                </a:solidFill>
                <a:latin typeface="Verdana" pitchFamily="-108" charset="0"/>
                <a:ea typeface="Verdana" pitchFamily="-108" charset="0"/>
                <a:cs typeface="Verdana" pitchFamily="-108" charset="0"/>
                <a:sym typeface="Verdana" pitchFamily="-108" charset="0"/>
                <a:hlinkClick r:id="rId16"/>
              </a:rPr>
              <a:t>https://scikit-learn.org/stable/</a:t>
            </a:r>
            <a:endParaRPr lang="en-US" sz="1600" dirty="0">
              <a:solidFill>
                <a:schemeClr val="tx1"/>
              </a:solidFill>
              <a:latin typeface="Verdana" pitchFamily="-108" charset="0"/>
              <a:ea typeface="Verdana" pitchFamily="-108" charset="0"/>
              <a:cs typeface="Verdana" pitchFamily="-108" charset="0"/>
              <a:sym typeface="Verdana" pitchFamily="-108" charset="0"/>
            </a:endParaRP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sym typeface="Verdana" pitchFamily="-108" charset="0"/>
              </a:rPr>
              <a:t>https : / / </a:t>
            </a:r>
            <a:r>
              <a:rPr lang="en-US" sz="1600" dirty="0" err="1">
                <a:solidFill>
                  <a:schemeClr val="tx1"/>
                </a:solidFill>
                <a:latin typeface="Verdana" pitchFamily="-108" charset="0"/>
                <a:ea typeface="Verdana" pitchFamily="-108" charset="0"/>
                <a:sym typeface="Verdana" pitchFamily="-108" charset="0"/>
              </a:rPr>
              <a:t>hifld</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opendata</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arcgis</a:t>
            </a:r>
            <a:r>
              <a:rPr lang="en-US" sz="1600" dirty="0">
                <a:solidFill>
                  <a:schemeClr val="tx1"/>
                </a:solidFill>
                <a:latin typeface="Verdana" pitchFamily="-108" charset="0"/>
                <a:ea typeface="Verdana" pitchFamily="-108" charset="0"/>
                <a:sym typeface="Verdana" pitchFamily="-108" charset="0"/>
              </a:rPr>
              <a:t> .com/datasets/</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::power-plants-2/about.</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hlinkClick r:id="rId17"/>
              </a:rPr>
              <a:t>https://power.larc.nasa.gov/</a:t>
            </a:r>
            <a:r>
              <a:rPr lang="en-US" sz="1600" dirty="0">
                <a:solidFill>
                  <a:schemeClr val="tx1"/>
                </a:solidFill>
                <a:latin typeface="Verdana" pitchFamily="-108" charset="0"/>
                <a:ea typeface="Verdana" pitchFamily="-108" charset="0"/>
              </a:rPr>
              <a:t>, </a:t>
            </a:r>
            <a:r>
              <a:rPr lang="en-US" sz="1600" dirty="0">
                <a:solidFill>
                  <a:schemeClr val="tx1"/>
                </a:solidFill>
                <a:latin typeface="Verdana" pitchFamily="-108" charset="0"/>
                <a:ea typeface="Verdana" pitchFamily="-108" charset="0"/>
                <a:hlinkClick r:id="rId18"/>
              </a:rPr>
              <a:t>https://www.oe.netl.doe.gov/oe417.aspx</a:t>
            </a:r>
            <a:r>
              <a:rPr lang="en-US" sz="1600" dirty="0">
                <a:solidFill>
                  <a:schemeClr val="tx1"/>
                </a:solidFill>
                <a:latin typeface="Verdana" pitchFamily="-108" charset="0"/>
                <a:ea typeface="Verdana" pitchFamily="-108" charset="0"/>
              </a:rPr>
              <a:t> </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rPr>
              <a:t>https://www.fema.gov/openfema-data-page/fema-web-disasterdeclarations-v1 </a:t>
            </a:r>
          </a:p>
        </p:txBody>
      </p:sp>
      <p:grpSp>
        <p:nvGrpSpPr>
          <p:cNvPr id="104" name="Group 103">
            <a:extLst>
              <a:ext uri="{FF2B5EF4-FFF2-40B4-BE49-F238E27FC236}">
                <a16:creationId xmlns:a16="http://schemas.microsoft.com/office/drawing/2014/main" id="{1E8EE252-571A-D6AF-A359-214ACF772254}"/>
              </a:ext>
            </a:extLst>
          </p:cNvPr>
          <p:cNvGrpSpPr/>
          <p:nvPr/>
        </p:nvGrpSpPr>
        <p:grpSpPr>
          <a:xfrm>
            <a:off x="539906" y="22377106"/>
            <a:ext cx="9812987" cy="16835731"/>
            <a:chOff x="539906" y="20157542"/>
            <a:chExt cx="9812987" cy="16835731"/>
          </a:xfrm>
        </p:grpSpPr>
        <p:grpSp>
          <p:nvGrpSpPr>
            <p:cNvPr id="102" name="Group 101">
              <a:extLst>
                <a:ext uri="{FF2B5EF4-FFF2-40B4-BE49-F238E27FC236}">
                  <a16:creationId xmlns:a16="http://schemas.microsoft.com/office/drawing/2014/main" id="{6BAA722C-85AE-4FA5-7466-2FE3E36F4B06}"/>
                </a:ext>
              </a:extLst>
            </p:cNvPr>
            <p:cNvGrpSpPr/>
            <p:nvPr/>
          </p:nvGrpSpPr>
          <p:grpSpPr>
            <a:xfrm>
              <a:off x="539906" y="20157542"/>
              <a:ext cx="9812987" cy="13416379"/>
              <a:chOff x="532483" y="25649237"/>
              <a:chExt cx="9812987" cy="13416379"/>
            </a:xfrm>
          </p:grpSpPr>
          <p:sp>
            <p:nvSpPr>
              <p:cNvPr id="13" name="Rectangle 12">
                <a:extLst>
                  <a:ext uri="{FF2B5EF4-FFF2-40B4-BE49-F238E27FC236}">
                    <a16:creationId xmlns:a16="http://schemas.microsoft.com/office/drawing/2014/main" id="{C5281B1F-7764-25D3-B2D5-C824761BDE1D}"/>
                  </a:ext>
                </a:extLst>
              </p:cNvPr>
              <p:cNvSpPr>
                <a:spLocks/>
              </p:cNvSpPr>
              <p:nvPr/>
            </p:nvSpPr>
            <p:spPr bwMode="auto">
              <a:xfrm>
                <a:off x="583578" y="25649237"/>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Preliminaries</a:t>
                </a:r>
              </a:p>
            </p:txBody>
          </p:sp>
          <p:pic>
            <p:nvPicPr>
              <p:cNvPr id="30" name="Picture 29" descr="A map of the united states&#10;&#10;Description automatically generated">
                <a:extLst>
                  <a:ext uri="{FF2B5EF4-FFF2-40B4-BE49-F238E27FC236}">
                    <a16:creationId xmlns:a16="http://schemas.microsoft.com/office/drawing/2014/main" id="{B9CFD972-C581-40BC-3FAC-72A088483469}"/>
                  </a:ext>
                </a:extLst>
              </p:cNvPr>
              <p:cNvPicPr>
                <a:picLocks noChangeAspect="1"/>
              </p:cNvPicPr>
              <p:nvPr/>
            </p:nvPicPr>
            <p:blipFill>
              <a:blip r:embed="rId19"/>
              <a:stretch>
                <a:fillRect/>
              </a:stretch>
            </p:blipFill>
            <p:spPr>
              <a:xfrm>
                <a:off x="659993" y="27267452"/>
                <a:ext cx="4071186" cy="2062103"/>
              </a:xfrm>
              <a:prstGeom prst="rect">
                <a:avLst/>
              </a:prstGeom>
            </p:spPr>
          </p:pic>
          <p:sp>
            <p:nvSpPr>
              <p:cNvPr id="31" name="TextBox 30">
                <a:extLst>
                  <a:ext uri="{FF2B5EF4-FFF2-40B4-BE49-F238E27FC236}">
                    <a16:creationId xmlns:a16="http://schemas.microsoft.com/office/drawing/2014/main" id="{63CD010F-EF66-7110-331D-C27AE2602F8D}"/>
                  </a:ext>
                </a:extLst>
              </p:cNvPr>
              <p:cNvSpPr txBox="1"/>
              <p:nvPr/>
            </p:nvSpPr>
            <p:spPr>
              <a:xfrm>
                <a:off x="4776741" y="27283044"/>
                <a:ext cx="5450673" cy="2062103"/>
              </a:xfrm>
              <a:prstGeom prst="rect">
                <a:avLst/>
              </a:prstGeom>
              <a:solidFill>
                <a:schemeClr val="accent6">
                  <a:lumMod val="20000"/>
                  <a:lumOff val="80000"/>
                </a:schemeClr>
              </a:solidFill>
            </p:spPr>
            <p:txBody>
              <a:bodyPr wrap="square" rtlCol="0">
                <a:spAutoFit/>
              </a:bodyPr>
              <a:lstStyle/>
              <a:p>
                <a:pPr algn="just"/>
                <a:r>
                  <a:rPr lang="en-US" sz="3200" dirty="0">
                    <a:latin typeface="Arial" panose="020B0604020202020204" pitchFamily="34" charset="0"/>
                    <a:cs typeface="Arial" panose="020B0604020202020204" pitchFamily="34" charset="0"/>
                  </a:rPr>
                  <a:t>Construct the risk model by modeling the hazards and vulnerabilities present in the energy infrastructure </a:t>
                </a:r>
              </a:p>
            </p:txBody>
          </p:sp>
          <p:sp>
            <p:nvSpPr>
              <p:cNvPr id="34" name="TextBox 33">
                <a:extLst>
                  <a:ext uri="{FF2B5EF4-FFF2-40B4-BE49-F238E27FC236}">
                    <a16:creationId xmlns:a16="http://schemas.microsoft.com/office/drawing/2014/main" id="{CBDACCE8-C529-2C21-EECD-9F44FAD65704}"/>
                  </a:ext>
                </a:extLst>
              </p:cNvPr>
              <p:cNvSpPr txBox="1"/>
              <p:nvPr/>
            </p:nvSpPr>
            <p:spPr>
              <a:xfrm>
                <a:off x="592119" y="29383037"/>
                <a:ext cx="9753351" cy="4031873"/>
              </a:xfrm>
              <a:prstGeom prst="rect">
                <a:avLst/>
              </a:prstGeom>
              <a:noFill/>
            </p:spPr>
            <p:txBody>
              <a:bodyPr wrap="square" rtlCol="0">
                <a:spAutoFit/>
              </a:bodyPr>
              <a:lstStyle/>
              <a:p>
                <a:pPr algn="just"/>
                <a:r>
                  <a:rPr lang="en-US" sz="3200" b="1" dirty="0">
                    <a:solidFill>
                      <a:srgbClr val="FF0000"/>
                    </a:solidFill>
                    <a:latin typeface="Arial" panose="020B0604020202020204" pitchFamily="34" charset="0"/>
                    <a:cs typeface="Arial" panose="020B0604020202020204" pitchFamily="34" charset="0"/>
                  </a:rPr>
                  <a:t>Region: NY, NJ, PA, CT, MA, ME, VT, NH, RI</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presents a mixture of energy resources and   diverse set of regions of socio-economical 	 scale from metropolitan areas to rural regions</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vulnerable to severe weather through 	 snowstorms and rainstorms, while a minor    earthquake risk is also present. </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availability of verified publicly data </a:t>
                </a:r>
              </a:p>
            </p:txBody>
          </p:sp>
          <p:sp>
            <p:nvSpPr>
              <p:cNvPr id="38" name="TextBox 37">
                <a:extLst>
                  <a:ext uri="{FF2B5EF4-FFF2-40B4-BE49-F238E27FC236}">
                    <a16:creationId xmlns:a16="http://schemas.microsoft.com/office/drawing/2014/main" id="{41077171-707E-3B50-C146-9F2F264BA5D9}"/>
                  </a:ext>
                </a:extLst>
              </p:cNvPr>
              <p:cNvSpPr txBox="1"/>
              <p:nvPr/>
            </p:nvSpPr>
            <p:spPr>
              <a:xfrm>
                <a:off x="532483" y="26544043"/>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Geographical Region</a:t>
                </a:r>
              </a:p>
            </p:txBody>
          </p:sp>
          <p:sp>
            <p:nvSpPr>
              <p:cNvPr id="41" name="TextBox 40">
                <a:extLst>
                  <a:ext uri="{FF2B5EF4-FFF2-40B4-BE49-F238E27FC236}">
                    <a16:creationId xmlns:a16="http://schemas.microsoft.com/office/drawing/2014/main" id="{1CA2D93E-4CE5-3014-E1B3-B7A9A3F53F63}"/>
                  </a:ext>
                </a:extLst>
              </p:cNvPr>
              <p:cNvSpPr txBox="1"/>
              <p:nvPr/>
            </p:nvSpPr>
            <p:spPr>
              <a:xfrm>
                <a:off x="583578" y="33294062"/>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Data Sets</a:t>
                </a:r>
              </a:p>
            </p:txBody>
          </p:sp>
          <p:sp>
            <p:nvSpPr>
              <p:cNvPr id="56" name="TextBox 55">
                <a:extLst>
                  <a:ext uri="{FF2B5EF4-FFF2-40B4-BE49-F238E27FC236}">
                    <a16:creationId xmlns:a16="http://schemas.microsoft.com/office/drawing/2014/main" id="{777DA88A-4A8D-58F4-2FD6-0AF1687C10FF}"/>
                  </a:ext>
                </a:extLst>
              </p:cNvPr>
              <p:cNvSpPr txBox="1"/>
              <p:nvPr/>
            </p:nvSpPr>
            <p:spPr>
              <a:xfrm>
                <a:off x="541058" y="33802637"/>
                <a:ext cx="5333999" cy="5262979"/>
              </a:xfrm>
              <a:prstGeom prst="rect">
                <a:avLst/>
              </a:prstGeom>
              <a:noFill/>
            </p:spPr>
            <p:txBody>
              <a:bodyPr wrap="square" rtlCol="0">
                <a:spAutoFit/>
              </a:bodyPr>
              <a:lstStyle/>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Energy Infrastructure Data: </a:t>
                </a:r>
                <a:r>
                  <a:rPr lang="en-US" sz="2800" dirty="0">
                    <a:solidFill>
                      <a:schemeClr val="tx1"/>
                    </a:solidFill>
                    <a:latin typeface="Arial" panose="020B0604020202020204" pitchFamily="34" charset="0"/>
                    <a:cs typeface="Arial" panose="020B0604020202020204" pitchFamily="34" charset="0"/>
                  </a:rPr>
                  <a:t>Homeland Infrastructure Foundation-Level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Precipitation Data: </a:t>
                </a:r>
                <a:r>
                  <a:rPr lang="en-US" sz="2800" dirty="0">
                    <a:solidFill>
                      <a:schemeClr val="tx1"/>
                    </a:solidFill>
                    <a:latin typeface="Arial" panose="020B0604020202020204" pitchFamily="34" charset="0"/>
                    <a:cs typeface="Arial" panose="020B0604020202020204" pitchFamily="34" charset="0"/>
                  </a:rPr>
                  <a:t>NASA POWER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Earthquake Data: </a:t>
                </a:r>
                <a:r>
                  <a:rPr lang="en-US" sz="2800" dirty="0">
                    <a:solidFill>
                      <a:schemeClr val="tx1"/>
                    </a:solidFill>
                    <a:latin typeface="Arial" panose="020B0604020202020204" pitchFamily="34" charset="0"/>
                    <a:cs typeface="Arial" panose="020B0604020202020204" pitchFamily="34" charset="0"/>
                  </a:rPr>
                  <a:t>U.S Geological Survey: Earthquake Hazard Program</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Disaster Declarations Data: </a:t>
                </a:r>
                <a:r>
                  <a:rPr lang="en-US" sz="2800" dirty="0">
                    <a:solidFill>
                      <a:schemeClr val="tx1"/>
                    </a:solidFill>
                    <a:latin typeface="Arial" panose="020B0604020202020204" pitchFamily="34" charset="0"/>
                    <a:cs typeface="Arial" panose="020B0604020202020204" pitchFamily="34" charset="0"/>
                  </a:rPr>
                  <a:t>FEMA Web Disaster Declarations</a:t>
                </a:r>
              </a:p>
              <a:p>
                <a:endParaRPr lang="en-US" sz="2800" dirty="0">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9C4EDA07-3ECB-6E0B-59F2-28350F0CC5A6}"/>
                </a:ext>
              </a:extLst>
            </p:cNvPr>
            <p:cNvGrpSpPr/>
            <p:nvPr/>
          </p:nvGrpSpPr>
          <p:grpSpPr>
            <a:xfrm>
              <a:off x="548481" y="33949500"/>
              <a:ext cx="9241243" cy="3043773"/>
              <a:chOff x="10497164" y="3915207"/>
              <a:chExt cx="9241243" cy="3043773"/>
            </a:xfrm>
          </p:grpSpPr>
          <p:sp>
            <p:nvSpPr>
              <p:cNvPr id="63" name="TextBox 62">
                <a:extLst>
                  <a:ext uri="{FF2B5EF4-FFF2-40B4-BE49-F238E27FC236}">
                    <a16:creationId xmlns:a16="http://schemas.microsoft.com/office/drawing/2014/main" id="{9FBA1769-F460-8130-31E2-92482151AC2A}"/>
                  </a:ext>
                </a:extLst>
              </p:cNvPr>
              <p:cNvSpPr txBox="1"/>
              <p:nvPr/>
            </p:nvSpPr>
            <p:spPr>
              <a:xfrm>
                <a:off x="10497164" y="3915207"/>
                <a:ext cx="8471476" cy="646331"/>
              </a:xfrm>
              <a:prstGeom prst="rect">
                <a:avLst/>
              </a:prstGeom>
              <a:noFill/>
            </p:spPr>
            <p:txBody>
              <a:bodyPr wrap="square" rtlCol="0">
                <a:spAutoFit/>
              </a:bodyPr>
              <a:lstStyle/>
              <a:p>
                <a:r>
                  <a:rPr lang="en-US" sz="3600" b="1" dirty="0">
                    <a:solidFill>
                      <a:srgbClr val="0070C0"/>
                    </a:solidFill>
                    <a:highlight>
                      <a:srgbClr val="84DDFD"/>
                    </a:highlight>
                    <a:latin typeface="Arial" panose="020B0604020202020204" pitchFamily="34" charset="0"/>
                    <a:cs typeface="Arial" panose="020B0604020202020204" pitchFamily="34" charset="0"/>
                  </a:rPr>
                  <a:t>Models </a:t>
                </a:r>
              </a:p>
            </p:txBody>
          </p:sp>
          <p:sp>
            <p:nvSpPr>
              <p:cNvPr id="64" name="TextBox 63">
                <a:extLst>
                  <a:ext uri="{FF2B5EF4-FFF2-40B4-BE49-F238E27FC236}">
                    <a16:creationId xmlns:a16="http://schemas.microsoft.com/office/drawing/2014/main" id="{F824E0BD-1C05-9DF9-BBE3-CD078C89552A}"/>
                  </a:ext>
                </a:extLst>
              </p:cNvPr>
              <p:cNvSpPr txBox="1"/>
              <p:nvPr/>
            </p:nvSpPr>
            <p:spPr>
              <a:xfrm>
                <a:off x="10613782" y="4404435"/>
                <a:ext cx="9124625" cy="2554545"/>
              </a:xfrm>
              <a:prstGeom prst="rect">
                <a:avLst/>
              </a:prstGeom>
              <a:solidFill>
                <a:srgbClr val="84DDFD"/>
              </a:solidFill>
            </p:spPr>
            <p:txBody>
              <a:bodyPr wrap="square" rtlCol="0">
                <a:spAutoFit/>
              </a:bodyPr>
              <a:lstStyle/>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Deep Neural Network (DNN)</a:t>
                </a:r>
              </a:p>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Quantum Neural Network (QNN)</a:t>
                </a:r>
                <a:endParaRPr lang="en-US" sz="3200" b="1" dirty="0">
                  <a:latin typeface="Arial" panose="020B0604020202020204" pitchFamily="34" charset="0"/>
                  <a:cs typeface="Arial" panose="020B0604020202020204" pitchFamily="34" charset="0"/>
                </a:endParaRPr>
              </a:p>
              <a:p>
                <a:pPr marL="514350" indent="-514350" algn="just">
                  <a:buAutoNum type="arabicPeriod"/>
                </a:pPr>
                <a:r>
                  <a:rPr lang="en-US" sz="3200" b="1" dirty="0">
                    <a:latin typeface="Arial" panose="020B0604020202020204" pitchFamily="34" charset="0"/>
                    <a:cs typeface="Arial" panose="020B0604020202020204" pitchFamily="34" charset="0"/>
                  </a:rPr>
                  <a:t>Bayesian Network (BN)</a:t>
                </a:r>
              </a:p>
              <a:p>
                <a:pPr marL="514350" indent="-514350" algn="just">
                  <a:buAutoNum type="arabicPeriod"/>
                </a:pPr>
                <a:r>
                  <a:rPr lang="en-US" sz="3200" b="1" dirty="0">
                    <a:latin typeface="Arial" panose="020B0604020202020204" pitchFamily="34" charset="0"/>
                    <a:cs typeface="Arial" panose="020B0604020202020204" pitchFamily="34" charset="0"/>
                  </a:rPr>
                  <a:t>Naïve Bayes (NB)</a:t>
                </a:r>
              </a:p>
              <a:p>
                <a:pPr marL="514350" indent="-514350" algn="just">
                  <a:buAutoNum type="arabicPeriod"/>
                </a:pPr>
                <a:r>
                  <a:rPr lang="en-US" sz="3200" b="1" dirty="0">
                    <a:latin typeface="Arial" panose="020B0604020202020204" pitchFamily="34" charset="0"/>
                    <a:cs typeface="Arial" panose="020B0604020202020204" pitchFamily="34" charset="0"/>
                  </a:rPr>
                  <a:t>Decision Tree (DT)</a:t>
                </a:r>
              </a:p>
            </p:txBody>
          </p:sp>
        </p:grpSp>
      </p:grpSp>
      <p:grpSp>
        <p:nvGrpSpPr>
          <p:cNvPr id="15373" name="Group 15372">
            <a:extLst>
              <a:ext uri="{FF2B5EF4-FFF2-40B4-BE49-F238E27FC236}">
                <a16:creationId xmlns:a16="http://schemas.microsoft.com/office/drawing/2014/main" id="{F1B7DACC-8FDB-8031-6BEB-77332CE0A12F}"/>
              </a:ext>
            </a:extLst>
          </p:cNvPr>
          <p:cNvGrpSpPr/>
          <p:nvPr/>
        </p:nvGrpSpPr>
        <p:grpSpPr>
          <a:xfrm>
            <a:off x="10310845" y="4566662"/>
            <a:ext cx="15993236" cy="4013775"/>
            <a:chOff x="10310845" y="4566662"/>
            <a:chExt cx="15993236" cy="4013775"/>
          </a:xfrm>
        </p:grpSpPr>
        <p:pic>
          <p:nvPicPr>
            <p:cNvPr id="112" name="Picture 111" descr="A graph of precipitation and earthquake&#10;&#10;Description automatically generated">
              <a:extLst>
                <a:ext uri="{FF2B5EF4-FFF2-40B4-BE49-F238E27FC236}">
                  <a16:creationId xmlns:a16="http://schemas.microsoft.com/office/drawing/2014/main" id="{23DFC4BE-B0E3-1761-9AD1-AC524E769BB5}"/>
                </a:ext>
              </a:extLst>
            </p:cNvPr>
            <p:cNvPicPr>
              <a:picLocks noChangeAspect="1"/>
            </p:cNvPicPr>
            <p:nvPr/>
          </p:nvPicPr>
          <p:blipFill>
            <a:blip r:embed="rId20"/>
            <a:stretch>
              <a:fillRect/>
            </a:stretch>
          </p:blipFill>
          <p:spPr>
            <a:xfrm>
              <a:off x="10534621" y="5228056"/>
              <a:ext cx="4774603" cy="3352381"/>
            </a:xfrm>
            <a:prstGeom prst="rect">
              <a:avLst/>
            </a:prstGeom>
          </p:spPr>
        </p:pic>
        <p:pic>
          <p:nvPicPr>
            <p:cNvPr id="116" name="Picture 115" descr="A graph of precipitation and earthquake&#10;&#10;Description automatically generated">
              <a:extLst>
                <a:ext uri="{FF2B5EF4-FFF2-40B4-BE49-F238E27FC236}">
                  <a16:creationId xmlns:a16="http://schemas.microsoft.com/office/drawing/2014/main" id="{40F39E3D-727D-51BA-6093-DD709798AE99}"/>
                </a:ext>
              </a:extLst>
            </p:cNvPr>
            <p:cNvPicPr>
              <a:picLocks noChangeAspect="1"/>
            </p:cNvPicPr>
            <p:nvPr/>
          </p:nvPicPr>
          <p:blipFill>
            <a:blip r:embed="rId21"/>
            <a:stretch>
              <a:fillRect/>
            </a:stretch>
          </p:blipFill>
          <p:spPr>
            <a:xfrm>
              <a:off x="15855721" y="5160455"/>
              <a:ext cx="4698413" cy="3352381"/>
            </a:xfrm>
            <a:prstGeom prst="rect">
              <a:avLst/>
            </a:prstGeom>
          </p:spPr>
        </p:pic>
        <p:sp>
          <p:nvSpPr>
            <p:cNvPr id="118" name="TextBox 117">
              <a:extLst>
                <a:ext uri="{FF2B5EF4-FFF2-40B4-BE49-F238E27FC236}">
                  <a16:creationId xmlns:a16="http://schemas.microsoft.com/office/drawing/2014/main" id="{DA9B2BFE-3562-D1BA-BF9C-E0518E930F29}"/>
                </a:ext>
              </a:extLst>
            </p:cNvPr>
            <p:cNvSpPr txBox="1"/>
            <p:nvPr/>
          </p:nvSpPr>
          <p:spPr>
            <a:xfrm>
              <a:off x="13175650" y="7107574"/>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19" name="TextBox 118">
              <a:extLst>
                <a:ext uri="{FF2B5EF4-FFF2-40B4-BE49-F238E27FC236}">
                  <a16:creationId xmlns:a16="http://schemas.microsoft.com/office/drawing/2014/main" id="{CA427EA2-832B-3D2A-39E6-26AA24EB2782}"/>
                </a:ext>
              </a:extLst>
            </p:cNvPr>
            <p:cNvSpPr txBox="1"/>
            <p:nvPr/>
          </p:nvSpPr>
          <p:spPr>
            <a:xfrm>
              <a:off x="18344371" y="7036185"/>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sp>
          <p:nvSpPr>
            <p:cNvPr id="120" name="TextBox 119">
              <a:extLst>
                <a:ext uri="{FF2B5EF4-FFF2-40B4-BE49-F238E27FC236}">
                  <a16:creationId xmlns:a16="http://schemas.microsoft.com/office/drawing/2014/main" id="{4D3886C3-985E-A56A-F057-D9F14ECBB7CC}"/>
                </a:ext>
              </a:extLst>
            </p:cNvPr>
            <p:cNvSpPr txBox="1"/>
            <p:nvPr/>
          </p:nvSpPr>
          <p:spPr>
            <a:xfrm>
              <a:off x="10310845" y="4566662"/>
              <a:ext cx="15993236" cy="584775"/>
            </a:xfrm>
            <a:prstGeom prst="rect">
              <a:avLst/>
            </a:prstGeom>
            <a:noFill/>
          </p:spPr>
          <p:txBody>
            <a:bodyPr wrap="square" rtlCol="0">
              <a:spAutoFit/>
            </a:bodyPr>
            <a:lstStyle/>
            <a:p>
              <a:r>
                <a:rPr lang="en-US" sz="3200" b="1" dirty="0">
                  <a:solidFill>
                    <a:srgbClr val="FF66CC"/>
                  </a:solidFill>
                </a:rPr>
                <a:t>Dataset 1: </a:t>
              </a:r>
              <a:r>
                <a:rPr lang="en-US" sz="3200" dirty="0">
                  <a:solidFill>
                    <a:srgbClr val="FF66CC"/>
                  </a:solidFill>
                </a:rPr>
                <a:t>to encode geographical features to enable vulnerability prediction</a:t>
              </a:r>
              <a:endParaRPr lang="en-US" sz="3200" b="1" dirty="0">
                <a:solidFill>
                  <a:srgbClr val="FF66CC"/>
                </a:solidFill>
              </a:endParaRPr>
            </a:p>
          </p:txBody>
        </p:sp>
      </p:grpSp>
      <p:pic>
        <p:nvPicPr>
          <p:cNvPr id="124" name="Picture 123" descr="A graph of disaster and disaster&#10;&#10;Description automatically generated">
            <a:extLst>
              <a:ext uri="{FF2B5EF4-FFF2-40B4-BE49-F238E27FC236}">
                <a16:creationId xmlns:a16="http://schemas.microsoft.com/office/drawing/2014/main" id="{D389BC37-5DA6-4E67-ABDA-363E8918CBA3}"/>
              </a:ext>
            </a:extLst>
          </p:cNvPr>
          <p:cNvPicPr>
            <a:picLocks noChangeAspect="1"/>
          </p:cNvPicPr>
          <p:nvPr/>
        </p:nvPicPr>
        <p:blipFill rotWithShape="1">
          <a:blip r:embed="rId22"/>
          <a:srcRect b="5220"/>
          <a:stretch/>
        </p:blipFill>
        <p:spPr>
          <a:xfrm>
            <a:off x="20639063" y="8968164"/>
            <a:ext cx="4445818" cy="3628771"/>
          </a:xfrm>
          <a:prstGeom prst="rect">
            <a:avLst/>
          </a:prstGeom>
        </p:spPr>
      </p:pic>
      <p:pic>
        <p:nvPicPr>
          <p:cNvPr id="126" name="Picture 125" descr="A graph of a graph of a city&#10;&#10;Description automatically generated with medium confidence">
            <a:extLst>
              <a:ext uri="{FF2B5EF4-FFF2-40B4-BE49-F238E27FC236}">
                <a16:creationId xmlns:a16="http://schemas.microsoft.com/office/drawing/2014/main" id="{1ABBD634-E002-552C-3B33-B21EDBD23833}"/>
              </a:ext>
            </a:extLst>
          </p:cNvPr>
          <p:cNvPicPr>
            <a:picLocks noChangeAspect="1"/>
          </p:cNvPicPr>
          <p:nvPr/>
        </p:nvPicPr>
        <p:blipFill rotWithShape="1">
          <a:blip r:embed="rId23"/>
          <a:srcRect t="10335"/>
          <a:stretch/>
        </p:blipFill>
        <p:spPr>
          <a:xfrm>
            <a:off x="25142931" y="9799637"/>
            <a:ext cx="5555811" cy="5102288"/>
          </a:xfrm>
          <a:prstGeom prst="rect">
            <a:avLst/>
          </a:prstGeom>
        </p:spPr>
      </p:pic>
      <p:pic>
        <p:nvPicPr>
          <p:cNvPr id="107" name="Picture 106" descr="A graph with blue and white bars&#10;&#10;Description automatically generated">
            <a:extLst>
              <a:ext uri="{FF2B5EF4-FFF2-40B4-BE49-F238E27FC236}">
                <a16:creationId xmlns:a16="http://schemas.microsoft.com/office/drawing/2014/main" id="{076583F3-AE20-BC95-621C-E00366C915FF}"/>
              </a:ext>
            </a:extLst>
          </p:cNvPr>
          <p:cNvPicPr>
            <a:picLocks noChangeAspect="1"/>
          </p:cNvPicPr>
          <p:nvPr/>
        </p:nvPicPr>
        <p:blipFill rotWithShape="1">
          <a:blip r:embed="rId24"/>
          <a:srcRect b="3195"/>
          <a:stretch/>
        </p:blipFill>
        <p:spPr>
          <a:xfrm>
            <a:off x="24264500" y="4742252"/>
            <a:ext cx="6425397" cy="6047985"/>
          </a:xfrm>
          <a:prstGeom prst="rect">
            <a:avLst/>
          </a:prstGeom>
        </p:spPr>
      </p:pic>
      <p:pic>
        <p:nvPicPr>
          <p:cNvPr id="110" name="Picture 109" descr="A graph with blue bars and white squares&#10;&#10;Description automatically generated">
            <a:extLst>
              <a:ext uri="{FF2B5EF4-FFF2-40B4-BE49-F238E27FC236}">
                <a16:creationId xmlns:a16="http://schemas.microsoft.com/office/drawing/2014/main" id="{6A149B4E-48D7-91BF-836C-D11AAFF0EE78}"/>
              </a:ext>
            </a:extLst>
          </p:cNvPr>
          <p:cNvPicPr>
            <a:picLocks noChangeAspect="1"/>
          </p:cNvPicPr>
          <p:nvPr/>
        </p:nvPicPr>
        <p:blipFill>
          <a:blip r:embed="rId25"/>
          <a:stretch>
            <a:fillRect/>
          </a:stretch>
        </p:blipFill>
        <p:spPr>
          <a:xfrm>
            <a:off x="20919270" y="5088393"/>
            <a:ext cx="4939682" cy="3644444"/>
          </a:xfrm>
          <a:prstGeom prst="rect">
            <a:avLst/>
          </a:prstGeom>
        </p:spPr>
      </p:pic>
      <p:grpSp>
        <p:nvGrpSpPr>
          <p:cNvPr id="15372" name="Group 15371">
            <a:extLst>
              <a:ext uri="{FF2B5EF4-FFF2-40B4-BE49-F238E27FC236}">
                <a16:creationId xmlns:a16="http://schemas.microsoft.com/office/drawing/2014/main" id="{35529930-815E-C032-B166-D6F48CE8615A}"/>
              </a:ext>
            </a:extLst>
          </p:cNvPr>
          <p:cNvGrpSpPr/>
          <p:nvPr/>
        </p:nvGrpSpPr>
        <p:grpSpPr>
          <a:xfrm>
            <a:off x="10459444" y="8512976"/>
            <a:ext cx="15663623" cy="3877461"/>
            <a:chOff x="10459444" y="9896005"/>
            <a:chExt cx="15663623" cy="3877461"/>
          </a:xfrm>
        </p:grpSpPr>
        <p:pic>
          <p:nvPicPr>
            <p:cNvPr id="15360" name="Picture 15359" descr="A graph of different levels of time&#10;&#10;Description automatically generated with medium confidence">
              <a:extLst>
                <a:ext uri="{FF2B5EF4-FFF2-40B4-BE49-F238E27FC236}">
                  <a16:creationId xmlns:a16="http://schemas.microsoft.com/office/drawing/2014/main" id="{9C137B98-9F39-B79A-E29D-C43435901ABA}"/>
                </a:ext>
              </a:extLst>
            </p:cNvPr>
            <p:cNvPicPr>
              <a:picLocks noChangeAspect="1"/>
            </p:cNvPicPr>
            <p:nvPr/>
          </p:nvPicPr>
          <p:blipFill>
            <a:blip r:embed="rId26"/>
            <a:stretch>
              <a:fillRect/>
            </a:stretch>
          </p:blipFill>
          <p:spPr>
            <a:xfrm>
              <a:off x="10544208" y="10421085"/>
              <a:ext cx="4761905" cy="3352381"/>
            </a:xfrm>
            <a:prstGeom prst="rect">
              <a:avLst/>
            </a:prstGeom>
          </p:spPr>
        </p:pic>
        <p:sp>
          <p:nvSpPr>
            <p:cNvPr id="15361" name="TextBox 15360">
              <a:extLst>
                <a:ext uri="{FF2B5EF4-FFF2-40B4-BE49-F238E27FC236}">
                  <a16:creationId xmlns:a16="http://schemas.microsoft.com/office/drawing/2014/main" id="{49A5CF2D-4C49-F098-D535-28BC6F42B0A4}"/>
                </a:ext>
              </a:extLst>
            </p:cNvPr>
            <p:cNvSpPr txBox="1"/>
            <p:nvPr/>
          </p:nvSpPr>
          <p:spPr>
            <a:xfrm>
              <a:off x="12892396" y="12332958"/>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5363" name="TextBox 15362">
              <a:extLst>
                <a:ext uri="{FF2B5EF4-FFF2-40B4-BE49-F238E27FC236}">
                  <a16:creationId xmlns:a16="http://schemas.microsoft.com/office/drawing/2014/main" id="{6104D093-61A8-85B4-8B36-BC6002856916}"/>
                </a:ext>
              </a:extLst>
            </p:cNvPr>
            <p:cNvSpPr txBox="1"/>
            <p:nvPr/>
          </p:nvSpPr>
          <p:spPr>
            <a:xfrm>
              <a:off x="10459444" y="9896005"/>
              <a:ext cx="15663623" cy="584775"/>
            </a:xfrm>
            <a:prstGeom prst="rect">
              <a:avLst/>
            </a:prstGeom>
            <a:noFill/>
          </p:spPr>
          <p:txBody>
            <a:bodyPr wrap="square" rtlCol="0">
              <a:spAutoFit/>
            </a:bodyPr>
            <a:lstStyle/>
            <a:p>
              <a:r>
                <a:rPr lang="en-US" sz="3200" b="1" dirty="0">
                  <a:solidFill>
                    <a:srgbClr val="FF66CC"/>
                  </a:solidFill>
                </a:rPr>
                <a:t>Dataset 2: </a:t>
              </a:r>
              <a:r>
                <a:rPr lang="en-US" sz="2800" dirty="0">
                  <a:solidFill>
                    <a:srgbClr val="FF66CC"/>
                  </a:solidFill>
                </a:rPr>
                <a:t>to encode time-dependent seasonality into features to enable hazards predictions </a:t>
              </a:r>
              <a:endParaRPr lang="en-US" sz="3200" dirty="0">
                <a:solidFill>
                  <a:srgbClr val="FF66CC"/>
                </a:solidFill>
              </a:endParaRPr>
            </a:p>
          </p:txBody>
        </p:sp>
        <p:pic>
          <p:nvPicPr>
            <p:cNvPr id="15368" name="Picture 15367" descr="A graph of different levels&#10;&#10;Description automatically generated with medium confidence">
              <a:extLst>
                <a:ext uri="{FF2B5EF4-FFF2-40B4-BE49-F238E27FC236}">
                  <a16:creationId xmlns:a16="http://schemas.microsoft.com/office/drawing/2014/main" id="{312AD993-1A37-697E-4E70-A2757105B5CA}"/>
                </a:ext>
              </a:extLst>
            </p:cNvPr>
            <p:cNvPicPr>
              <a:picLocks noChangeAspect="1"/>
            </p:cNvPicPr>
            <p:nvPr/>
          </p:nvPicPr>
          <p:blipFill>
            <a:blip r:embed="rId27"/>
            <a:stretch>
              <a:fillRect/>
            </a:stretch>
          </p:blipFill>
          <p:spPr>
            <a:xfrm>
              <a:off x="15248508" y="10408243"/>
              <a:ext cx="4761905" cy="3352381"/>
            </a:xfrm>
            <a:prstGeom prst="rect">
              <a:avLst/>
            </a:prstGeom>
          </p:spPr>
        </p:pic>
        <p:sp>
          <p:nvSpPr>
            <p:cNvPr id="15369" name="TextBox 15368">
              <a:extLst>
                <a:ext uri="{FF2B5EF4-FFF2-40B4-BE49-F238E27FC236}">
                  <a16:creationId xmlns:a16="http://schemas.microsoft.com/office/drawing/2014/main" id="{D08CE892-9866-C2F5-EF57-0308525C1759}"/>
                </a:ext>
              </a:extLst>
            </p:cNvPr>
            <p:cNvSpPr txBox="1"/>
            <p:nvPr/>
          </p:nvSpPr>
          <p:spPr>
            <a:xfrm>
              <a:off x="17831456" y="12366758"/>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grpSp>
      <p:sp>
        <p:nvSpPr>
          <p:cNvPr id="15370" name="Rectangle 15369">
            <a:extLst>
              <a:ext uri="{FF2B5EF4-FFF2-40B4-BE49-F238E27FC236}">
                <a16:creationId xmlns:a16="http://schemas.microsoft.com/office/drawing/2014/main" id="{A6CF4845-55E3-CC62-FAE6-DFD437167C4A}"/>
              </a:ext>
            </a:extLst>
          </p:cNvPr>
          <p:cNvSpPr>
            <a:spLocks/>
          </p:cNvSpPr>
          <p:nvPr/>
        </p:nvSpPr>
        <p:spPr bwMode="auto">
          <a:xfrm>
            <a:off x="10448938" y="12613093"/>
            <a:ext cx="15093143" cy="76165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 Development &amp; Results</a:t>
            </a:r>
          </a:p>
        </p:txBody>
      </p:sp>
      <p:sp>
        <p:nvSpPr>
          <p:cNvPr id="15371" name="Rectangle 15370">
            <a:extLst>
              <a:ext uri="{FF2B5EF4-FFF2-40B4-BE49-F238E27FC236}">
                <a16:creationId xmlns:a16="http://schemas.microsoft.com/office/drawing/2014/main" id="{EAEE4C11-EAEB-B5E0-84E5-27A1CD997BF4}"/>
              </a:ext>
            </a:extLst>
          </p:cNvPr>
          <p:cNvSpPr>
            <a:spLocks/>
          </p:cNvSpPr>
          <p:nvPr/>
        </p:nvSpPr>
        <p:spPr bwMode="auto">
          <a:xfrm>
            <a:off x="10878878" y="30545779"/>
            <a:ext cx="19963669"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Conclusions</a:t>
            </a:r>
          </a:p>
        </p:txBody>
      </p:sp>
      <p:sp>
        <p:nvSpPr>
          <p:cNvPr id="15375" name="TextBox 15374">
            <a:extLst>
              <a:ext uri="{FF2B5EF4-FFF2-40B4-BE49-F238E27FC236}">
                <a16:creationId xmlns:a16="http://schemas.microsoft.com/office/drawing/2014/main" id="{DE4B330A-B66F-9CF0-B39C-A15444CAB560}"/>
              </a:ext>
            </a:extLst>
          </p:cNvPr>
          <p:cNvSpPr txBox="1"/>
          <p:nvPr/>
        </p:nvSpPr>
        <p:spPr>
          <a:xfrm>
            <a:off x="25344881" y="10631083"/>
            <a:ext cx="5253820" cy="369332"/>
          </a:xfrm>
          <a:prstGeom prst="rect">
            <a:avLst/>
          </a:prstGeom>
          <a:noFill/>
        </p:spPr>
        <p:txBody>
          <a:bodyPr wrap="square" rtlCol="0">
            <a:spAutoFit/>
          </a:bodyPr>
          <a:lstStyle/>
          <a:p>
            <a:r>
              <a:rPr lang="en-US" sz="1800"/>
              <a:t>Disaster declaration distribution across month and state</a:t>
            </a:r>
            <a:endParaRPr lang="en-US" sz="1800" dirty="0"/>
          </a:p>
        </p:txBody>
      </p:sp>
      <p:sp>
        <p:nvSpPr>
          <p:cNvPr id="15413" name="TextBox 15412">
            <a:extLst>
              <a:ext uri="{FF2B5EF4-FFF2-40B4-BE49-F238E27FC236}">
                <a16:creationId xmlns:a16="http://schemas.microsoft.com/office/drawing/2014/main" id="{86C80F28-5A41-495D-BA3B-94344E8F9150}"/>
              </a:ext>
            </a:extLst>
          </p:cNvPr>
          <p:cNvSpPr txBox="1"/>
          <p:nvPr/>
        </p:nvSpPr>
        <p:spPr>
          <a:xfrm>
            <a:off x="10759281" y="31364535"/>
            <a:ext cx="11829624" cy="526297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We explore the </a:t>
            </a:r>
            <a:r>
              <a:rPr lang="en-US" sz="2800" b="1" dirty="0">
                <a:solidFill>
                  <a:srgbClr val="FF0000"/>
                </a:solidFill>
                <a:latin typeface="Arial" panose="020B0604020202020204" pitchFamily="34" charset="0"/>
                <a:cs typeface="Arial" panose="020B0604020202020204" pitchFamily="34" charset="0"/>
              </a:rPr>
              <a:t>impact of hazards affecting critical infrastructure</a:t>
            </a:r>
            <a:r>
              <a:rPr lang="en-US" sz="2800" dirty="0">
                <a:latin typeface="Arial" panose="020B0604020202020204" pitchFamily="34" charset="0"/>
                <a:cs typeface="Arial" panose="020B0604020202020204" pitchFamily="34" charset="0"/>
              </a:rPr>
              <a:t> through seasonal severe weather and other events. Further, the </a:t>
            </a:r>
            <a:r>
              <a:rPr lang="en-US" sz="2800" b="1" dirty="0">
                <a:solidFill>
                  <a:srgbClr val="FF0000"/>
                </a:solidFill>
                <a:latin typeface="Arial" panose="020B0604020202020204" pitchFamily="34" charset="0"/>
                <a:cs typeface="Arial" panose="020B0604020202020204" pitchFamily="34" charset="0"/>
              </a:rPr>
              <a:t>vulnerability</a:t>
            </a:r>
            <a:r>
              <a:rPr lang="en-US" sz="2800" dirty="0">
                <a:latin typeface="Arial" panose="020B0604020202020204" pitchFamily="34" charset="0"/>
                <a:cs typeface="Arial" panose="020B0604020202020204" pitchFamily="34" charset="0"/>
              </a:rPr>
              <a:t> presented by geo-locations was analyzed as well.</a:t>
            </a:r>
          </a:p>
          <a:p>
            <a:pPr algn="just"/>
            <a:r>
              <a:rPr lang="en-US" sz="2800" dirty="0">
                <a:latin typeface="Arial" panose="020B0604020202020204" pitchFamily="34" charset="0"/>
                <a:cs typeface="Arial" panose="020B0604020202020204" pitchFamily="34" charset="0"/>
              </a:rPr>
              <a:t>The analysis of </a:t>
            </a:r>
            <a:r>
              <a:rPr lang="en-US" sz="2800" b="1" dirty="0">
                <a:solidFill>
                  <a:srgbClr val="FF0000"/>
                </a:solidFill>
                <a:latin typeface="Arial" panose="020B0604020202020204" pitchFamily="34" charset="0"/>
                <a:cs typeface="Arial" panose="020B0604020202020204" pitchFamily="34" charset="0"/>
              </a:rPr>
              <a:t>Dataset 1 </a:t>
            </a:r>
            <a:r>
              <a:rPr lang="en-US" sz="2800" dirty="0">
                <a:latin typeface="Arial" panose="020B0604020202020204" pitchFamily="34" charset="0"/>
                <a:cs typeface="Arial" panose="020B0604020202020204" pitchFamily="34" charset="0"/>
              </a:rPr>
              <a:t>yields the conditional probability distributions of</a:t>
            </a:r>
          </a:p>
          <a:p>
            <a:pPr algn="just"/>
            <a:r>
              <a:rPr lang="en-US" sz="2800" dirty="0">
                <a:latin typeface="Arial" panose="020B0604020202020204" pitchFamily="34" charset="0"/>
                <a:cs typeface="Arial" panose="020B0604020202020204" pitchFamily="34" charset="0"/>
              </a:rPr>
              <a:t>earthquake and fire risk through the </a:t>
            </a:r>
            <a:r>
              <a:rPr lang="en-US" sz="2800" b="1" dirty="0">
                <a:solidFill>
                  <a:srgbClr val="FF0000"/>
                </a:solidFill>
                <a:latin typeface="Arial" panose="020B0604020202020204" pitchFamily="34" charset="0"/>
                <a:cs typeface="Arial" panose="020B0604020202020204" pitchFamily="34" charset="0"/>
              </a:rPr>
              <a:t>Bayesian network</a:t>
            </a:r>
            <a:r>
              <a:rPr lang="en-US" sz="2800" dirty="0">
                <a:latin typeface="Arial" panose="020B0604020202020204" pitchFamily="34" charset="0"/>
                <a:cs typeface="Arial" panose="020B0604020202020204" pitchFamily="34" charset="0"/>
              </a:rPr>
              <a:t>. Thus, it can be used as an </a:t>
            </a:r>
            <a:r>
              <a:rPr lang="en-US" sz="2800" b="1" dirty="0">
                <a:solidFill>
                  <a:srgbClr val="FF0000"/>
                </a:solidFill>
                <a:latin typeface="Arial" panose="020B0604020202020204" pitchFamily="34" charset="0"/>
                <a:cs typeface="Arial" panose="020B0604020202020204" pitchFamily="34" charset="0"/>
              </a:rPr>
              <a:t>inference method </a:t>
            </a:r>
            <a:r>
              <a:rPr lang="en-US" sz="2800" dirty="0">
                <a:latin typeface="Arial" panose="020B0604020202020204" pitchFamily="34" charset="0"/>
                <a:cs typeface="Arial" panose="020B0604020202020204" pitchFamily="34" charset="0"/>
              </a:rPr>
              <a:t>to evaluate the vulnerability of a geo-location to the energy infrastructure.</a:t>
            </a:r>
          </a:p>
          <a:p>
            <a:pPr algn="just"/>
            <a:r>
              <a:rPr lang="en-US" sz="2800" dirty="0">
                <a:latin typeface="Arial" panose="020B0604020202020204" pitchFamily="34" charset="0"/>
                <a:cs typeface="Arial" panose="020B0604020202020204" pitchFamily="34" charset="0"/>
              </a:rPr>
              <a:t>Further, the analysis on </a:t>
            </a:r>
            <a:r>
              <a:rPr lang="en-US" sz="2800" b="1" dirty="0">
                <a:solidFill>
                  <a:srgbClr val="FF0000"/>
                </a:solidFill>
                <a:latin typeface="Arial" panose="020B0604020202020204" pitchFamily="34" charset="0"/>
                <a:cs typeface="Arial" panose="020B0604020202020204" pitchFamily="34" charset="0"/>
              </a:rPr>
              <a:t>Dataset 2 </a:t>
            </a:r>
            <a:r>
              <a:rPr lang="en-US" sz="2800" dirty="0">
                <a:latin typeface="Arial" panose="020B0604020202020204" pitchFamily="34" charset="0"/>
                <a:cs typeface="Arial" panose="020B0604020202020204" pitchFamily="34" charset="0"/>
              </a:rPr>
              <a:t>gives the ability to </a:t>
            </a:r>
            <a:r>
              <a:rPr lang="en-US" sz="2800" b="1" dirty="0">
                <a:solidFill>
                  <a:srgbClr val="FF0000"/>
                </a:solidFill>
                <a:latin typeface="Arial" panose="020B0604020202020204" pitchFamily="34" charset="0"/>
                <a:cs typeface="Arial" panose="020B0604020202020204" pitchFamily="34" charset="0"/>
              </a:rPr>
              <a:t>infer break down </a:t>
            </a:r>
            <a:r>
              <a:rPr lang="en-US" sz="2800" dirty="0">
                <a:latin typeface="Arial" panose="020B0604020202020204" pitchFamily="34" charset="0"/>
                <a:cs typeface="Arial" panose="020B0604020202020204" pitchFamily="34" charset="0"/>
              </a:rPr>
              <a:t>rate conditional on the month of the year, precipitation and disaster classifications through the Bayesian network. This provides useful insights into </a:t>
            </a:r>
            <a:r>
              <a:rPr lang="en-US" sz="2800" b="1" dirty="0">
                <a:solidFill>
                  <a:srgbClr val="FF0000"/>
                </a:solidFill>
                <a:latin typeface="Arial" panose="020B0604020202020204" pitchFamily="34" charset="0"/>
                <a:cs typeface="Arial" panose="020B0604020202020204" pitchFamily="34" charset="0"/>
              </a:rPr>
              <a:t>hazard occurrences and vulnerabilities </a:t>
            </a:r>
            <a:r>
              <a:rPr lang="en-US" sz="2800" dirty="0">
                <a:latin typeface="Arial" panose="020B0604020202020204" pitchFamily="34" charset="0"/>
                <a:cs typeface="Arial" panose="020B0604020202020204" pitchFamily="34" charset="0"/>
              </a:rPr>
              <a:t>present in the temporal dimension.</a:t>
            </a:r>
          </a:p>
        </p:txBody>
      </p:sp>
      <p:pic>
        <p:nvPicPr>
          <p:cNvPr id="15415" name="Picture 15414" descr="A map of the united states&#10;&#10;Description automatically generated">
            <a:extLst>
              <a:ext uri="{FF2B5EF4-FFF2-40B4-BE49-F238E27FC236}">
                <a16:creationId xmlns:a16="http://schemas.microsoft.com/office/drawing/2014/main" id="{D79FA5AE-6985-ED9B-607D-1B04065A1C68}"/>
              </a:ext>
            </a:extLst>
          </p:cNvPr>
          <p:cNvPicPr>
            <a:picLocks noChangeAspect="1"/>
          </p:cNvPicPr>
          <p:nvPr/>
        </p:nvPicPr>
        <p:blipFill>
          <a:blip r:embed="rId28"/>
          <a:stretch>
            <a:fillRect/>
          </a:stretch>
        </p:blipFill>
        <p:spPr>
          <a:xfrm>
            <a:off x="22730783" y="31401188"/>
            <a:ext cx="7994129" cy="5294734"/>
          </a:xfrm>
          <a:prstGeom prst="rect">
            <a:avLst/>
          </a:prstGeom>
        </p:spPr>
      </p:pic>
      <p:sp>
        <p:nvSpPr>
          <p:cNvPr id="15418" name="TextBox 15417">
            <a:extLst>
              <a:ext uri="{FF2B5EF4-FFF2-40B4-BE49-F238E27FC236}">
                <a16:creationId xmlns:a16="http://schemas.microsoft.com/office/drawing/2014/main" id="{B70CB335-4513-50D1-1791-3E811EB1A317}"/>
              </a:ext>
            </a:extLst>
          </p:cNvPr>
          <p:cNvSpPr txBox="1"/>
          <p:nvPr/>
        </p:nvSpPr>
        <p:spPr>
          <a:xfrm>
            <a:off x="10770707" y="36698237"/>
            <a:ext cx="20181574" cy="181588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classification models developed for both data sets present insights into </a:t>
            </a:r>
            <a:r>
              <a:rPr lang="en-US" sz="2800" b="1" dirty="0">
                <a:solidFill>
                  <a:srgbClr val="FF0000"/>
                </a:solidFill>
                <a:latin typeface="Arial" panose="020B0604020202020204" pitchFamily="34" charset="0"/>
                <a:cs typeface="Arial" panose="020B0604020202020204" pitchFamily="34" charset="0"/>
              </a:rPr>
              <a:t>dependencies</a:t>
            </a:r>
            <a:r>
              <a:rPr lang="en-US" sz="2800" dirty="0">
                <a:latin typeface="Arial" panose="020B0604020202020204" pitchFamily="34" charset="0"/>
                <a:cs typeface="Arial" panose="020B0604020202020204" pitchFamily="34" charset="0"/>
              </a:rPr>
              <a:t> present in the variables and their predictability. While DNN provided acceptable accuracies, the decision tree model performed well with </a:t>
            </a:r>
            <a:r>
              <a:rPr lang="en-US" sz="2800" b="1" dirty="0">
                <a:solidFill>
                  <a:srgbClr val="FF0000"/>
                </a:solidFill>
                <a:latin typeface="Arial" panose="020B0604020202020204" pitchFamily="34" charset="0"/>
                <a:cs typeface="Arial" panose="020B0604020202020204" pitchFamily="34" charset="0"/>
              </a:rPr>
              <a:t>explainable properties</a:t>
            </a:r>
            <a:r>
              <a:rPr lang="en-US" sz="2800" dirty="0">
                <a:latin typeface="Arial" panose="020B0604020202020204" pitchFamily="34" charset="0"/>
                <a:cs typeface="Arial" panose="020B0604020202020204" pitchFamily="34" charset="0"/>
              </a:rPr>
              <a:t>. We believe this work can be further improved by incorporating the data on transmission lines in the region as well as shown in figure. Further, increasing the </a:t>
            </a:r>
            <a:r>
              <a:rPr lang="en-US" sz="2800" b="1" dirty="0">
                <a:solidFill>
                  <a:srgbClr val="FF0000"/>
                </a:solidFill>
                <a:latin typeface="Arial" panose="020B0604020202020204" pitchFamily="34" charset="0"/>
                <a:cs typeface="Arial" panose="020B0604020202020204" pitchFamily="34" charset="0"/>
              </a:rPr>
              <a:t>spatial and temporal resolution </a:t>
            </a:r>
            <a:r>
              <a:rPr lang="en-US" sz="2800" dirty="0">
                <a:latin typeface="Arial" panose="020B0604020202020204" pitchFamily="34" charset="0"/>
                <a:cs typeface="Arial" panose="020B0604020202020204" pitchFamily="34" charset="0"/>
              </a:rPr>
              <a:t>will also contribute to higher accuracy.</a:t>
            </a:r>
          </a:p>
        </p:txBody>
      </p:sp>
      <p:sp>
        <p:nvSpPr>
          <p:cNvPr id="15421" name="TextBox 15420">
            <a:extLst>
              <a:ext uri="{FF2B5EF4-FFF2-40B4-BE49-F238E27FC236}">
                <a16:creationId xmlns:a16="http://schemas.microsoft.com/office/drawing/2014/main" id="{60BFC2FE-E333-D08D-FB18-C2FD6F0E5126}"/>
              </a:ext>
            </a:extLst>
          </p:cNvPr>
          <p:cNvSpPr txBox="1"/>
          <p:nvPr/>
        </p:nvSpPr>
        <p:spPr>
          <a:xfrm>
            <a:off x="458470" y="35313242"/>
            <a:ext cx="10019937" cy="1384995"/>
          </a:xfrm>
          <a:prstGeom prst="rect">
            <a:avLst/>
          </a:prstGeom>
          <a:noFill/>
        </p:spPr>
        <p:txBody>
          <a:bodyPr wrap="square" rtlCol="0">
            <a:spAutoFit/>
          </a:bodyPr>
          <a:lstStyle/>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Power Disturbances: </a:t>
            </a:r>
            <a:r>
              <a:rPr lang="en-US" sz="2800" dirty="0">
                <a:solidFill>
                  <a:schemeClr val="tx1"/>
                </a:solidFill>
                <a:latin typeface="Arial" panose="020B0604020202020204" pitchFamily="34" charset="0"/>
                <a:cs typeface="Arial" panose="020B0604020202020204" pitchFamily="34" charset="0"/>
              </a:rPr>
              <a:t>ISER Electric Disturbance Events</a:t>
            </a:r>
          </a:p>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Fire Occurrence: </a:t>
            </a:r>
            <a:r>
              <a:rPr lang="en-US" sz="2800" dirty="0">
                <a:solidFill>
                  <a:schemeClr val="tx1"/>
                </a:solidFill>
                <a:latin typeface="Arial" panose="020B0604020202020204" pitchFamily="34" charset="0"/>
                <a:cs typeface="Arial" panose="020B0604020202020204" pitchFamily="34" charset="0"/>
              </a:rPr>
              <a:t>National Interagency Fire Center</a:t>
            </a:r>
          </a:p>
          <a:p>
            <a:pPr marL="514350" indent="-514350">
              <a:buAutoNum type="arabicPeriod"/>
            </a:pPr>
            <a:endParaRPr lang="en-US" sz="2800" dirty="0">
              <a:highlight>
                <a:srgbClr val="84DDFD"/>
              </a:highlight>
              <a:latin typeface="Arial" panose="020B0604020202020204" pitchFamily="34" charset="0"/>
              <a:cs typeface="Arial" panose="020B0604020202020204" pitchFamily="34" charset="0"/>
            </a:endParaRPr>
          </a:p>
        </p:txBody>
      </p:sp>
      <p:sp>
        <p:nvSpPr>
          <p:cNvPr id="3" name="Rectangle 1">
            <a:extLst>
              <a:ext uri="{FF2B5EF4-FFF2-40B4-BE49-F238E27FC236}">
                <a16:creationId xmlns:a16="http://schemas.microsoft.com/office/drawing/2014/main" id="{0C38464F-5019-9B87-C231-F0DFF77C9E3D}"/>
              </a:ext>
            </a:extLst>
          </p:cNvPr>
          <p:cNvSpPr>
            <a:spLocks noChangeArrowheads="1"/>
          </p:cNvSpPr>
          <p:nvPr/>
        </p:nvSpPr>
        <p:spPr bwMode="auto">
          <a:xfrm>
            <a:off x="0" y="0"/>
            <a:ext cx="3127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Quantum NN for disaster breakdown</a:t>
            </a:r>
            <a:r>
              <a:rPr kumimoji="0" lang="en-US" altLang="en-US" sz="20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ED73231-D944-B712-91AF-5C86C80C9FA4}"/>
              </a:ext>
            </a:extLst>
          </p:cNvPr>
          <p:cNvSpPr>
            <a:spLocks noChangeArrowheads="1"/>
          </p:cNvSpPr>
          <p:nvPr/>
        </p:nvSpPr>
        <p:spPr bwMode="auto">
          <a:xfrm>
            <a:off x="152400" y="152400"/>
            <a:ext cx="3127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Quantum NN for disaster breakdown</a:t>
            </a:r>
            <a:r>
              <a:rPr kumimoji="0" lang="en-US" altLang="en-US" sz="20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EB354A6-1EE4-7F67-9F2F-70F5BCBAE2DB}"/>
              </a:ext>
            </a:extLst>
          </p:cNvPr>
          <p:cNvPicPr>
            <a:picLocks noChangeAspect="1"/>
          </p:cNvPicPr>
          <p:nvPr/>
        </p:nvPicPr>
        <p:blipFill>
          <a:blip r:embed="rId29"/>
          <a:stretch>
            <a:fillRect/>
          </a:stretch>
        </p:blipFill>
        <p:spPr>
          <a:xfrm>
            <a:off x="7842514" y="36577609"/>
            <a:ext cx="2786315" cy="2602313"/>
          </a:xfrm>
          <a:prstGeom prst="rect">
            <a:avLst/>
          </a:prstGeom>
        </p:spPr>
      </p:pic>
      <p:sp>
        <p:nvSpPr>
          <p:cNvPr id="37" name="Arrow: Curved Up 36">
            <a:extLst>
              <a:ext uri="{FF2B5EF4-FFF2-40B4-BE49-F238E27FC236}">
                <a16:creationId xmlns:a16="http://schemas.microsoft.com/office/drawing/2014/main" id="{83FAF158-C75B-D037-9DE1-03866D0E4CFE}"/>
              </a:ext>
            </a:extLst>
          </p:cNvPr>
          <p:cNvSpPr/>
          <p:nvPr/>
        </p:nvSpPr>
        <p:spPr bwMode="auto">
          <a:xfrm rot="596451" flipV="1">
            <a:off x="17957909" y="13424650"/>
            <a:ext cx="3188446"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pic>
        <p:nvPicPr>
          <p:cNvPr id="39" name="Picture 38">
            <a:extLst>
              <a:ext uri="{FF2B5EF4-FFF2-40B4-BE49-F238E27FC236}">
                <a16:creationId xmlns:a16="http://schemas.microsoft.com/office/drawing/2014/main" id="{D81006E8-3C67-B6C1-EAB1-091CA6BF1F4C}"/>
              </a:ext>
            </a:extLst>
          </p:cNvPr>
          <p:cNvPicPr>
            <a:picLocks noChangeAspect="1"/>
          </p:cNvPicPr>
          <p:nvPr/>
        </p:nvPicPr>
        <p:blipFill>
          <a:blip r:embed="rId30"/>
          <a:stretch>
            <a:fillRect/>
          </a:stretch>
        </p:blipFill>
        <p:spPr>
          <a:xfrm>
            <a:off x="16395488" y="15306505"/>
            <a:ext cx="2296485" cy="1184313"/>
          </a:xfrm>
          <a:prstGeom prst="rect">
            <a:avLst/>
          </a:prstGeom>
          <a:ln>
            <a:solidFill>
              <a:schemeClr val="tx1"/>
            </a:solidFill>
          </a:ln>
        </p:spPr>
      </p:pic>
      <p:pic>
        <p:nvPicPr>
          <p:cNvPr id="40" name="Picture 39">
            <a:extLst>
              <a:ext uri="{FF2B5EF4-FFF2-40B4-BE49-F238E27FC236}">
                <a16:creationId xmlns:a16="http://schemas.microsoft.com/office/drawing/2014/main" id="{B5B01A65-E696-D06E-0AE2-9F93B2BD42D3}"/>
              </a:ext>
            </a:extLst>
          </p:cNvPr>
          <p:cNvPicPr>
            <a:picLocks noChangeAspect="1"/>
          </p:cNvPicPr>
          <p:nvPr/>
        </p:nvPicPr>
        <p:blipFill>
          <a:blip r:embed="rId31"/>
          <a:stretch>
            <a:fillRect/>
          </a:stretch>
        </p:blipFill>
        <p:spPr>
          <a:xfrm>
            <a:off x="18725176" y="14499602"/>
            <a:ext cx="1828958" cy="1184312"/>
          </a:xfrm>
          <a:prstGeom prst="rect">
            <a:avLst/>
          </a:prstGeom>
          <a:ln>
            <a:solidFill>
              <a:schemeClr val="tx1"/>
            </a:solidFill>
          </a:ln>
        </p:spPr>
      </p:pic>
      <p:grpSp>
        <p:nvGrpSpPr>
          <p:cNvPr id="88" name="Group 87">
            <a:extLst>
              <a:ext uri="{FF2B5EF4-FFF2-40B4-BE49-F238E27FC236}">
                <a16:creationId xmlns:a16="http://schemas.microsoft.com/office/drawing/2014/main" id="{936213CE-093B-D702-3A7F-CAA99841E595}"/>
              </a:ext>
            </a:extLst>
          </p:cNvPr>
          <p:cNvGrpSpPr/>
          <p:nvPr/>
        </p:nvGrpSpPr>
        <p:grpSpPr>
          <a:xfrm>
            <a:off x="16796119" y="22117532"/>
            <a:ext cx="4973723" cy="8260433"/>
            <a:chOff x="16796119" y="22117532"/>
            <a:chExt cx="4973723" cy="8260433"/>
          </a:xfrm>
        </p:grpSpPr>
        <p:pic>
          <p:nvPicPr>
            <p:cNvPr id="84" name="Picture 83">
              <a:extLst>
                <a:ext uri="{FF2B5EF4-FFF2-40B4-BE49-F238E27FC236}">
                  <a16:creationId xmlns:a16="http://schemas.microsoft.com/office/drawing/2014/main" id="{03D0D847-EFF2-E02C-67E4-FB98A89E4E98}"/>
                </a:ext>
              </a:extLst>
            </p:cNvPr>
            <p:cNvPicPr>
              <a:picLocks noChangeAspect="1"/>
            </p:cNvPicPr>
            <p:nvPr/>
          </p:nvPicPr>
          <p:blipFill rotWithShape="1">
            <a:blip r:embed="rId32"/>
            <a:srcRect r="18490"/>
            <a:stretch/>
          </p:blipFill>
          <p:spPr>
            <a:xfrm>
              <a:off x="17250128" y="28102016"/>
              <a:ext cx="4370230" cy="2275949"/>
            </a:xfrm>
            <a:prstGeom prst="rect">
              <a:avLst/>
            </a:prstGeom>
          </p:spPr>
        </p:pic>
        <p:pic>
          <p:nvPicPr>
            <p:cNvPr id="79" name="Picture 78">
              <a:extLst>
                <a:ext uri="{FF2B5EF4-FFF2-40B4-BE49-F238E27FC236}">
                  <a16:creationId xmlns:a16="http://schemas.microsoft.com/office/drawing/2014/main" id="{A30D24AA-1ECA-E66E-EA0C-CE8914DE4678}"/>
                </a:ext>
              </a:extLst>
            </p:cNvPr>
            <p:cNvPicPr>
              <a:picLocks noChangeAspect="1"/>
            </p:cNvPicPr>
            <p:nvPr/>
          </p:nvPicPr>
          <p:blipFill rotWithShape="1">
            <a:blip r:embed="rId33"/>
            <a:srcRect r="15856"/>
            <a:stretch/>
          </p:blipFill>
          <p:spPr>
            <a:xfrm>
              <a:off x="17642938" y="25144242"/>
              <a:ext cx="4126904" cy="2275948"/>
            </a:xfrm>
            <a:prstGeom prst="rect">
              <a:avLst/>
            </a:prstGeom>
          </p:spPr>
        </p:pic>
        <p:sp>
          <p:nvSpPr>
            <p:cNvPr id="19" name="Rectangle 18">
              <a:extLst>
                <a:ext uri="{FF2B5EF4-FFF2-40B4-BE49-F238E27FC236}">
                  <a16:creationId xmlns:a16="http://schemas.microsoft.com/office/drawing/2014/main" id="{F7B54899-0CBE-2E0C-6EAF-D6D01EE4E0D7}"/>
                </a:ext>
              </a:extLst>
            </p:cNvPr>
            <p:cNvSpPr/>
            <p:nvPr/>
          </p:nvSpPr>
          <p:spPr bwMode="auto">
            <a:xfrm>
              <a:off x="16918941" y="22117532"/>
              <a:ext cx="4764566"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Classical DNN</a:t>
              </a:r>
            </a:p>
          </p:txBody>
        </p:sp>
        <p:pic>
          <p:nvPicPr>
            <p:cNvPr id="23" name="Picture 22">
              <a:extLst>
                <a:ext uri="{FF2B5EF4-FFF2-40B4-BE49-F238E27FC236}">
                  <a16:creationId xmlns:a16="http://schemas.microsoft.com/office/drawing/2014/main" id="{3C72FBC4-975E-6952-9678-592FAB22B0A2}"/>
                </a:ext>
              </a:extLst>
            </p:cNvPr>
            <p:cNvPicPr>
              <a:picLocks noChangeAspect="1"/>
            </p:cNvPicPr>
            <p:nvPr/>
          </p:nvPicPr>
          <p:blipFill rotWithShape="1">
            <a:blip r:embed="rId34"/>
            <a:srcRect r="15528"/>
            <a:stretch/>
          </p:blipFill>
          <p:spPr>
            <a:xfrm>
              <a:off x="17739710" y="22890027"/>
              <a:ext cx="4002630" cy="1831801"/>
            </a:xfrm>
            <a:prstGeom prst="rect">
              <a:avLst/>
            </a:prstGeom>
          </p:spPr>
        </p:pic>
        <p:sp>
          <p:nvSpPr>
            <p:cNvPr id="25" name="TextBox 24">
              <a:extLst>
                <a:ext uri="{FF2B5EF4-FFF2-40B4-BE49-F238E27FC236}">
                  <a16:creationId xmlns:a16="http://schemas.microsoft.com/office/drawing/2014/main" id="{8D9AC0A2-7D2B-7993-CEF9-2D2D7B2EEDDC}"/>
                </a:ext>
              </a:extLst>
            </p:cNvPr>
            <p:cNvSpPr txBox="1"/>
            <p:nvPr/>
          </p:nvSpPr>
          <p:spPr>
            <a:xfrm>
              <a:off x="16890878" y="23377069"/>
              <a:ext cx="1332140" cy="338554"/>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fire risk </a:t>
              </a:r>
              <a:endParaRPr lang="en-US" sz="1600" dirty="0"/>
            </a:p>
          </p:txBody>
        </p:sp>
        <p:sp>
          <p:nvSpPr>
            <p:cNvPr id="27" name="TextBox 26">
              <a:extLst>
                <a:ext uri="{FF2B5EF4-FFF2-40B4-BE49-F238E27FC236}">
                  <a16:creationId xmlns:a16="http://schemas.microsoft.com/office/drawing/2014/main" id="{1DE4FD2E-8DDB-AD2E-7B0D-E5C1B84CF749}"/>
                </a:ext>
              </a:extLst>
            </p:cNvPr>
            <p:cNvSpPr txBox="1"/>
            <p:nvPr/>
          </p:nvSpPr>
          <p:spPr>
            <a:xfrm>
              <a:off x="16796119" y="26155823"/>
              <a:ext cx="15006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earthquake risk </a:t>
              </a:r>
              <a:endParaRPr lang="en-US" sz="1600" dirty="0"/>
            </a:p>
          </p:txBody>
        </p:sp>
        <p:sp>
          <p:nvSpPr>
            <p:cNvPr id="29" name="TextBox 28">
              <a:extLst>
                <a:ext uri="{FF2B5EF4-FFF2-40B4-BE49-F238E27FC236}">
                  <a16:creationId xmlns:a16="http://schemas.microsoft.com/office/drawing/2014/main" id="{BA473892-B1A7-79D3-5F62-DD366739B6BF}"/>
                </a:ext>
              </a:extLst>
            </p:cNvPr>
            <p:cNvSpPr txBox="1"/>
            <p:nvPr/>
          </p:nvSpPr>
          <p:spPr>
            <a:xfrm>
              <a:off x="16834335" y="29076248"/>
              <a:ext cx="13244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breakdown rate </a:t>
              </a:r>
              <a:endParaRPr lang="en-US" sz="1600" dirty="0"/>
            </a:p>
          </p:txBody>
        </p:sp>
      </p:grpSp>
      <p:grpSp>
        <p:nvGrpSpPr>
          <p:cNvPr id="53" name="Group 52">
            <a:extLst>
              <a:ext uri="{FF2B5EF4-FFF2-40B4-BE49-F238E27FC236}">
                <a16:creationId xmlns:a16="http://schemas.microsoft.com/office/drawing/2014/main" id="{5E522DDF-FDD3-918C-3CE8-A093691A4134}"/>
              </a:ext>
            </a:extLst>
          </p:cNvPr>
          <p:cNvGrpSpPr/>
          <p:nvPr/>
        </p:nvGrpSpPr>
        <p:grpSpPr>
          <a:xfrm>
            <a:off x="10585184" y="24800973"/>
            <a:ext cx="6124969" cy="5572664"/>
            <a:chOff x="10737831" y="19805020"/>
            <a:chExt cx="5484286" cy="4477320"/>
          </a:xfrm>
        </p:grpSpPr>
        <p:pic>
          <p:nvPicPr>
            <p:cNvPr id="49" name="Picture 48">
              <a:extLst>
                <a:ext uri="{FF2B5EF4-FFF2-40B4-BE49-F238E27FC236}">
                  <a16:creationId xmlns:a16="http://schemas.microsoft.com/office/drawing/2014/main" id="{BFDC77D7-52DC-0FCB-31EF-80B592479019}"/>
                </a:ext>
              </a:extLst>
            </p:cNvPr>
            <p:cNvPicPr>
              <a:picLocks noChangeAspect="1"/>
            </p:cNvPicPr>
            <p:nvPr/>
          </p:nvPicPr>
          <p:blipFill rotWithShape="1">
            <a:blip r:embed="rId35"/>
            <a:srcRect t="62522"/>
            <a:stretch/>
          </p:blipFill>
          <p:spPr>
            <a:xfrm>
              <a:off x="10737831" y="22220237"/>
              <a:ext cx="5471634" cy="2062103"/>
            </a:xfrm>
            <a:prstGeom prst="rect">
              <a:avLst/>
            </a:prstGeom>
          </p:spPr>
        </p:pic>
        <p:pic>
          <p:nvPicPr>
            <p:cNvPr id="44" name="Picture 43">
              <a:extLst>
                <a:ext uri="{FF2B5EF4-FFF2-40B4-BE49-F238E27FC236}">
                  <a16:creationId xmlns:a16="http://schemas.microsoft.com/office/drawing/2014/main" id="{2260D21B-0053-4A00-12CA-331028FF4D16}"/>
                </a:ext>
              </a:extLst>
            </p:cNvPr>
            <p:cNvPicPr>
              <a:picLocks noChangeAspect="1"/>
            </p:cNvPicPr>
            <p:nvPr/>
          </p:nvPicPr>
          <p:blipFill rotWithShape="1">
            <a:blip r:embed="rId35"/>
            <a:srcRect b="55083"/>
            <a:stretch/>
          </p:blipFill>
          <p:spPr>
            <a:xfrm>
              <a:off x="10743973" y="19805020"/>
              <a:ext cx="5471634" cy="2471388"/>
            </a:xfrm>
            <a:prstGeom prst="rect">
              <a:avLst/>
            </a:prstGeom>
          </p:spPr>
        </p:pic>
        <p:sp>
          <p:nvSpPr>
            <p:cNvPr id="45" name="Arrow: Left 44">
              <a:extLst>
                <a:ext uri="{FF2B5EF4-FFF2-40B4-BE49-F238E27FC236}">
                  <a16:creationId xmlns:a16="http://schemas.microsoft.com/office/drawing/2014/main" id="{62192F6E-9F6E-275F-64E6-DA5E8C4C6C00}"/>
                </a:ext>
              </a:extLst>
            </p:cNvPr>
            <p:cNvSpPr/>
            <p:nvPr/>
          </p:nvSpPr>
          <p:spPr bwMode="auto">
            <a:xfrm>
              <a:off x="12906775" y="23715134"/>
              <a:ext cx="803481" cy="416201"/>
            </a:xfrm>
            <a:prstGeom prst="left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6" name="Rectangle: Rounded Corners 45">
              <a:extLst>
                <a:ext uri="{FF2B5EF4-FFF2-40B4-BE49-F238E27FC236}">
                  <a16:creationId xmlns:a16="http://schemas.microsoft.com/office/drawing/2014/main" id="{12267D18-2BC2-E895-D0B5-01FE8C37C349}"/>
                </a:ext>
              </a:extLst>
            </p:cNvPr>
            <p:cNvSpPr/>
            <p:nvPr/>
          </p:nvSpPr>
          <p:spPr bwMode="auto">
            <a:xfrm>
              <a:off x="10750484" y="23619415"/>
              <a:ext cx="2072708"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7" name="Rectangle: Rounded Corners 46">
              <a:extLst>
                <a:ext uri="{FF2B5EF4-FFF2-40B4-BE49-F238E27FC236}">
                  <a16:creationId xmlns:a16="http://schemas.microsoft.com/office/drawing/2014/main" id="{EC593D2C-881D-A3B5-6BF4-3925E1B45C24}"/>
                </a:ext>
              </a:extLst>
            </p:cNvPr>
            <p:cNvSpPr/>
            <p:nvPr/>
          </p:nvSpPr>
          <p:spPr bwMode="auto">
            <a:xfrm>
              <a:off x="10737831" y="21604140"/>
              <a:ext cx="4856371"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0" name="Star: 6 Points 49">
              <a:extLst>
                <a:ext uri="{FF2B5EF4-FFF2-40B4-BE49-F238E27FC236}">
                  <a16:creationId xmlns:a16="http://schemas.microsoft.com/office/drawing/2014/main" id="{57C5911E-BE16-1370-C18F-B7894E626BBA}"/>
                </a:ext>
              </a:extLst>
            </p:cNvPr>
            <p:cNvSpPr/>
            <p:nvPr/>
          </p:nvSpPr>
          <p:spPr bwMode="auto">
            <a:xfrm>
              <a:off x="15701748" y="21686837"/>
              <a:ext cx="451580" cy="467702"/>
            </a:xfrm>
            <a:prstGeom prst="star6">
              <a:avLst>
                <a:gd name="adj" fmla="val 20722"/>
                <a:gd name="hf" fmla="val 115470"/>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1" name="TextBox 50">
              <a:extLst>
                <a:ext uri="{FF2B5EF4-FFF2-40B4-BE49-F238E27FC236}">
                  <a16:creationId xmlns:a16="http://schemas.microsoft.com/office/drawing/2014/main" id="{2415F498-E287-D8BB-DE6A-445FB3012684}"/>
                </a:ext>
              </a:extLst>
            </p:cNvPr>
            <p:cNvSpPr txBox="1"/>
            <p:nvPr/>
          </p:nvSpPr>
          <p:spPr>
            <a:xfrm>
              <a:off x="13710255" y="23581335"/>
              <a:ext cx="2511862" cy="667659"/>
            </a:xfrm>
            <a:prstGeom prst="rect">
              <a:avLst/>
            </a:prstGeom>
            <a:solidFill>
              <a:srgbClr val="FF0000"/>
            </a:solidFill>
          </p:spPr>
          <p:txBody>
            <a:bodyPr wrap="square" rtlCol="0">
              <a:spAutoFit/>
            </a:bodyPr>
            <a:lstStyle/>
            <a:p>
              <a:pPr algn="ctr"/>
              <a:r>
                <a:rPr lang="en-US" sz="2400" b="1" dirty="0">
                  <a:solidFill>
                    <a:schemeClr val="bg1"/>
                  </a:solidFill>
                </a:rPr>
                <a:t>Variational Quantum Classifier </a:t>
              </a:r>
            </a:p>
          </p:txBody>
        </p:sp>
      </p:grpSp>
      <p:grpSp>
        <p:nvGrpSpPr>
          <p:cNvPr id="90" name="Group 89">
            <a:extLst>
              <a:ext uri="{FF2B5EF4-FFF2-40B4-BE49-F238E27FC236}">
                <a16:creationId xmlns:a16="http://schemas.microsoft.com/office/drawing/2014/main" id="{0CB78004-B50C-630B-87C9-86D7B39D245C}"/>
              </a:ext>
            </a:extLst>
          </p:cNvPr>
          <p:cNvGrpSpPr/>
          <p:nvPr/>
        </p:nvGrpSpPr>
        <p:grpSpPr>
          <a:xfrm>
            <a:off x="26362663" y="22419254"/>
            <a:ext cx="4393963" cy="7954383"/>
            <a:chOff x="26362664" y="22419254"/>
            <a:chExt cx="4393962" cy="7765111"/>
          </a:xfrm>
        </p:grpSpPr>
        <p:pic>
          <p:nvPicPr>
            <p:cNvPr id="1038" name="Picture 14">
              <a:extLst>
                <a:ext uri="{FF2B5EF4-FFF2-40B4-BE49-F238E27FC236}">
                  <a16:creationId xmlns:a16="http://schemas.microsoft.com/office/drawing/2014/main" id="{783D86CA-F788-BC09-6C2D-56B7AB9B342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384841" y="22419254"/>
              <a:ext cx="4323788" cy="23416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51D05FE-9C6B-C4FB-30B7-A28ADF57840F}"/>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382242" y="24959566"/>
              <a:ext cx="4354807" cy="2379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D356D4F-9B4F-1970-23F1-6CB16AA602F0}"/>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362664" y="27804665"/>
              <a:ext cx="4393962" cy="23797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a:extLst>
              <a:ext uri="{FF2B5EF4-FFF2-40B4-BE49-F238E27FC236}">
                <a16:creationId xmlns:a16="http://schemas.microsoft.com/office/drawing/2014/main" id="{9F233A80-DB20-7423-534E-4FF8B59196DD}"/>
              </a:ext>
            </a:extLst>
          </p:cNvPr>
          <p:cNvGrpSpPr/>
          <p:nvPr/>
        </p:nvGrpSpPr>
        <p:grpSpPr>
          <a:xfrm>
            <a:off x="21835906" y="22114550"/>
            <a:ext cx="4526757" cy="8266145"/>
            <a:chOff x="21835906" y="22114550"/>
            <a:chExt cx="4526757" cy="8266145"/>
          </a:xfrm>
        </p:grpSpPr>
        <p:sp>
          <p:nvSpPr>
            <p:cNvPr id="20" name="Rectangle 19">
              <a:extLst>
                <a:ext uri="{FF2B5EF4-FFF2-40B4-BE49-F238E27FC236}">
                  <a16:creationId xmlns:a16="http://schemas.microsoft.com/office/drawing/2014/main" id="{EE91467E-3048-4D69-F54A-D206FDDC78C8}"/>
                </a:ext>
              </a:extLst>
            </p:cNvPr>
            <p:cNvSpPr/>
            <p:nvPr/>
          </p:nvSpPr>
          <p:spPr bwMode="auto">
            <a:xfrm>
              <a:off x="21835906" y="22114550"/>
              <a:ext cx="4526757"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Quantum NN</a:t>
              </a:r>
            </a:p>
          </p:txBody>
        </p:sp>
        <p:pic>
          <p:nvPicPr>
            <p:cNvPr id="73" name="Picture 72">
              <a:extLst>
                <a:ext uri="{FF2B5EF4-FFF2-40B4-BE49-F238E27FC236}">
                  <a16:creationId xmlns:a16="http://schemas.microsoft.com/office/drawing/2014/main" id="{91032030-3944-ADDB-5568-7826D3F4C6A6}"/>
                </a:ext>
              </a:extLst>
            </p:cNvPr>
            <p:cNvPicPr>
              <a:picLocks noChangeAspect="1"/>
            </p:cNvPicPr>
            <p:nvPr/>
          </p:nvPicPr>
          <p:blipFill rotWithShape="1">
            <a:blip r:embed="rId39"/>
            <a:srcRect r="15520"/>
            <a:stretch/>
          </p:blipFill>
          <p:spPr>
            <a:xfrm>
              <a:off x="22028645" y="22996469"/>
              <a:ext cx="4278548" cy="1683352"/>
            </a:xfrm>
            <a:prstGeom prst="rect">
              <a:avLst/>
            </a:prstGeom>
          </p:spPr>
        </p:pic>
        <p:pic>
          <p:nvPicPr>
            <p:cNvPr id="82" name="Picture 81">
              <a:extLst>
                <a:ext uri="{FF2B5EF4-FFF2-40B4-BE49-F238E27FC236}">
                  <a16:creationId xmlns:a16="http://schemas.microsoft.com/office/drawing/2014/main" id="{0D17E56D-84D1-B770-99EC-0038AE6D29FC}"/>
                </a:ext>
              </a:extLst>
            </p:cNvPr>
            <p:cNvPicPr>
              <a:picLocks noChangeAspect="1"/>
            </p:cNvPicPr>
            <p:nvPr/>
          </p:nvPicPr>
          <p:blipFill rotWithShape="1">
            <a:blip r:embed="rId40"/>
            <a:srcRect l="1529" r="16203"/>
            <a:stretch/>
          </p:blipFill>
          <p:spPr>
            <a:xfrm>
              <a:off x="22011618" y="25230717"/>
              <a:ext cx="4278549" cy="2167773"/>
            </a:xfrm>
            <a:prstGeom prst="rect">
              <a:avLst/>
            </a:prstGeom>
          </p:spPr>
        </p:pic>
        <p:pic>
          <p:nvPicPr>
            <p:cNvPr id="86" name="Picture 85">
              <a:extLst>
                <a:ext uri="{FF2B5EF4-FFF2-40B4-BE49-F238E27FC236}">
                  <a16:creationId xmlns:a16="http://schemas.microsoft.com/office/drawing/2014/main" id="{CEB46D55-8900-D0DA-A42D-AAA300750A8D}"/>
                </a:ext>
              </a:extLst>
            </p:cNvPr>
            <p:cNvPicPr>
              <a:picLocks noChangeAspect="1"/>
            </p:cNvPicPr>
            <p:nvPr/>
          </p:nvPicPr>
          <p:blipFill rotWithShape="1">
            <a:blip r:embed="rId41"/>
            <a:srcRect r="17439"/>
            <a:stretch/>
          </p:blipFill>
          <p:spPr>
            <a:xfrm>
              <a:off x="21870553" y="28334152"/>
              <a:ext cx="4461346" cy="2046543"/>
            </a:xfrm>
            <a:prstGeom prst="rect">
              <a:avLst/>
            </a:prstGeom>
          </p:spPr>
        </p:pic>
      </p:grpSp>
      <p:sp>
        <p:nvSpPr>
          <p:cNvPr id="67" name="TextBox 66">
            <a:extLst>
              <a:ext uri="{FF2B5EF4-FFF2-40B4-BE49-F238E27FC236}">
                <a16:creationId xmlns:a16="http://schemas.microsoft.com/office/drawing/2014/main" id="{0EA6FAB7-7F32-919F-34D8-2D9B61A0E072}"/>
              </a:ext>
            </a:extLst>
          </p:cNvPr>
          <p:cNvSpPr txBox="1"/>
          <p:nvPr/>
        </p:nvSpPr>
        <p:spPr>
          <a:xfrm>
            <a:off x="21335173" y="19454189"/>
            <a:ext cx="1873215" cy="443198"/>
          </a:xfrm>
          <a:prstGeom prst="rect">
            <a:avLst/>
          </a:prstGeom>
          <a:solidFill>
            <a:schemeClr val="bg1">
              <a:lumMod val="85000"/>
            </a:schemeClr>
          </a:solidFill>
        </p:spPr>
        <p:txBody>
          <a:bodyPr wrap="square" rtlCol="0">
            <a:spAutoFit/>
          </a:bodyPr>
          <a:lstStyle/>
          <a:p>
            <a:r>
              <a:rPr lang="en-US" dirty="0"/>
              <a:t>fire risk – DT </a:t>
            </a:r>
          </a:p>
        </p:txBody>
      </p:sp>
      <p:pic>
        <p:nvPicPr>
          <p:cNvPr id="92" name="Picture 91">
            <a:extLst>
              <a:ext uri="{FF2B5EF4-FFF2-40B4-BE49-F238E27FC236}">
                <a16:creationId xmlns:a16="http://schemas.microsoft.com/office/drawing/2014/main" id="{4AD0F03F-957F-7114-7A18-A2B049672D55}"/>
              </a:ext>
            </a:extLst>
          </p:cNvPr>
          <p:cNvPicPr>
            <a:picLocks noChangeAspect="1"/>
          </p:cNvPicPr>
          <p:nvPr/>
        </p:nvPicPr>
        <p:blipFill>
          <a:blip r:embed="rId42"/>
          <a:stretch>
            <a:fillRect/>
          </a:stretch>
        </p:blipFill>
        <p:spPr>
          <a:xfrm>
            <a:off x="15636081" y="20262253"/>
            <a:ext cx="4140936" cy="1762483"/>
          </a:xfrm>
          <a:prstGeom prst="rect">
            <a:avLst/>
          </a:prstGeom>
        </p:spPr>
      </p:pic>
      <p:sp>
        <p:nvSpPr>
          <p:cNvPr id="94" name="TextBox 93">
            <a:extLst>
              <a:ext uri="{FF2B5EF4-FFF2-40B4-BE49-F238E27FC236}">
                <a16:creationId xmlns:a16="http://schemas.microsoft.com/office/drawing/2014/main" id="{ED68C228-A837-1102-B00B-BC17A9B82CF8}"/>
              </a:ext>
            </a:extLst>
          </p:cNvPr>
          <p:cNvSpPr txBox="1"/>
          <p:nvPr/>
        </p:nvSpPr>
        <p:spPr>
          <a:xfrm>
            <a:off x="15612408" y="19781978"/>
            <a:ext cx="1873215" cy="443198"/>
          </a:xfrm>
          <a:prstGeom prst="rect">
            <a:avLst/>
          </a:prstGeom>
          <a:solidFill>
            <a:schemeClr val="bg1">
              <a:lumMod val="85000"/>
            </a:schemeClr>
          </a:solidFill>
        </p:spPr>
        <p:txBody>
          <a:bodyPr wrap="square" rtlCol="0">
            <a:spAutoFit/>
          </a:bodyPr>
          <a:lstStyle/>
          <a:p>
            <a:r>
              <a:rPr lang="en-US" dirty="0"/>
              <a:t>fire risk – NB </a:t>
            </a:r>
          </a:p>
        </p:txBody>
      </p:sp>
      <p:pic>
        <p:nvPicPr>
          <p:cNvPr id="96" name="Picture 95">
            <a:extLst>
              <a:ext uri="{FF2B5EF4-FFF2-40B4-BE49-F238E27FC236}">
                <a16:creationId xmlns:a16="http://schemas.microsoft.com/office/drawing/2014/main" id="{7D336F21-4E7C-92BD-0475-2863484EEF42}"/>
              </a:ext>
            </a:extLst>
          </p:cNvPr>
          <p:cNvPicPr>
            <a:picLocks noChangeAspect="1"/>
          </p:cNvPicPr>
          <p:nvPr/>
        </p:nvPicPr>
        <p:blipFill rotWithShape="1">
          <a:blip r:embed="rId43"/>
          <a:srcRect r="17331"/>
          <a:stretch/>
        </p:blipFill>
        <p:spPr>
          <a:xfrm>
            <a:off x="21232962" y="19956855"/>
            <a:ext cx="4154467" cy="2040220"/>
          </a:xfrm>
          <a:prstGeom prst="rect">
            <a:avLst/>
          </a:prstGeom>
        </p:spPr>
      </p:pic>
      <p:sp>
        <p:nvSpPr>
          <p:cNvPr id="99" name="TextBox 98">
            <a:extLst>
              <a:ext uri="{FF2B5EF4-FFF2-40B4-BE49-F238E27FC236}">
                <a16:creationId xmlns:a16="http://schemas.microsoft.com/office/drawing/2014/main" id="{F5AF2CB2-1D64-ACF4-104E-DF35038ACE2B}"/>
              </a:ext>
            </a:extLst>
          </p:cNvPr>
          <p:cNvSpPr txBox="1"/>
          <p:nvPr/>
        </p:nvSpPr>
        <p:spPr>
          <a:xfrm>
            <a:off x="14032781" y="23413043"/>
            <a:ext cx="2086442" cy="794064"/>
          </a:xfrm>
          <a:prstGeom prst="rect">
            <a:avLst/>
          </a:prstGeom>
          <a:solidFill>
            <a:schemeClr val="bg1">
              <a:lumMod val="85000"/>
            </a:schemeClr>
          </a:solidFill>
        </p:spPr>
        <p:txBody>
          <a:bodyPr wrap="square" rtlCol="0">
            <a:spAutoFit/>
          </a:bodyPr>
          <a:lstStyle/>
          <a:p>
            <a:pPr algn="ctr"/>
            <a:r>
              <a:rPr lang="en-US" dirty="0"/>
              <a:t>Classical DNN Structure</a:t>
            </a:r>
          </a:p>
        </p:txBody>
      </p:sp>
      <p:grpSp>
        <p:nvGrpSpPr>
          <p:cNvPr id="114" name="Group 113">
            <a:extLst>
              <a:ext uri="{FF2B5EF4-FFF2-40B4-BE49-F238E27FC236}">
                <a16:creationId xmlns:a16="http://schemas.microsoft.com/office/drawing/2014/main" id="{CC84A1E5-FA20-4F16-37CD-57BF3F511480}"/>
              </a:ext>
            </a:extLst>
          </p:cNvPr>
          <p:cNvGrpSpPr/>
          <p:nvPr/>
        </p:nvGrpSpPr>
        <p:grpSpPr>
          <a:xfrm>
            <a:off x="25770681" y="20772437"/>
            <a:ext cx="5181600" cy="1252298"/>
            <a:chOff x="25770681" y="20772437"/>
            <a:chExt cx="5181600" cy="1252298"/>
          </a:xfrm>
        </p:grpSpPr>
        <p:pic>
          <p:nvPicPr>
            <p:cNvPr id="108" name="Picture 107">
              <a:extLst>
                <a:ext uri="{FF2B5EF4-FFF2-40B4-BE49-F238E27FC236}">
                  <a16:creationId xmlns:a16="http://schemas.microsoft.com/office/drawing/2014/main" id="{1444050A-0766-4D24-88A4-4A0BA4A0E6B4}"/>
                </a:ext>
              </a:extLst>
            </p:cNvPr>
            <p:cNvPicPr>
              <a:picLocks noChangeAspect="1"/>
            </p:cNvPicPr>
            <p:nvPr/>
          </p:nvPicPr>
          <p:blipFill>
            <a:blip r:embed="rId44"/>
            <a:stretch>
              <a:fillRect/>
            </a:stretch>
          </p:blipFill>
          <p:spPr>
            <a:xfrm>
              <a:off x="25900429" y="21074836"/>
              <a:ext cx="1241852" cy="778789"/>
            </a:xfrm>
            <a:prstGeom prst="rect">
              <a:avLst/>
            </a:prstGeom>
          </p:spPr>
        </p:pic>
        <p:pic>
          <p:nvPicPr>
            <p:cNvPr id="111" name="Picture 110">
              <a:extLst>
                <a:ext uri="{FF2B5EF4-FFF2-40B4-BE49-F238E27FC236}">
                  <a16:creationId xmlns:a16="http://schemas.microsoft.com/office/drawing/2014/main" id="{5F1BE5D6-622A-09A4-F60C-E844228747D0}"/>
                </a:ext>
              </a:extLst>
            </p:cNvPr>
            <p:cNvPicPr>
              <a:picLocks noChangeAspect="1"/>
            </p:cNvPicPr>
            <p:nvPr/>
          </p:nvPicPr>
          <p:blipFill>
            <a:blip r:embed="rId45"/>
            <a:stretch>
              <a:fillRect/>
            </a:stretch>
          </p:blipFill>
          <p:spPr>
            <a:xfrm>
              <a:off x="27489750" y="21243052"/>
              <a:ext cx="1976866" cy="453410"/>
            </a:xfrm>
            <a:prstGeom prst="rect">
              <a:avLst/>
            </a:prstGeom>
          </p:spPr>
        </p:pic>
        <p:pic>
          <p:nvPicPr>
            <p:cNvPr id="1050" name="Picture 26" descr="Understanding Confusion Matrix | by Sarang Narkhede | Towards Data Science">
              <a:extLst>
                <a:ext uri="{FF2B5EF4-FFF2-40B4-BE49-F238E27FC236}">
                  <a16:creationId xmlns:a16="http://schemas.microsoft.com/office/drawing/2014/main" id="{9609F2BC-CDD8-0FD2-9E5A-F1ED52A7B3CE}"/>
                </a:ext>
              </a:extLst>
            </p:cNvPr>
            <p:cNvPicPr>
              <a:picLocks noChangeAspect="1" noChangeArrowheads="1"/>
            </p:cNvPicPr>
            <p:nvPr/>
          </p:nvPicPr>
          <p:blipFill rotWithShape="1">
            <a:blip r:embed="rId46">
              <a:extLst>
                <a:ext uri="{28A0092B-C50C-407E-A947-70E740481C1C}">
                  <a14:useLocalDpi xmlns:a14="http://schemas.microsoft.com/office/drawing/2010/main" val="0"/>
                </a:ext>
              </a:extLst>
            </a:blip>
            <a:srcRect l="5080" t="7595"/>
            <a:stretch/>
          </p:blipFill>
          <p:spPr bwMode="auto">
            <a:xfrm>
              <a:off x="29585267" y="20923113"/>
              <a:ext cx="1367014" cy="99809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Rounded Corners 112">
              <a:extLst>
                <a:ext uri="{FF2B5EF4-FFF2-40B4-BE49-F238E27FC236}">
                  <a16:creationId xmlns:a16="http://schemas.microsoft.com/office/drawing/2014/main" id="{9A297818-7015-9F1E-4524-7719EAF47717}"/>
                </a:ext>
              </a:extLst>
            </p:cNvPr>
            <p:cNvSpPr/>
            <p:nvPr/>
          </p:nvSpPr>
          <p:spPr bwMode="auto">
            <a:xfrm>
              <a:off x="25770681" y="20772437"/>
              <a:ext cx="5181600" cy="1252298"/>
            </a:xfrm>
            <a:prstGeom prst="roundRect">
              <a:avLst/>
            </a:prstGeom>
            <a:noFill/>
            <a:ln w="12700" cap="flat" cmpd="sng" algn="ctr">
              <a:solidFill>
                <a:schemeClr val="bg1">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grpSp>
    </p:spTree>
    <p:extLst>
      <p:ext uri="{BB962C8B-B14F-4D97-AF65-F5344CB8AC3E}">
        <p14:creationId xmlns:p14="http://schemas.microsoft.com/office/powerpoint/2010/main" val="2402159673"/>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23725</TotalTime>
  <Pages>0</Pages>
  <Words>1013</Words>
  <Characters>0</Characters>
  <Application>Microsoft Office PowerPoint</Application>
  <PresentationFormat>Custom</PresentationFormat>
  <Lines>0</Lines>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Arial Unicode MS</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Ekanayake, Sachini P</cp:lastModifiedBy>
  <cp:revision>899</cp:revision>
  <cp:lastPrinted>2017-12-12T11:03:11Z</cp:lastPrinted>
  <dcterms:created xsi:type="dcterms:W3CDTF">2010-03-16T21:47:29Z</dcterms:created>
  <dcterms:modified xsi:type="dcterms:W3CDTF">2024-03-25T16:34:17Z</dcterms:modified>
  <cp:category/>
</cp:coreProperties>
</file>