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61" r:id="rId5"/>
    <p:sldId id="264" r:id="rId6"/>
    <p:sldId id="263" r:id="rId7"/>
    <p:sldId id="260" r:id="rId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E9175-392C-4F48-AD4A-68AE68EAE1F7}" v="361" dt="2023-10-06T17:53:18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9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lasingha Hitihami Mudiyanselage, Neelanga Chandrajith Thelasingha" userId="d67debf7-c2da-461c-8d10-ba9189376f96" providerId="ADAL" clId="{CEAE9175-392C-4F48-AD4A-68AE68EAE1F7}"/>
    <pc:docChg chg="undo redo custSel addSld delSld modSld sldOrd">
      <pc:chgData name="Thelasingha Hitihami Mudiyanselage, Neelanga Chandrajith Thelasingha" userId="d67debf7-c2da-461c-8d10-ba9189376f96" providerId="ADAL" clId="{CEAE9175-392C-4F48-AD4A-68AE68EAE1F7}" dt="2023-10-06T18:12:40.798" v="5703" actId="20577"/>
      <pc:docMkLst>
        <pc:docMk/>
      </pc:docMkLst>
      <pc:sldChg chg="delSp modSp mod">
        <pc:chgData name="Thelasingha Hitihami Mudiyanselage, Neelanga Chandrajith Thelasingha" userId="d67debf7-c2da-461c-8d10-ba9189376f96" providerId="ADAL" clId="{CEAE9175-392C-4F48-AD4A-68AE68EAE1F7}" dt="2023-10-06T18:05:59.459" v="5035" actId="1076"/>
        <pc:sldMkLst>
          <pc:docMk/>
          <pc:sldMk cId="826720969" sldId="257"/>
        </pc:sldMkLst>
        <pc:spChg chg="del mod">
          <ac:chgData name="Thelasingha Hitihami Mudiyanselage, Neelanga Chandrajith Thelasingha" userId="d67debf7-c2da-461c-8d10-ba9189376f96" providerId="ADAL" clId="{CEAE9175-392C-4F48-AD4A-68AE68EAE1F7}" dt="2023-10-06T18:03:38.580" v="5028" actId="478"/>
          <ac:spMkLst>
            <pc:docMk/>
            <pc:sldMk cId="826720969" sldId="257"/>
            <ac:spMk id="2" creationId="{7B926B73-00CC-1561-BCD0-A041EF2B6C99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8:05:59.459" v="5035" actId="1076"/>
          <ac:spMkLst>
            <pc:docMk/>
            <pc:sldMk cId="826720969" sldId="257"/>
            <ac:spMk id="3" creationId="{0562EDFE-EB8E-BF1F-2E94-26CC63CED69B}"/>
          </ac:spMkLst>
        </pc:spChg>
      </pc:sldChg>
      <pc:sldChg chg="modSp mod">
        <pc:chgData name="Thelasingha Hitihami Mudiyanselage, Neelanga Chandrajith Thelasingha" userId="d67debf7-c2da-461c-8d10-ba9189376f96" providerId="ADAL" clId="{CEAE9175-392C-4F48-AD4A-68AE68EAE1F7}" dt="2023-10-06T18:05:43.792" v="5034" actId="115"/>
        <pc:sldMkLst>
          <pc:docMk/>
          <pc:sldMk cId="1033613017" sldId="258"/>
        </pc:sldMkLst>
        <pc:spChg chg="mod">
          <ac:chgData name="Thelasingha Hitihami Mudiyanselage, Neelanga Chandrajith Thelasingha" userId="d67debf7-c2da-461c-8d10-ba9189376f96" providerId="ADAL" clId="{CEAE9175-392C-4F48-AD4A-68AE68EAE1F7}" dt="2023-10-06T18:05:43.792" v="5034" actId="115"/>
          <ac:spMkLst>
            <pc:docMk/>
            <pc:sldMk cId="1033613017" sldId="258"/>
            <ac:spMk id="2" creationId="{7B926B73-00CC-1561-BCD0-A041EF2B6C99}"/>
          </ac:spMkLst>
        </pc:spChg>
      </pc:sldChg>
      <pc:sldChg chg="modSp del mod">
        <pc:chgData name="Thelasingha Hitihami Mudiyanselage, Neelanga Chandrajith Thelasingha" userId="d67debf7-c2da-461c-8d10-ba9189376f96" providerId="ADAL" clId="{CEAE9175-392C-4F48-AD4A-68AE68EAE1F7}" dt="2023-08-26T22:09:40.956" v="449" actId="47"/>
        <pc:sldMkLst>
          <pc:docMk/>
          <pc:sldMk cId="2684444408" sldId="259"/>
        </pc:sldMkLst>
        <pc:spChg chg="mod">
          <ac:chgData name="Thelasingha Hitihami Mudiyanselage, Neelanga Chandrajith Thelasingha" userId="d67debf7-c2da-461c-8d10-ba9189376f96" providerId="ADAL" clId="{CEAE9175-392C-4F48-AD4A-68AE68EAE1F7}" dt="2023-08-26T22:09:00.582" v="409" actId="21"/>
          <ac:spMkLst>
            <pc:docMk/>
            <pc:sldMk cId="2684444408" sldId="259"/>
            <ac:spMk id="2" creationId="{2CED78E9-991F-F0A1-0C08-A692E9083491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08-26T22:09:24.119" v="435" actId="21"/>
          <ac:spMkLst>
            <pc:docMk/>
            <pc:sldMk cId="2684444408" sldId="259"/>
            <ac:spMk id="3" creationId="{BFC8A19B-72E4-9B9B-17F7-A5A88BB27734}"/>
          </ac:spMkLst>
        </pc:spChg>
      </pc:sldChg>
      <pc:sldChg chg="modSp mod">
        <pc:chgData name="Thelasingha Hitihami Mudiyanselage, Neelanga Chandrajith Thelasingha" userId="d67debf7-c2da-461c-8d10-ba9189376f96" providerId="ADAL" clId="{CEAE9175-392C-4F48-AD4A-68AE68EAE1F7}" dt="2023-10-06T17:49:27.779" v="3877"/>
        <pc:sldMkLst>
          <pc:docMk/>
          <pc:sldMk cId="437960518" sldId="260"/>
        </pc:sldMkLst>
        <pc:spChg chg="mod">
          <ac:chgData name="Thelasingha Hitihami Mudiyanselage, Neelanga Chandrajith Thelasingha" userId="d67debf7-c2da-461c-8d10-ba9189376f96" providerId="ADAL" clId="{CEAE9175-392C-4F48-AD4A-68AE68EAE1F7}" dt="2023-10-06T17:49:27.779" v="3877"/>
          <ac:spMkLst>
            <pc:docMk/>
            <pc:sldMk cId="437960518" sldId="260"/>
            <ac:spMk id="3" creationId="{F8558F59-CB05-3830-C5AD-3FC8BFD4AEF8}"/>
          </ac:spMkLst>
        </pc:spChg>
      </pc:sldChg>
      <pc:sldChg chg="addSp delSp modSp add mod">
        <pc:chgData name="Thelasingha Hitihami Mudiyanselage, Neelanga Chandrajith Thelasingha" userId="d67debf7-c2da-461c-8d10-ba9189376f96" providerId="ADAL" clId="{CEAE9175-392C-4F48-AD4A-68AE68EAE1F7}" dt="2023-10-06T18:12:24.788" v="5696" actId="20577"/>
        <pc:sldMkLst>
          <pc:docMk/>
          <pc:sldMk cId="1065524677" sldId="261"/>
        </pc:sldMkLst>
        <pc:spChg chg="del">
          <ac:chgData name="Thelasingha Hitihami Mudiyanselage, Neelanga Chandrajith Thelasingha" userId="d67debf7-c2da-461c-8d10-ba9189376f96" providerId="ADAL" clId="{CEAE9175-392C-4F48-AD4A-68AE68EAE1F7}" dt="2023-08-26T22:08:32.520" v="396" actId="478"/>
          <ac:spMkLst>
            <pc:docMk/>
            <pc:sldMk cId="1065524677" sldId="261"/>
            <ac:spMk id="2" creationId="{7B926B73-00CC-1561-BCD0-A041EF2B6C99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8:12:24.788" v="5696" actId="20577"/>
          <ac:spMkLst>
            <pc:docMk/>
            <pc:sldMk cId="1065524677" sldId="261"/>
            <ac:spMk id="3" creationId="{0562EDFE-EB8E-BF1F-2E94-26CC63CED69B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4" creationId="{71BD933C-14F5-B5ED-ACC1-9F8617C78BAB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5" creationId="{53F007FF-1C92-5E2A-7A83-0AF50653B29E}"/>
          </ac:spMkLst>
        </pc:spChg>
        <pc:spChg chg="add del mod">
          <ac:chgData name="Thelasingha Hitihami Mudiyanselage, Neelanga Chandrajith Thelasingha" userId="d67debf7-c2da-461c-8d10-ba9189376f96" providerId="ADAL" clId="{CEAE9175-392C-4F48-AD4A-68AE68EAE1F7}" dt="2023-08-26T22:08:34.775" v="397" actId="478"/>
          <ac:spMkLst>
            <pc:docMk/>
            <pc:sldMk cId="1065524677" sldId="261"/>
            <ac:spMk id="5" creationId="{A4D1DB62-D7F8-81C5-0980-1C0344D403C2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6" creationId="{2455E63E-A210-261D-1C4F-1D95FCA3373B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7" creationId="{1766B105-87E3-5CB6-DFF2-C60FB4013F13}"/>
          </ac:spMkLst>
        </pc:spChg>
        <pc:spChg chg="add del">
          <ac:chgData name="Thelasingha Hitihami Mudiyanselage, Neelanga Chandrajith Thelasingha" userId="d67debf7-c2da-461c-8d10-ba9189376f96" providerId="ADAL" clId="{CEAE9175-392C-4F48-AD4A-68AE68EAE1F7}" dt="2023-08-26T22:09:08.196" v="415" actId="22"/>
          <ac:spMkLst>
            <pc:docMk/>
            <pc:sldMk cId="1065524677" sldId="261"/>
            <ac:spMk id="7" creationId="{53831E54-47FB-EFDE-76F2-FDB87FB59F5A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8" creationId="{473120B4-EE6D-556C-7B55-1C5B81F47CD2}"/>
          </ac:spMkLst>
        </pc:spChg>
        <pc:spChg chg="add del mod">
          <ac:chgData name="Thelasingha Hitihami Mudiyanselage, Neelanga Chandrajith Thelasingha" userId="d67debf7-c2da-461c-8d10-ba9189376f96" providerId="ADAL" clId="{CEAE9175-392C-4F48-AD4A-68AE68EAE1F7}" dt="2023-10-06T13:20:29.400" v="1415" actId="21"/>
          <ac:spMkLst>
            <pc:docMk/>
            <pc:sldMk cId="1065524677" sldId="261"/>
            <ac:spMk id="9" creationId="{44A92082-F292-2A35-128F-D6DF0206B2D2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9" creationId="{F5F7F965-398E-230D-E823-D3BE156D1945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10" creationId="{ACC515A1-191C-0386-3E51-F4124024F5DB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11" creationId="{49629BC3-CCCA-906A-81C0-89FE824C09DA}"/>
          </ac:spMkLst>
        </pc:spChg>
        <pc:spChg chg="add del">
          <ac:chgData name="Thelasingha Hitihami Mudiyanselage, Neelanga Chandrajith Thelasingha" userId="d67debf7-c2da-461c-8d10-ba9189376f96" providerId="ADAL" clId="{CEAE9175-392C-4F48-AD4A-68AE68EAE1F7}" dt="2023-08-26T22:09:27.787" v="437" actId="22"/>
          <ac:spMkLst>
            <pc:docMk/>
            <pc:sldMk cId="1065524677" sldId="261"/>
            <ac:spMk id="11" creationId="{F20E2155-239F-4967-2486-B8FD581BB704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12" creationId="{AEDE6FD5-A6D0-9BDE-9DEB-8B76080A9BE6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25:28.837" v="2063"/>
          <ac:spMkLst>
            <pc:docMk/>
            <pc:sldMk cId="1065524677" sldId="261"/>
            <ac:spMk id="13" creationId="{163A810C-EA24-E9EB-91D1-4C6ECAFF8A66}"/>
          </ac:spMkLst>
        </pc:spChg>
        <pc:spChg chg="add del mod">
          <ac:chgData name="Thelasingha Hitihami Mudiyanselage, Neelanga Chandrajith Thelasingha" userId="d67debf7-c2da-461c-8d10-ba9189376f96" providerId="ADAL" clId="{CEAE9175-392C-4F48-AD4A-68AE68EAE1F7}" dt="2023-10-06T13:20:29.400" v="1415" actId="21"/>
          <ac:spMkLst>
            <pc:docMk/>
            <pc:sldMk cId="1065524677" sldId="261"/>
            <ac:spMk id="13" creationId="{E937F1A5-4917-3DEC-1CE0-A8F32240C8FD}"/>
          </ac:spMkLst>
        </pc:spChg>
        <pc:grpChg chg="add del 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grpSpMkLst>
            <pc:docMk/>
            <pc:sldMk cId="1065524677" sldId="261"/>
            <ac:grpSpMk id="2" creationId="{2481A214-0372-059C-EAA4-68AFF7EDE002}"/>
          </ac:grpSpMkLst>
        </pc:grp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14" creationId="{E860458F-3D0C-7AEA-7EC5-D78A9648476E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15" creationId="{7613369F-751F-B9F1-E65D-118901DEB4C8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16" creationId="{441E0B44-AF26-2952-372F-AFB637C49BC1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17" creationId="{A914DA65-DEF6-C39D-DBB5-5174D9793806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18" creationId="{C5625051-F0D4-DC8F-8913-24544085A77C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19" creationId="{A21B6CB7-C75C-68BE-22CD-AD0703920C60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0" creationId="{FFABAC17-D86A-C588-3814-9E3F81CAA5F8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1" creationId="{2227A6E5-F234-736F-1A07-E9844FEA8A01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2" creationId="{623586ED-DA42-785B-9622-082B106744C8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3" creationId="{256985B4-3C39-F512-224A-5D30A0C66A05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4" creationId="{547C8CF2-E743-E0CD-EFBB-3B9F9072C6D4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5" creationId="{E9BAA113-B4D5-867A-9129-52BAAC7F3B0C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6" creationId="{A2F3E054-9F73-35A4-719B-A6463FAB2766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7" creationId="{62BB2063-A156-D248-C6B6-00262D24348E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8" creationId="{69EA32EC-7134-DAF4-93A3-3B931C921C11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35:18.116" v="2585" actId="478"/>
          <ac:cxnSpMkLst>
            <pc:docMk/>
            <pc:sldMk cId="1065524677" sldId="261"/>
            <ac:cxnSpMk id="29" creationId="{470BB2F9-1DA5-F05A-3185-0DF41420DA83}"/>
          </ac:cxnSpMkLst>
        </pc:cxnChg>
      </pc:sldChg>
      <pc:sldChg chg="addSp modSp new del">
        <pc:chgData name="Thelasingha Hitihami Mudiyanselage, Neelanga Chandrajith Thelasingha" userId="d67debf7-c2da-461c-8d10-ba9189376f96" providerId="ADAL" clId="{CEAE9175-392C-4F48-AD4A-68AE68EAE1F7}" dt="2023-10-06T18:02:15.707" v="4979" actId="47"/>
        <pc:sldMkLst>
          <pc:docMk/>
          <pc:sldMk cId="4183997055" sldId="262"/>
        </pc:sldMkLst>
        <pc:spChg chg="add mod">
          <ac:chgData name="Thelasingha Hitihami Mudiyanselage, Neelanga Chandrajith Thelasingha" userId="d67debf7-c2da-461c-8d10-ba9189376f96" providerId="ADAL" clId="{CEAE9175-392C-4F48-AD4A-68AE68EAE1F7}" dt="2023-10-06T13:20:40.017" v="1417"/>
          <ac:spMkLst>
            <pc:docMk/>
            <pc:sldMk cId="4183997055" sldId="262"/>
            <ac:spMk id="4" creationId="{4D6C8054-8A48-6CF0-6638-BC3AFB00080C}"/>
          </ac:spMkLst>
        </pc:spChg>
        <pc:spChg chg="add mod">
          <ac:chgData name="Thelasingha Hitihami Mudiyanselage, Neelanga Chandrajith Thelasingha" userId="d67debf7-c2da-461c-8d10-ba9189376f96" providerId="ADAL" clId="{CEAE9175-392C-4F48-AD4A-68AE68EAE1F7}" dt="2023-10-06T13:20:40.017" v="1417"/>
          <ac:spMkLst>
            <pc:docMk/>
            <pc:sldMk cId="4183997055" sldId="262"/>
            <ac:spMk id="5" creationId="{84728027-A97B-14E1-DBED-BCE8147F3FA6}"/>
          </ac:spMkLst>
        </pc:spChg>
      </pc:sldChg>
      <pc:sldChg chg="addSp delSp modSp add mod ord">
        <pc:chgData name="Thelasingha Hitihami Mudiyanselage, Neelanga Chandrajith Thelasingha" userId="d67debf7-c2da-461c-8d10-ba9189376f96" providerId="ADAL" clId="{CEAE9175-392C-4F48-AD4A-68AE68EAE1F7}" dt="2023-10-06T18:12:40.798" v="5703" actId="20577"/>
        <pc:sldMkLst>
          <pc:docMk/>
          <pc:sldMk cId="223279133" sldId="263"/>
        </pc:sldMkLst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4" creationId="{08DA7F2A-DDAD-4D07-B65A-5AA7071F4A7D}"/>
          </ac:spMkLst>
        </pc:spChg>
        <pc:spChg chg="del mod topLvl">
          <ac:chgData name="Thelasingha Hitihami Mudiyanselage, Neelanga Chandrajith Thelasingha" userId="d67debf7-c2da-461c-8d10-ba9189376f96" providerId="ADAL" clId="{CEAE9175-392C-4F48-AD4A-68AE68EAE1F7}" dt="2023-10-06T17:20:40.832" v="1917" actId="478"/>
          <ac:spMkLst>
            <pc:docMk/>
            <pc:sldMk cId="223279133" sldId="263"/>
            <ac:spMk id="5" creationId="{BE132377-6C4C-2CD6-1A47-467365459C2C}"/>
          </ac:spMkLst>
        </pc:spChg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7" creationId="{B6A54702-5DDC-3166-846A-6CEDBC65954F}"/>
          </ac:spMkLst>
        </pc:spChg>
        <pc:spChg chg="del mod topLvl">
          <ac:chgData name="Thelasingha Hitihami Mudiyanselage, Neelanga Chandrajith Thelasingha" userId="d67debf7-c2da-461c-8d10-ba9189376f96" providerId="ADAL" clId="{CEAE9175-392C-4F48-AD4A-68AE68EAE1F7}" dt="2023-10-06T17:23:33.133" v="1979" actId="478"/>
          <ac:spMkLst>
            <pc:docMk/>
            <pc:sldMk cId="223279133" sldId="263"/>
            <ac:spMk id="8" creationId="{5750EFAB-C2B7-C8ED-2281-CC09D86FE626}"/>
          </ac:spMkLst>
        </pc:spChg>
        <pc:spChg chg="del mod topLvl">
          <ac:chgData name="Thelasingha Hitihami Mudiyanselage, Neelanga Chandrajith Thelasingha" userId="d67debf7-c2da-461c-8d10-ba9189376f96" providerId="ADAL" clId="{CEAE9175-392C-4F48-AD4A-68AE68EAE1F7}" dt="2023-10-06T17:22:59.351" v="1960" actId="478"/>
          <ac:spMkLst>
            <pc:docMk/>
            <pc:sldMk cId="223279133" sldId="263"/>
            <ac:spMk id="9" creationId="{398D8EBC-A1B7-0A03-E75D-A3C791B3934D}"/>
          </ac:spMkLst>
        </pc:spChg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10" creationId="{4A44C579-DFBF-4C5E-21F5-240BE315AC43}"/>
          </ac:spMkLst>
        </pc:spChg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11" creationId="{64B361E6-72E4-A7CA-8072-53A687A637D0}"/>
          </ac:spMkLst>
        </pc:spChg>
        <pc:spChg chg="del">
          <ac:chgData name="Thelasingha Hitihami Mudiyanselage, Neelanga Chandrajith Thelasingha" userId="d67debf7-c2da-461c-8d10-ba9189376f96" providerId="ADAL" clId="{CEAE9175-392C-4F48-AD4A-68AE68EAE1F7}" dt="2023-10-06T17:16:39.819" v="1870" actId="478"/>
          <ac:spMkLst>
            <pc:docMk/>
            <pc:sldMk cId="223279133" sldId="263"/>
            <ac:spMk id="12" creationId="{A7F66E86-6B30-DD72-4700-8F4F14FDDBB1}"/>
          </ac:spMkLst>
        </pc:spChg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13" creationId="{05840E27-C2BD-A491-B105-AE7ED42E7B28}"/>
          </ac:spMkLst>
        </pc:spChg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14" creationId="{97387D73-DC44-F375-CD6C-7639B9C82A06}"/>
          </ac:spMkLst>
        </pc:spChg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15" creationId="{58EB1F43-84AF-D219-DFF7-936DD69EDE28}"/>
          </ac:spMkLst>
        </pc:spChg>
        <pc:spChg chg="del mod topLvl">
          <ac:chgData name="Thelasingha Hitihami Mudiyanselage, Neelanga Chandrajith Thelasingha" userId="d67debf7-c2da-461c-8d10-ba9189376f96" providerId="ADAL" clId="{CEAE9175-392C-4F48-AD4A-68AE68EAE1F7}" dt="2023-10-06T17:17:41.878" v="1877" actId="478"/>
          <ac:spMkLst>
            <pc:docMk/>
            <pc:sldMk cId="223279133" sldId="263"/>
            <ac:spMk id="16" creationId="{E0AB65DD-BB89-2E93-D37D-6A9D296C82C5}"/>
          </ac:spMkLst>
        </pc:spChg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17" creationId="{EB761959-5A85-8CB0-7BCF-343716ACD05B}"/>
          </ac:spMkLst>
        </pc:spChg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18" creationId="{0F36CC2C-990C-2376-20C8-CECC509CE427}"/>
          </ac:spMkLst>
        </pc:spChg>
        <pc:spChg chg="del mod topLvl">
          <ac:chgData name="Thelasingha Hitihami Mudiyanselage, Neelanga Chandrajith Thelasingha" userId="d67debf7-c2da-461c-8d10-ba9189376f96" providerId="ADAL" clId="{CEAE9175-392C-4F48-AD4A-68AE68EAE1F7}" dt="2023-10-06T17:18:34.208" v="1881" actId="478"/>
          <ac:spMkLst>
            <pc:docMk/>
            <pc:sldMk cId="223279133" sldId="263"/>
            <ac:spMk id="19" creationId="{ECA3E337-C2F0-87C5-79A4-904AF26077FF}"/>
          </ac:spMkLst>
        </pc:spChg>
        <pc:spChg chg="mod topLvl">
          <ac:chgData name="Thelasingha Hitihami Mudiyanselage, Neelanga Chandrajith Thelasingha" userId="d67debf7-c2da-461c-8d10-ba9189376f96" providerId="ADAL" clId="{CEAE9175-392C-4F48-AD4A-68AE68EAE1F7}" dt="2023-10-06T17:24:46.608" v="1994" actId="164"/>
          <ac:spMkLst>
            <pc:docMk/>
            <pc:sldMk cId="223279133" sldId="263"/>
            <ac:spMk id="20" creationId="{FF16CF3E-DF17-D658-6080-939F18C22053}"/>
          </ac:spMkLst>
        </pc:spChg>
        <pc:spChg chg="del mod topLvl">
          <ac:chgData name="Thelasingha Hitihami Mudiyanselage, Neelanga Chandrajith Thelasingha" userId="d67debf7-c2da-461c-8d10-ba9189376f96" providerId="ADAL" clId="{CEAE9175-392C-4F48-AD4A-68AE68EAE1F7}" dt="2023-10-06T17:19:18.942" v="1891" actId="478"/>
          <ac:spMkLst>
            <pc:docMk/>
            <pc:sldMk cId="223279133" sldId="263"/>
            <ac:spMk id="134" creationId="{747AC8AC-FE0C-25B1-E6B8-673257E9448A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8:12:40.798" v="5703" actId="20577"/>
          <ac:spMkLst>
            <pc:docMk/>
            <pc:sldMk cId="223279133" sldId="263"/>
            <ac:spMk id="282" creationId="{2674F912-8DAB-C278-6F79-EDDDC3D7CC14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35:12.952" v="2584"/>
          <ac:spMkLst>
            <pc:docMk/>
            <pc:sldMk cId="223279133" sldId="263"/>
            <ac:spMk id="333" creationId="{C3F1F64B-ACDE-3BC5-DAED-5BE630B9BF63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35:12.952" v="2584"/>
          <ac:spMkLst>
            <pc:docMk/>
            <pc:sldMk cId="223279133" sldId="263"/>
            <ac:spMk id="334" creationId="{4E06AC56-AD4D-402B-CDCF-FCA2E742AD05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35:12.952" v="2584"/>
          <ac:spMkLst>
            <pc:docMk/>
            <pc:sldMk cId="223279133" sldId="263"/>
            <ac:spMk id="335" creationId="{7CF7993D-FBFA-1D26-09D3-85D452FD9638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35:12.952" v="2584"/>
          <ac:spMkLst>
            <pc:docMk/>
            <pc:sldMk cId="223279133" sldId="263"/>
            <ac:spMk id="336" creationId="{81A18685-5B4A-3FCF-4032-ED51F221CDE6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35:12.952" v="2584"/>
          <ac:spMkLst>
            <pc:docMk/>
            <pc:sldMk cId="223279133" sldId="263"/>
            <ac:spMk id="337" creationId="{38BF0D72-8F5C-D1A1-18F8-87D15D25FA78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35:12.952" v="2584"/>
          <ac:spMkLst>
            <pc:docMk/>
            <pc:sldMk cId="223279133" sldId="263"/>
            <ac:spMk id="338" creationId="{666FC458-614E-831C-86F4-6AD5B102F785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35:12.952" v="2584"/>
          <ac:spMkLst>
            <pc:docMk/>
            <pc:sldMk cId="223279133" sldId="263"/>
            <ac:spMk id="339" creationId="{66C75F05-EC3F-1A34-33C8-8F0DB941695F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37:28.601" v="2718" actId="1076"/>
          <ac:spMkLst>
            <pc:docMk/>
            <pc:sldMk cId="223279133" sldId="263"/>
            <ac:spMk id="340" creationId="{82C6C46C-E012-DDD1-A421-B977F2B75B75}"/>
          </ac:spMkLst>
        </pc:spChg>
        <pc:spChg chg="mod">
          <ac:chgData name="Thelasingha Hitihami Mudiyanselage, Neelanga Chandrajith Thelasingha" userId="d67debf7-c2da-461c-8d10-ba9189376f96" providerId="ADAL" clId="{CEAE9175-392C-4F48-AD4A-68AE68EAE1F7}" dt="2023-10-06T17:35:12.952" v="2584"/>
          <ac:spMkLst>
            <pc:docMk/>
            <pc:sldMk cId="223279133" sldId="263"/>
            <ac:spMk id="341" creationId="{7EC55309-38C0-7563-0A60-F1C9D5069742}"/>
          </ac:spMkLst>
        </pc:spChg>
        <pc:spChg chg="del mod">
          <ac:chgData name="Thelasingha Hitihami Mudiyanselage, Neelanga Chandrajith Thelasingha" userId="d67debf7-c2da-461c-8d10-ba9189376f96" providerId="ADAL" clId="{CEAE9175-392C-4F48-AD4A-68AE68EAE1F7}" dt="2023-10-06T17:37:06.778" v="2712" actId="478"/>
          <ac:spMkLst>
            <pc:docMk/>
            <pc:sldMk cId="223279133" sldId="263"/>
            <ac:spMk id="342" creationId="{C0AA2D1D-AF33-0323-4E06-5D9B9B9C73ED}"/>
          </ac:spMkLst>
        </pc:spChg>
        <pc:grpChg chg="add del">
          <ac:chgData name="Thelasingha Hitihami Mudiyanselage, Neelanga Chandrajith Thelasingha" userId="d67debf7-c2da-461c-8d10-ba9189376f96" providerId="ADAL" clId="{CEAE9175-392C-4F48-AD4A-68AE68EAE1F7}" dt="2023-10-06T17:16:58.302" v="1876" actId="165"/>
          <ac:grpSpMkLst>
            <pc:docMk/>
            <pc:sldMk cId="223279133" sldId="263"/>
            <ac:grpSpMk id="270" creationId="{8CB5847B-8A7F-B7FF-CE22-7F255756D65F}"/>
          </ac:grpSpMkLst>
        </pc:grpChg>
        <pc:grpChg chg="add del mod">
          <ac:chgData name="Thelasingha Hitihami Mudiyanselage, Neelanga Chandrajith Thelasingha" userId="d67debf7-c2da-461c-8d10-ba9189376f96" providerId="ADAL" clId="{CEAE9175-392C-4F48-AD4A-68AE68EAE1F7}" dt="2023-10-06T17:26:08.722" v="2067" actId="478"/>
          <ac:grpSpMkLst>
            <pc:docMk/>
            <pc:sldMk cId="223279133" sldId="263"/>
            <ac:grpSpMk id="331" creationId="{DF04F435-C64E-93CA-EE2F-6617F58BF265}"/>
          </ac:grpSpMkLst>
        </pc:grpChg>
        <pc:grpChg chg="add mod">
          <ac:chgData name="Thelasingha Hitihami Mudiyanselage, Neelanga Chandrajith Thelasingha" userId="d67debf7-c2da-461c-8d10-ba9189376f96" providerId="ADAL" clId="{CEAE9175-392C-4F48-AD4A-68AE68EAE1F7}" dt="2023-10-06T17:37:57.934" v="2725" actId="164"/>
          <ac:grpSpMkLst>
            <pc:docMk/>
            <pc:sldMk cId="223279133" sldId="263"/>
            <ac:grpSpMk id="332" creationId="{E0142B5D-D8CE-1B45-782C-4302FB553BEB}"/>
          </ac:grpSpMkLst>
        </pc:grpChg>
        <pc:grpChg chg="add del 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grpSpMkLst>
            <pc:docMk/>
            <pc:sldMk cId="223279133" sldId="263"/>
            <ac:grpSpMk id="368" creationId="{66B68AA5-4EC4-CC07-23B3-D04C5386D70C}"/>
          </ac:grpSpMkLst>
        </pc:grp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22" creationId="{0E652698-1C32-2207-8AAA-D164528BC3A2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26" creationId="{C9C22190-34C5-9814-5985-C37B2477D7B2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28" creationId="{9C047F62-8C36-1D35-41C8-0772C56A7C47}"/>
          </ac:cxnSpMkLst>
        </pc:cxnChg>
        <pc:cxnChg chg="del mod">
          <ac:chgData name="Thelasingha Hitihami Mudiyanselage, Neelanga Chandrajith Thelasingha" userId="d67debf7-c2da-461c-8d10-ba9189376f96" providerId="ADAL" clId="{CEAE9175-392C-4F48-AD4A-68AE68EAE1F7}" dt="2023-10-06T17:16:50.487" v="1875" actId="478"/>
          <ac:cxnSpMkLst>
            <pc:docMk/>
            <pc:sldMk cId="223279133" sldId="263"/>
            <ac:cxnSpMk id="29" creationId="{712BE38F-18BF-59B6-38AD-79EACED8A5C2}"/>
          </ac:cxnSpMkLst>
        </pc:cxnChg>
        <pc:cxnChg chg="del mod">
          <ac:chgData name="Thelasingha Hitihami Mudiyanselage, Neelanga Chandrajith Thelasingha" userId="d67debf7-c2da-461c-8d10-ba9189376f96" providerId="ADAL" clId="{CEAE9175-392C-4F48-AD4A-68AE68EAE1F7}" dt="2023-10-06T17:16:48.021" v="1874" actId="478"/>
          <ac:cxnSpMkLst>
            <pc:docMk/>
            <pc:sldMk cId="223279133" sldId="263"/>
            <ac:cxnSpMk id="32" creationId="{090A56C7-980D-11E8-26D8-C8C996093BDD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35" creationId="{1E3777C9-118A-F654-2F6F-AF9E0908AA24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38" creationId="{503D99D8-4CE4-8F6F-AD2D-6D9DD7D357FB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41" creationId="{E5FD88AD-8EFA-F924-BDD0-B7B823E2B375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44" creationId="{F29FAF34-3023-7C13-AFC3-0EDA392986D6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47" creationId="{9E406AA3-616D-941E-940A-2E8BB66F306D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18:36.521" v="1882" actId="478"/>
          <ac:cxnSpMkLst>
            <pc:docMk/>
            <pc:sldMk cId="223279133" sldId="263"/>
            <ac:cxnSpMk id="50" creationId="{CD2A184D-D452-32E2-ED4D-6CC8412EF62D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18:39.371" v="1883" actId="478"/>
          <ac:cxnSpMkLst>
            <pc:docMk/>
            <pc:sldMk cId="223279133" sldId="263"/>
            <ac:cxnSpMk id="53" creationId="{E365502A-2971-12FB-B12F-C3E64D45F424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59" creationId="{3FC91FC2-248A-3298-BFCA-82A58A5F0A56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62" creationId="{A676B49B-5694-5DFD-DE17-68EB3EC9830C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23:25.081" v="1967" actId="478"/>
          <ac:cxnSpMkLst>
            <pc:docMk/>
            <pc:sldMk cId="223279133" sldId="263"/>
            <ac:cxnSpMk id="65" creationId="{BED8EA54-C5F6-9693-5B6F-AEDFFE77ACCE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68" creationId="{6295F4A6-2947-B420-9542-8464591625E6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71" creationId="{C838B0CD-D3F3-5CF2-9EC9-A62718ADB7DC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75" creationId="{F5A5D782-95B0-C4E5-96AD-870C19C680A8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161" creationId="{9CBE7942-85B2-A31F-264D-06DC3AA52400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20:46.217" v="1921" actId="478"/>
          <ac:cxnSpMkLst>
            <pc:docMk/>
            <pc:sldMk cId="223279133" sldId="263"/>
            <ac:cxnSpMk id="167" creationId="{626942E0-4A1A-ECD5-A441-C435776702DB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20:43.974" v="1919" actId="478"/>
          <ac:cxnSpMkLst>
            <pc:docMk/>
            <pc:sldMk cId="223279133" sldId="263"/>
            <ac:cxnSpMk id="168" creationId="{BE199B55-E7C3-3775-CCC8-C09545110045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20:53.657" v="1924" actId="478"/>
          <ac:cxnSpMkLst>
            <pc:docMk/>
            <pc:sldMk cId="223279133" sldId="263"/>
            <ac:cxnSpMk id="171" creationId="{A4F671A5-9741-49CE-B378-1D3175456341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23:06.121" v="1962" actId="478"/>
          <ac:cxnSpMkLst>
            <pc:docMk/>
            <pc:sldMk cId="223279133" sldId="263"/>
            <ac:cxnSpMk id="175" creationId="{2B1FB756-4C35-7CFA-3963-C7E1C0806C99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19:26.962" v="1896" actId="478"/>
          <ac:cxnSpMkLst>
            <pc:docMk/>
            <pc:sldMk cId="223279133" sldId="263"/>
            <ac:cxnSpMk id="179" creationId="{9303D689-6782-BBF9-2BF2-6BD6C4324201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19:25.888" v="1895" actId="478"/>
          <ac:cxnSpMkLst>
            <pc:docMk/>
            <pc:sldMk cId="223279133" sldId="263"/>
            <ac:cxnSpMk id="182" creationId="{E30B7269-4C42-C939-8039-F06136B3E5E8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23:02.802" v="1961" actId="478"/>
          <ac:cxnSpMkLst>
            <pc:docMk/>
            <pc:sldMk cId="223279133" sldId="263"/>
            <ac:cxnSpMk id="185" creationId="{A009A239-16D1-B55B-C7F4-41AAEC7C6B13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19:24.433" v="1894" actId="478"/>
          <ac:cxnSpMkLst>
            <pc:docMk/>
            <pc:sldMk cId="223279133" sldId="263"/>
            <ac:cxnSpMk id="189" creationId="{6E458E9A-5697-970A-B117-14C0C33440F6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17:46.377" v="1879" actId="478"/>
          <ac:cxnSpMkLst>
            <pc:docMk/>
            <pc:sldMk cId="223279133" sldId="263"/>
            <ac:cxnSpMk id="190" creationId="{512B60A2-03F9-6979-E0A0-502F9E2D1DE5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19:21.278" v="1892" actId="478"/>
          <ac:cxnSpMkLst>
            <pc:docMk/>
            <pc:sldMk cId="223279133" sldId="263"/>
            <ac:cxnSpMk id="194" creationId="{2641F68D-CD5D-BB46-CFD7-4CC3354A0D2D}"/>
          </ac:cxnSpMkLst>
        </pc:cxnChg>
        <pc:cxnChg chg="del mod">
          <ac:chgData name="Thelasingha Hitihami Mudiyanselage, Neelanga Chandrajith Thelasingha" userId="d67debf7-c2da-461c-8d10-ba9189376f96" providerId="ADAL" clId="{CEAE9175-392C-4F48-AD4A-68AE68EAE1F7}" dt="2023-10-06T17:16:44.767" v="1871" actId="478"/>
          <ac:cxnSpMkLst>
            <pc:docMk/>
            <pc:sldMk cId="223279133" sldId="263"/>
            <ac:cxnSpMk id="197" creationId="{FD5DB8D8-2295-2488-29B0-EA0F52F7ACB3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17:44.210" v="1878" actId="478"/>
          <ac:cxnSpMkLst>
            <pc:docMk/>
            <pc:sldMk cId="223279133" sldId="263"/>
            <ac:cxnSpMk id="201" creationId="{96D04356-233F-4FAA-5A56-84B4D9ABE9BB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20:45.324" v="1920" actId="478"/>
          <ac:cxnSpMkLst>
            <pc:docMk/>
            <pc:sldMk cId="223279133" sldId="263"/>
            <ac:cxnSpMk id="215" creationId="{FF5EAB94-C2C5-C910-F301-6026D10D5AF3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20:42.825" v="1918" actId="478"/>
          <ac:cxnSpMkLst>
            <pc:docMk/>
            <pc:sldMk cId="223279133" sldId="263"/>
            <ac:cxnSpMk id="216" creationId="{A53CB76B-102C-28AA-A212-4BF141CAFFD6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219" creationId="{5689F891-AF52-0C2A-8C79-4C9CCBD8366F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19:22.560" v="1893" actId="478"/>
          <ac:cxnSpMkLst>
            <pc:docMk/>
            <pc:sldMk cId="223279133" sldId="263"/>
            <ac:cxnSpMk id="223" creationId="{A519EBBB-D2A3-0A7F-41E5-EFD6F6BBE423}"/>
          </ac:cxnSpMkLst>
        </pc:cxnChg>
        <pc:cxnChg chg="del mod topLvl">
          <ac:chgData name="Thelasingha Hitihami Mudiyanselage, Neelanga Chandrajith Thelasingha" userId="d67debf7-c2da-461c-8d10-ba9189376f96" providerId="ADAL" clId="{CEAE9175-392C-4F48-AD4A-68AE68EAE1F7}" dt="2023-10-06T17:20:51.778" v="1923" actId="478"/>
          <ac:cxnSpMkLst>
            <pc:docMk/>
            <pc:sldMk cId="223279133" sldId="263"/>
            <ac:cxnSpMk id="227" creationId="{5CA7F320-9460-3F1D-45F5-D3CE395CE9CE}"/>
          </ac:cxnSpMkLst>
        </pc:cxnChg>
        <pc:cxnChg chg="mod topLvl">
          <ac:chgData name="Thelasingha Hitihami Mudiyanselage, Neelanga Chandrajith Thelasingha" userId="d67debf7-c2da-461c-8d10-ba9189376f96" providerId="ADAL" clId="{CEAE9175-392C-4F48-AD4A-68AE68EAE1F7}" dt="2023-10-06T17:26:08.722" v="2067" actId="478"/>
          <ac:cxnSpMkLst>
            <pc:docMk/>
            <pc:sldMk cId="223279133" sldId="263"/>
            <ac:cxnSpMk id="239" creationId="{5561E0D0-EB9F-1BDE-455E-D730D9D894AB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43" creationId="{43990DE8-2825-A5B5-E146-CE6EA9C44CB0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44" creationId="{6D44822F-76EB-1869-28F7-C636D105A684}"/>
          </ac:cxnSpMkLst>
        </pc:cxnChg>
        <pc:cxnChg chg="del mod">
          <ac:chgData name="Thelasingha Hitihami Mudiyanselage, Neelanga Chandrajith Thelasingha" userId="d67debf7-c2da-461c-8d10-ba9189376f96" providerId="ADAL" clId="{CEAE9175-392C-4F48-AD4A-68AE68EAE1F7}" dt="2023-10-06T17:37:15.942" v="2715" actId="478"/>
          <ac:cxnSpMkLst>
            <pc:docMk/>
            <pc:sldMk cId="223279133" sldId="263"/>
            <ac:cxnSpMk id="345" creationId="{CD8AE131-2F77-FDCB-1ACC-0A6B8679FB0C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46" creationId="{DD35FB95-8997-BF55-5F31-5E8AAEDAB218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47" creationId="{F866A4BD-EB47-99AD-062E-0AF0F78F0E3B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48" creationId="{917F40C1-A90C-084B-E9EC-75BE7B329663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49" creationId="{45BC6FCE-AF63-B8A1-CD2B-A5EF613B56CE}"/>
          </ac:cxnSpMkLst>
        </pc:cxnChg>
        <pc:cxnChg chg="del mod">
          <ac:chgData name="Thelasingha Hitihami Mudiyanselage, Neelanga Chandrajith Thelasingha" userId="d67debf7-c2da-461c-8d10-ba9189376f96" providerId="ADAL" clId="{CEAE9175-392C-4F48-AD4A-68AE68EAE1F7}" dt="2023-10-06T17:37:10.141" v="2713" actId="478"/>
          <ac:cxnSpMkLst>
            <pc:docMk/>
            <pc:sldMk cId="223279133" sldId="263"/>
            <ac:cxnSpMk id="350" creationId="{6B567E4D-5509-B69D-25BE-89235513A7C9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51" creationId="{9896DFE4-A620-C63C-EE90-4E9C655E3ED8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52" creationId="{5D62E4F8-DCED-5BD9-2176-3600E5D51BCC}"/>
          </ac:cxnSpMkLst>
        </pc:cxnChg>
        <pc:cxnChg chg="del mod">
          <ac:chgData name="Thelasingha Hitihami Mudiyanselage, Neelanga Chandrajith Thelasingha" userId="d67debf7-c2da-461c-8d10-ba9189376f96" providerId="ADAL" clId="{CEAE9175-392C-4F48-AD4A-68AE68EAE1F7}" dt="2023-10-06T17:37:18.914" v="2716" actId="478"/>
          <ac:cxnSpMkLst>
            <pc:docMk/>
            <pc:sldMk cId="223279133" sldId="263"/>
            <ac:cxnSpMk id="353" creationId="{A734D943-836B-8266-808F-783417A71EAE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54" creationId="{3C213B8F-1F8B-1F2D-D762-7AB81D2EBA51}"/>
          </ac:cxnSpMkLst>
        </pc:cxnChg>
        <pc:cxnChg chg="del mod">
          <ac:chgData name="Thelasingha Hitihami Mudiyanselage, Neelanga Chandrajith Thelasingha" userId="d67debf7-c2da-461c-8d10-ba9189376f96" providerId="ADAL" clId="{CEAE9175-392C-4F48-AD4A-68AE68EAE1F7}" dt="2023-10-06T17:37:13.438" v="2714" actId="478"/>
          <ac:cxnSpMkLst>
            <pc:docMk/>
            <pc:sldMk cId="223279133" sldId="263"/>
            <ac:cxnSpMk id="355" creationId="{4B790316-0837-03E8-929C-BB34A4193879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56" creationId="{4D875668-8114-560A-EB46-8E3AD160E7CE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57" creationId="{8F4AC314-168C-6E67-A01A-1DB466D03D49}"/>
          </ac:cxnSpMkLst>
        </pc:cxnChg>
        <pc:cxnChg chg="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58" creationId="{30A5E074-80A3-EA72-33C4-9DAC56DF0C50}"/>
          </ac:cxnSpMkLst>
        </pc:cxnChg>
        <pc:cxnChg chg="add mod">
          <ac:chgData name="Thelasingha Hitihami Mudiyanselage, Neelanga Chandrajith Thelasingha" userId="d67debf7-c2da-461c-8d10-ba9189376f96" providerId="ADAL" clId="{CEAE9175-392C-4F48-AD4A-68AE68EAE1F7}" dt="2023-10-06T17:58:30.709" v="4860" actId="478"/>
          <ac:cxnSpMkLst>
            <pc:docMk/>
            <pc:sldMk cId="223279133" sldId="263"/>
            <ac:cxnSpMk id="363" creationId="{CCAEDD7A-7C99-E93B-BD8E-09CAADE8C92A}"/>
          </ac:cxnSpMkLst>
        </pc:cxnChg>
      </pc:sldChg>
      <pc:sldChg chg="add">
        <pc:chgData name="Thelasingha Hitihami Mudiyanselage, Neelanga Chandrajith Thelasingha" userId="d67debf7-c2da-461c-8d10-ba9189376f96" providerId="ADAL" clId="{CEAE9175-392C-4F48-AD4A-68AE68EAE1F7}" dt="2023-10-06T17:53:18.144" v="4394"/>
        <pc:sldMkLst>
          <pc:docMk/>
          <pc:sldMk cId="208722324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2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362A-20BA-4804-841D-F59DAE9ACD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1EF1A-145E-4D61-A1B3-D57F1BBE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ifld-geoplatform.opendata.arcgis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env.26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6B73-00CC-1561-BCD0-A041EF2B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05" y="204914"/>
            <a:ext cx="8281035" cy="2474384"/>
          </a:xfrm>
        </p:spPr>
        <p:txBody>
          <a:bodyPr>
            <a:normAutofit/>
          </a:bodyPr>
          <a:lstStyle/>
          <a:p>
            <a:r>
              <a:rPr lang="en-US" sz="4000" dirty="0"/>
              <a:t>Energy Infrastructure Risk models through Hawkes hazard models and Bayesian Vulnerability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EDFE-EB8E-BF1F-2E94-26CC63CE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04" y="2892412"/>
            <a:ext cx="8281035" cy="7656792"/>
          </a:xfrm>
        </p:spPr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this work, we identify energy infrastructure to be critical as its failure has a damaging impact on health, safety , security and well being of society.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identify hazards as random events that has a causal relationship with failure of energy infrastructure.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E.g.- 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Severe Weather Events: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Hurricanes/Typhoons/Cyclones - lightning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Tornadoes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Snowstorms/Ice Storms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Earthquakes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Floods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Wildfires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Volcanic Eruptions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Geomagnetic Storms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Tsunamis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Droughts</a:t>
            </a:r>
          </a:p>
          <a:p>
            <a:pPr marL="960120" lvl="2">
              <a:spcBef>
                <a:spcPts val="0"/>
              </a:spcBef>
            </a:pPr>
            <a:r>
              <a:rPr lang="en-US" dirty="0"/>
              <a:t>Landslides</a:t>
            </a:r>
          </a:p>
          <a:p>
            <a:pPr marL="240030" lvl="1" indent="0">
              <a:spcBef>
                <a:spcPts val="0"/>
              </a:spcBef>
              <a:buNone/>
            </a:pPr>
            <a:endParaRPr lang="en-US" dirty="0"/>
          </a:p>
          <a:p>
            <a:pPr marL="480060" lvl="1">
              <a:spcBef>
                <a:spcPts val="0"/>
              </a:spcBef>
            </a:pPr>
            <a:r>
              <a:rPr lang="en-US" dirty="0"/>
              <a:t>Cyberattacks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Physical Attacks -terrorism 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Technical Failures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Human Errors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Fuel Supply Disruptions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Regulatory and Policy Changes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Infrastructure Aging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Supply Chain Disruptions 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Environmental Regulations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Social and Political Unrest</a:t>
            </a:r>
          </a:p>
          <a:p>
            <a:pPr marL="480060" lvl="1">
              <a:spcBef>
                <a:spcPts val="0"/>
              </a:spcBef>
            </a:pPr>
            <a:r>
              <a:rPr lang="en-US" dirty="0"/>
              <a:t>Economic down-turns and financial crisis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observe these hazards has self-excitation – earthquakes increase the probability of happening more earthquakes (aftershocks).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Some of them has mutual excitation – Rainstorms increases probability of floods occurring, Earthquakes increases probability of landslides occurring. </a:t>
            </a:r>
          </a:p>
          <a:p>
            <a:r>
              <a:rPr lang="en-US" dirty="0"/>
              <a:t>Vulnerability represent how each hazard influences failure through exciting further hazards.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0AAF16-683A-A95C-8FE6-95B11B80C1D8}"/>
              </a:ext>
            </a:extLst>
          </p:cNvPr>
          <p:cNvSpPr/>
          <p:nvPr/>
        </p:nvSpPr>
        <p:spPr>
          <a:xfrm>
            <a:off x="1215958" y="11077233"/>
            <a:ext cx="1308370" cy="54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Hazard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4C6D6B-54AD-2EDF-1CEF-73855C99FC13}"/>
              </a:ext>
            </a:extLst>
          </p:cNvPr>
          <p:cNvSpPr/>
          <p:nvPr/>
        </p:nvSpPr>
        <p:spPr>
          <a:xfrm>
            <a:off x="6700946" y="11183565"/>
            <a:ext cx="1450832" cy="4896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6AD6DF-59D2-B281-8058-9A5F14098309}"/>
              </a:ext>
            </a:extLst>
          </p:cNvPr>
          <p:cNvSpPr/>
          <p:nvPr/>
        </p:nvSpPr>
        <p:spPr>
          <a:xfrm>
            <a:off x="2524327" y="11139515"/>
            <a:ext cx="4095345" cy="4204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Vulnerability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EBAC55-4544-B487-9FF7-2C30C11EE36E}"/>
              </a:ext>
            </a:extLst>
          </p:cNvPr>
          <p:cNvSpPr/>
          <p:nvPr/>
        </p:nvSpPr>
        <p:spPr>
          <a:xfrm rot="1001852">
            <a:off x="2468055" y="11557892"/>
            <a:ext cx="1489913" cy="4163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Excitation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E073C4-E408-65F7-06B3-2BE7B101673A}"/>
              </a:ext>
            </a:extLst>
          </p:cNvPr>
          <p:cNvSpPr/>
          <p:nvPr/>
        </p:nvSpPr>
        <p:spPr>
          <a:xfrm>
            <a:off x="3986370" y="11815743"/>
            <a:ext cx="1064023" cy="547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Hazard 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FE9A42-D61B-D926-4383-026EBD81D1C7}"/>
              </a:ext>
            </a:extLst>
          </p:cNvPr>
          <p:cNvSpPr/>
          <p:nvPr/>
        </p:nvSpPr>
        <p:spPr>
          <a:xfrm rot="21169312">
            <a:off x="5189419" y="11651619"/>
            <a:ext cx="1492084" cy="404784"/>
          </a:xfrm>
          <a:prstGeom prst="rightArrow">
            <a:avLst>
              <a:gd name="adj1" fmla="val 50000"/>
              <a:gd name="adj2" fmla="val 58013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Vulnerability</a:t>
            </a:r>
          </a:p>
        </p:txBody>
      </p:sp>
    </p:spTree>
    <p:extLst>
      <p:ext uri="{BB962C8B-B14F-4D97-AF65-F5344CB8AC3E}">
        <p14:creationId xmlns:p14="http://schemas.microsoft.com/office/powerpoint/2010/main" val="103361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CB5847B-8A7F-B7FF-CE22-7F255756D65F}"/>
              </a:ext>
            </a:extLst>
          </p:cNvPr>
          <p:cNvGrpSpPr/>
          <p:nvPr/>
        </p:nvGrpSpPr>
        <p:grpSpPr>
          <a:xfrm>
            <a:off x="218905" y="1366599"/>
            <a:ext cx="9382295" cy="11520768"/>
            <a:chOff x="109434" y="16305"/>
            <a:chExt cx="9570299" cy="116681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DA7F2A-DDAD-4D07-B65A-5AA7071F4A7D}"/>
                </a:ext>
              </a:extLst>
            </p:cNvPr>
            <p:cNvSpPr/>
            <p:nvPr/>
          </p:nvSpPr>
          <p:spPr>
            <a:xfrm>
              <a:off x="446069" y="7063777"/>
              <a:ext cx="1700625" cy="8923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Generation infrastructure damage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132377-6C4C-2CD6-1A47-467365459C2C}"/>
                </a:ext>
              </a:extLst>
            </p:cNvPr>
            <p:cNvSpPr/>
            <p:nvPr/>
          </p:nvSpPr>
          <p:spPr>
            <a:xfrm>
              <a:off x="3960226" y="4289596"/>
              <a:ext cx="1506670" cy="8923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Fuel and supply disruption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A54702-5DDC-3166-846A-6CEDBC65954F}"/>
                </a:ext>
              </a:extLst>
            </p:cNvPr>
            <p:cNvSpPr/>
            <p:nvPr/>
          </p:nvSpPr>
          <p:spPr>
            <a:xfrm>
              <a:off x="6151084" y="8803819"/>
              <a:ext cx="2377820" cy="10361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Transmission/ Distribution  line disruption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50EFAB-C2B7-C8ED-2281-CC09D86FE626}"/>
                </a:ext>
              </a:extLst>
            </p:cNvPr>
            <p:cNvSpPr/>
            <p:nvPr/>
          </p:nvSpPr>
          <p:spPr>
            <a:xfrm>
              <a:off x="1835332" y="8962166"/>
              <a:ext cx="1506670" cy="8923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Generation disruption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8D8EBC-A1B7-0A03-E75D-A3C791B3934D}"/>
                </a:ext>
              </a:extLst>
            </p:cNvPr>
            <p:cNvSpPr/>
            <p:nvPr/>
          </p:nvSpPr>
          <p:spPr>
            <a:xfrm>
              <a:off x="3019127" y="10271164"/>
              <a:ext cx="2267196" cy="14132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Failure - Supply disruption at households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4C579-DFBF-4C5E-21F5-240BE315AC43}"/>
                </a:ext>
              </a:extLst>
            </p:cNvPr>
            <p:cNvSpPr/>
            <p:nvPr/>
          </p:nvSpPr>
          <p:spPr>
            <a:xfrm>
              <a:off x="109434" y="86206"/>
              <a:ext cx="1506670" cy="8923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Severe weather – Rainstorms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B361E6-72E4-A7CA-8072-53A687A637D0}"/>
                </a:ext>
              </a:extLst>
            </p:cNvPr>
            <p:cNvSpPr/>
            <p:nvPr/>
          </p:nvSpPr>
          <p:spPr>
            <a:xfrm>
              <a:off x="2083534" y="77448"/>
              <a:ext cx="1607491" cy="89231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Severe weather – Snowstorms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F66E86-6B30-DD72-4700-8F4F14FDDBB1}"/>
                </a:ext>
              </a:extLst>
            </p:cNvPr>
            <p:cNvSpPr/>
            <p:nvPr/>
          </p:nvSpPr>
          <p:spPr>
            <a:xfrm>
              <a:off x="4053028" y="68859"/>
              <a:ext cx="1506670" cy="8923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Severe weather – Tornados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840E27-C2BD-A491-B105-AE7ED42E7B28}"/>
                </a:ext>
              </a:extLst>
            </p:cNvPr>
            <p:cNvSpPr/>
            <p:nvPr/>
          </p:nvSpPr>
          <p:spPr>
            <a:xfrm>
              <a:off x="5852909" y="51340"/>
              <a:ext cx="1565923" cy="8923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Earthquakes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87D73-DC44-F375-CD6C-7639B9C82A06}"/>
                </a:ext>
              </a:extLst>
            </p:cNvPr>
            <p:cNvSpPr/>
            <p:nvPr/>
          </p:nvSpPr>
          <p:spPr>
            <a:xfrm>
              <a:off x="7906470" y="16305"/>
              <a:ext cx="1506670" cy="8923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Cloud cover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EB1F43-84AF-D219-DFF7-936DD69EDE28}"/>
                </a:ext>
              </a:extLst>
            </p:cNvPr>
            <p:cNvSpPr/>
            <p:nvPr/>
          </p:nvSpPr>
          <p:spPr>
            <a:xfrm>
              <a:off x="210646" y="1978140"/>
              <a:ext cx="1477103" cy="901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Floods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AB65DD-BB89-2E93-D37D-6A9D296C82C5}"/>
                </a:ext>
              </a:extLst>
            </p:cNvPr>
            <p:cNvSpPr/>
            <p:nvPr/>
          </p:nvSpPr>
          <p:spPr>
            <a:xfrm>
              <a:off x="6248676" y="1110840"/>
              <a:ext cx="1506670" cy="8407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Human factors – terrorism, riots, political unrest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B761959-5A85-8CB0-7BCF-343716ACD05B}"/>
                </a:ext>
              </a:extLst>
            </p:cNvPr>
            <p:cNvSpPr/>
            <p:nvPr/>
          </p:nvSpPr>
          <p:spPr>
            <a:xfrm>
              <a:off x="2339872" y="2349590"/>
              <a:ext cx="1477103" cy="901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landslides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F36CC2C-990C-2376-20C8-CECC509CE427}"/>
                </a:ext>
              </a:extLst>
            </p:cNvPr>
            <p:cNvSpPr/>
            <p:nvPr/>
          </p:nvSpPr>
          <p:spPr>
            <a:xfrm>
              <a:off x="8009932" y="1242359"/>
              <a:ext cx="1506670" cy="8923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Wildfires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CA3E337-C2F0-87C5-79A4-904AF26077FF}"/>
                </a:ext>
              </a:extLst>
            </p:cNvPr>
            <p:cNvSpPr/>
            <p:nvPr/>
          </p:nvSpPr>
          <p:spPr>
            <a:xfrm>
              <a:off x="7906470" y="4480339"/>
              <a:ext cx="1773263" cy="8777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Aging infrastructure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16CF3E-DF17-D658-6080-939F18C22053}"/>
                </a:ext>
              </a:extLst>
            </p:cNvPr>
            <p:cNvSpPr/>
            <p:nvPr/>
          </p:nvSpPr>
          <p:spPr>
            <a:xfrm>
              <a:off x="7172369" y="3077736"/>
              <a:ext cx="1506670" cy="8923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Reduced Solar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E652698-1C32-2207-8AAA-D164528BC3A2}"/>
                </a:ext>
              </a:extLst>
            </p:cNvPr>
            <p:cNvCxnSpPr>
              <a:stCxn id="10" idx="4"/>
              <a:endCxn id="15" idx="0"/>
            </p:cNvCxnSpPr>
            <p:nvPr/>
          </p:nvCxnSpPr>
          <p:spPr>
            <a:xfrm>
              <a:off x="862769" y="978523"/>
              <a:ext cx="86429" cy="999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C22190-34C5-9814-5985-C37B2477D7B2}"/>
                </a:ext>
              </a:extLst>
            </p:cNvPr>
            <p:cNvCxnSpPr>
              <a:stCxn id="10" idx="4"/>
              <a:endCxn id="17" idx="0"/>
            </p:cNvCxnSpPr>
            <p:nvPr/>
          </p:nvCxnSpPr>
          <p:spPr>
            <a:xfrm>
              <a:off x="862769" y="978523"/>
              <a:ext cx="2215654" cy="1371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C047F62-8C36-1D35-41C8-0772C56A7C47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>
              <a:off x="2887280" y="969763"/>
              <a:ext cx="5038424" cy="2107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12BE38F-18BF-59B6-38AD-79EACED8A5C2}"/>
                </a:ext>
              </a:extLst>
            </p:cNvPr>
            <p:cNvCxnSpPr>
              <a:cxnSpLocks/>
              <a:stCxn id="12" idx="4"/>
              <a:endCxn id="4" idx="0"/>
            </p:cNvCxnSpPr>
            <p:nvPr/>
          </p:nvCxnSpPr>
          <p:spPr>
            <a:xfrm flipH="1">
              <a:off x="1296382" y="961176"/>
              <a:ext cx="3509981" cy="6102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0A56C7-980D-11E8-26D8-C8C996093BDD}"/>
                </a:ext>
              </a:extLst>
            </p:cNvPr>
            <p:cNvCxnSpPr>
              <a:cxnSpLocks/>
              <a:stCxn id="12" idx="4"/>
              <a:endCxn id="7" idx="0"/>
            </p:cNvCxnSpPr>
            <p:nvPr/>
          </p:nvCxnSpPr>
          <p:spPr>
            <a:xfrm>
              <a:off x="4806363" y="961176"/>
              <a:ext cx="2533632" cy="7842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3777C9-118A-F654-2F6F-AF9E0908AA24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2887280" y="969764"/>
              <a:ext cx="4452714" cy="783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3D99D8-4CE4-8F6F-AD2D-6D9DD7D357FB}"/>
                </a:ext>
              </a:extLst>
            </p:cNvPr>
            <p:cNvCxnSpPr>
              <a:cxnSpLocks/>
              <a:stCxn id="11" idx="4"/>
              <a:endCxn id="4" idx="0"/>
            </p:cNvCxnSpPr>
            <p:nvPr/>
          </p:nvCxnSpPr>
          <p:spPr>
            <a:xfrm flipH="1">
              <a:off x="1296382" y="969763"/>
              <a:ext cx="1590898" cy="6094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5FD88AD-8EFA-F924-BDD0-B7B823E2B375}"/>
                </a:ext>
              </a:extLst>
            </p:cNvPr>
            <p:cNvCxnSpPr>
              <a:cxnSpLocks/>
              <a:stCxn id="13" idx="4"/>
              <a:endCxn id="17" idx="0"/>
            </p:cNvCxnSpPr>
            <p:nvPr/>
          </p:nvCxnSpPr>
          <p:spPr>
            <a:xfrm flipH="1">
              <a:off x="3078423" y="943658"/>
              <a:ext cx="3557447" cy="140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9FAF34-3023-7C13-AFC3-0EDA392986D6}"/>
                </a:ext>
              </a:extLst>
            </p:cNvPr>
            <p:cNvCxnSpPr>
              <a:cxnSpLocks/>
              <a:stCxn id="13" idx="4"/>
              <a:endCxn id="4" idx="0"/>
            </p:cNvCxnSpPr>
            <p:nvPr/>
          </p:nvCxnSpPr>
          <p:spPr>
            <a:xfrm flipH="1">
              <a:off x="1296382" y="943658"/>
              <a:ext cx="5339489" cy="612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E406AA3-616D-941E-940A-2E8BB66F306D}"/>
                </a:ext>
              </a:extLst>
            </p:cNvPr>
            <p:cNvCxnSpPr>
              <a:cxnSpLocks/>
              <a:stCxn id="14" idx="4"/>
              <a:endCxn id="20" idx="0"/>
            </p:cNvCxnSpPr>
            <p:nvPr/>
          </p:nvCxnSpPr>
          <p:spPr>
            <a:xfrm flipH="1">
              <a:off x="7925704" y="908622"/>
              <a:ext cx="734101" cy="2169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D2A184D-D452-32E2-ED4D-6CC8412EF62D}"/>
                </a:ext>
              </a:extLst>
            </p:cNvPr>
            <p:cNvCxnSpPr>
              <a:cxnSpLocks/>
              <a:stCxn id="19" idx="4"/>
              <a:endCxn id="4" idx="0"/>
            </p:cNvCxnSpPr>
            <p:nvPr/>
          </p:nvCxnSpPr>
          <p:spPr>
            <a:xfrm flipH="1">
              <a:off x="1296382" y="5358110"/>
              <a:ext cx="7496720" cy="170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65502A-2971-12FB-B12F-C3E64D45F424}"/>
                </a:ext>
              </a:extLst>
            </p:cNvPr>
            <p:cNvCxnSpPr>
              <a:cxnSpLocks/>
              <a:stCxn id="19" idx="4"/>
              <a:endCxn id="7" idx="0"/>
            </p:cNvCxnSpPr>
            <p:nvPr/>
          </p:nvCxnSpPr>
          <p:spPr>
            <a:xfrm flipH="1">
              <a:off x="7339995" y="5358110"/>
              <a:ext cx="1453107" cy="344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FC91FC2-248A-3298-BFCA-82A58A5F0A56}"/>
                </a:ext>
              </a:extLst>
            </p:cNvPr>
            <p:cNvCxnSpPr>
              <a:cxnSpLocks/>
              <a:stCxn id="15" idx="4"/>
              <a:endCxn id="4" idx="0"/>
            </p:cNvCxnSpPr>
            <p:nvPr/>
          </p:nvCxnSpPr>
          <p:spPr>
            <a:xfrm>
              <a:off x="949198" y="2879387"/>
              <a:ext cx="347184" cy="4184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676B49B-5694-5DFD-DE17-68EB3EC9830C}"/>
                </a:ext>
              </a:extLst>
            </p:cNvPr>
            <p:cNvCxnSpPr>
              <a:cxnSpLocks/>
              <a:stCxn id="17" idx="4"/>
              <a:endCxn id="4" idx="0"/>
            </p:cNvCxnSpPr>
            <p:nvPr/>
          </p:nvCxnSpPr>
          <p:spPr>
            <a:xfrm flipH="1">
              <a:off x="1296382" y="3250837"/>
              <a:ext cx="1782041" cy="3812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ED8EA54-C5F6-9693-5B6F-AEDFFE77ACCE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>
              <a:off x="1296382" y="7956094"/>
              <a:ext cx="1292285" cy="100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295F4A6-2947-B420-9542-8464591625E6}"/>
                </a:ext>
              </a:extLst>
            </p:cNvPr>
            <p:cNvCxnSpPr>
              <a:cxnSpLocks/>
              <a:stCxn id="20" idx="4"/>
              <a:endCxn id="8" idx="0"/>
            </p:cNvCxnSpPr>
            <p:nvPr/>
          </p:nvCxnSpPr>
          <p:spPr>
            <a:xfrm flipH="1">
              <a:off x="2588667" y="3970053"/>
              <a:ext cx="5337037" cy="4992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838B0CD-D3F3-5CF2-9EC9-A62718ADB7DC}"/>
                </a:ext>
              </a:extLst>
            </p:cNvPr>
            <p:cNvCxnSpPr>
              <a:cxnSpLocks/>
              <a:stCxn id="18" idx="4"/>
              <a:endCxn id="4" idx="0"/>
            </p:cNvCxnSpPr>
            <p:nvPr/>
          </p:nvCxnSpPr>
          <p:spPr>
            <a:xfrm flipH="1">
              <a:off x="1296382" y="2134676"/>
              <a:ext cx="7466885" cy="4929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5A5D782-95B0-C4E5-96AD-870C19C680A8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 flipH="1">
              <a:off x="7925704" y="2134676"/>
              <a:ext cx="837563" cy="94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47AC8AC-FE0C-25B1-E6B8-673257E9448A}"/>
                </a:ext>
              </a:extLst>
            </p:cNvPr>
            <p:cNvSpPr/>
            <p:nvPr/>
          </p:nvSpPr>
          <p:spPr>
            <a:xfrm>
              <a:off x="6066931" y="5655500"/>
              <a:ext cx="1846146" cy="104179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Maintenance Disturbances 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CBE7942-85B2-A31F-264D-06DC3AA52400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862769" y="978523"/>
              <a:ext cx="6477226" cy="7825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26942E0-4A1A-ECD5-A441-C435776702DB}"/>
                </a:ext>
              </a:extLst>
            </p:cNvPr>
            <p:cNvCxnSpPr>
              <a:stCxn id="10" idx="4"/>
              <a:endCxn id="5" idx="0"/>
            </p:cNvCxnSpPr>
            <p:nvPr/>
          </p:nvCxnSpPr>
          <p:spPr>
            <a:xfrm>
              <a:off x="862769" y="978523"/>
              <a:ext cx="3850792" cy="331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E199B55-E7C3-3775-CCC8-C09545110045}"/>
                </a:ext>
              </a:extLst>
            </p:cNvPr>
            <p:cNvCxnSpPr>
              <a:cxnSpLocks/>
              <a:stCxn id="13" idx="4"/>
              <a:endCxn id="5" idx="0"/>
            </p:cNvCxnSpPr>
            <p:nvPr/>
          </p:nvCxnSpPr>
          <p:spPr>
            <a:xfrm flipH="1">
              <a:off x="4713561" y="943658"/>
              <a:ext cx="1922310" cy="3345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A4F671A5-9741-49CE-B378-1D317545634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 flipH="1">
              <a:off x="2588667" y="5181913"/>
              <a:ext cx="2124894" cy="3780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2B1FB756-4C35-7CFA-3963-C7E1C0806C99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2588667" y="9854484"/>
              <a:ext cx="1564057" cy="416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03D689-6782-BBF9-2BF2-6BD6C4324201}"/>
                </a:ext>
              </a:extLst>
            </p:cNvPr>
            <p:cNvCxnSpPr>
              <a:cxnSpLocks/>
              <a:stCxn id="134" idx="4"/>
              <a:endCxn id="8" idx="0"/>
            </p:cNvCxnSpPr>
            <p:nvPr/>
          </p:nvCxnSpPr>
          <p:spPr>
            <a:xfrm flipH="1">
              <a:off x="2588667" y="6697291"/>
              <a:ext cx="4401337" cy="226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30B7269-4C42-C939-8039-F06136B3E5E8}"/>
                </a:ext>
              </a:extLst>
            </p:cNvPr>
            <p:cNvCxnSpPr>
              <a:cxnSpLocks/>
              <a:stCxn id="134" idx="4"/>
              <a:endCxn id="7" idx="0"/>
            </p:cNvCxnSpPr>
            <p:nvPr/>
          </p:nvCxnSpPr>
          <p:spPr>
            <a:xfrm>
              <a:off x="6990005" y="6697291"/>
              <a:ext cx="349990" cy="2106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A009A239-16D1-B55B-C7F4-41AAEC7C6B13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4152725" y="9839936"/>
              <a:ext cx="3187270" cy="43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6E458E9A-5697-970A-B117-14C0C33440F6}"/>
                </a:ext>
              </a:extLst>
            </p:cNvPr>
            <p:cNvCxnSpPr>
              <a:stCxn id="5" idx="4"/>
              <a:endCxn id="134" idx="0"/>
            </p:cNvCxnSpPr>
            <p:nvPr/>
          </p:nvCxnSpPr>
          <p:spPr>
            <a:xfrm>
              <a:off x="4713561" y="5181913"/>
              <a:ext cx="2276443" cy="473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12B60A2-03F9-6979-E0A0-502F9E2D1DE5}"/>
                </a:ext>
              </a:extLst>
            </p:cNvPr>
            <p:cNvCxnSpPr>
              <a:cxnSpLocks/>
              <a:stCxn id="16" idx="4"/>
              <a:endCxn id="134" idx="0"/>
            </p:cNvCxnSpPr>
            <p:nvPr/>
          </p:nvCxnSpPr>
          <p:spPr>
            <a:xfrm flipH="1">
              <a:off x="6990004" y="1951567"/>
              <a:ext cx="12007" cy="3703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641F68D-CD5D-BB46-CFD7-4CC3354A0D2D}"/>
                </a:ext>
              </a:extLst>
            </p:cNvPr>
            <p:cNvCxnSpPr>
              <a:cxnSpLocks/>
              <a:stCxn id="18" idx="4"/>
              <a:endCxn id="134" idx="0"/>
            </p:cNvCxnSpPr>
            <p:nvPr/>
          </p:nvCxnSpPr>
          <p:spPr>
            <a:xfrm flipH="1">
              <a:off x="6990004" y="2134676"/>
              <a:ext cx="1773263" cy="3520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D5DB8D8-2295-2488-29B0-EA0F52F7ACB3}"/>
                </a:ext>
              </a:extLst>
            </p:cNvPr>
            <p:cNvCxnSpPr>
              <a:cxnSpLocks/>
              <a:stCxn id="12" idx="4"/>
              <a:endCxn id="134" idx="0"/>
            </p:cNvCxnSpPr>
            <p:nvPr/>
          </p:nvCxnSpPr>
          <p:spPr>
            <a:xfrm>
              <a:off x="4806363" y="961176"/>
              <a:ext cx="2183641" cy="4694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6D04356-233F-4FAA-5A56-84B4D9ABE9BB}"/>
                </a:ext>
              </a:extLst>
            </p:cNvPr>
            <p:cNvCxnSpPr>
              <a:stCxn id="16" idx="4"/>
              <a:endCxn id="5" idx="0"/>
            </p:cNvCxnSpPr>
            <p:nvPr/>
          </p:nvCxnSpPr>
          <p:spPr>
            <a:xfrm flipH="1">
              <a:off x="4713561" y="1951567"/>
              <a:ext cx="2288450" cy="2338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F5EAB94-C2C5-C910-F301-6026D10D5AF3}"/>
                </a:ext>
              </a:extLst>
            </p:cNvPr>
            <p:cNvCxnSpPr>
              <a:stCxn id="15" idx="4"/>
              <a:endCxn id="5" idx="0"/>
            </p:cNvCxnSpPr>
            <p:nvPr/>
          </p:nvCxnSpPr>
          <p:spPr>
            <a:xfrm>
              <a:off x="949198" y="2879387"/>
              <a:ext cx="3764363" cy="1410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53CB76B-102C-28AA-A212-4BF141CAFFD6}"/>
                </a:ext>
              </a:extLst>
            </p:cNvPr>
            <p:cNvCxnSpPr>
              <a:cxnSpLocks/>
              <a:stCxn id="17" idx="4"/>
              <a:endCxn id="5" idx="0"/>
            </p:cNvCxnSpPr>
            <p:nvPr/>
          </p:nvCxnSpPr>
          <p:spPr>
            <a:xfrm>
              <a:off x="3078423" y="3250837"/>
              <a:ext cx="1635138" cy="1038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5689F891-AF52-0C2A-8C79-4C9CCBD8366F}"/>
                </a:ext>
              </a:extLst>
            </p:cNvPr>
            <p:cNvCxnSpPr>
              <a:cxnSpLocks/>
              <a:stCxn id="17" idx="4"/>
              <a:endCxn id="7" idx="0"/>
            </p:cNvCxnSpPr>
            <p:nvPr/>
          </p:nvCxnSpPr>
          <p:spPr>
            <a:xfrm>
              <a:off x="3078423" y="3250837"/>
              <a:ext cx="4261572" cy="5552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519EBBB-D2A3-0A7F-41E5-EFD6F6BBE423}"/>
                </a:ext>
              </a:extLst>
            </p:cNvPr>
            <p:cNvCxnSpPr>
              <a:cxnSpLocks/>
              <a:stCxn id="11" idx="4"/>
              <a:endCxn id="134" idx="0"/>
            </p:cNvCxnSpPr>
            <p:nvPr/>
          </p:nvCxnSpPr>
          <p:spPr>
            <a:xfrm>
              <a:off x="2887280" y="969763"/>
              <a:ext cx="4102724" cy="4685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5CA7F320-9460-3F1D-45F5-D3CE395CE9C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713561" y="5181914"/>
              <a:ext cx="2626434" cy="3621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5561E0D0-EB9F-1BDE-455E-D730D9D894AB}"/>
                </a:ext>
              </a:extLst>
            </p:cNvPr>
            <p:cNvCxnSpPr>
              <a:cxnSpLocks/>
              <a:stCxn id="7" idx="0"/>
              <a:endCxn id="18" idx="4"/>
            </p:cNvCxnSpPr>
            <p:nvPr/>
          </p:nvCxnSpPr>
          <p:spPr>
            <a:xfrm flipV="1">
              <a:off x="7339995" y="2134677"/>
              <a:ext cx="1423271" cy="6669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2674F912-8DAB-C278-6F79-EDDDC3D7CC14}"/>
              </a:ext>
            </a:extLst>
          </p:cNvPr>
          <p:cNvSpPr txBox="1"/>
          <p:nvPr/>
        </p:nvSpPr>
        <p:spPr>
          <a:xfrm>
            <a:off x="491693" y="232652"/>
            <a:ext cx="8594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graphical structure representing influence through cascading hazards towards failure.</a:t>
            </a:r>
          </a:p>
        </p:txBody>
      </p:sp>
    </p:spTree>
    <p:extLst>
      <p:ext uri="{BB962C8B-B14F-4D97-AF65-F5344CB8AC3E}">
        <p14:creationId xmlns:p14="http://schemas.microsoft.com/office/powerpoint/2010/main" val="55291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2EDFE-EB8E-BF1F-2E94-26CC63CED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4" y="185242"/>
                <a:ext cx="8281035" cy="1004714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u="sng" dirty="0"/>
                  <a:t>Introduction : Modelling Hazards</a:t>
                </a:r>
              </a:p>
              <a:p>
                <a:r>
                  <a:rPr lang="en-US" sz="1800" dirty="0"/>
                  <a:t>Occurrence of hazards is a random process that can be modelled by a point process. </a:t>
                </a:r>
              </a:p>
              <a:p>
                <a:r>
                  <a:rPr lang="en-US" sz="1800" dirty="0"/>
                  <a:t>Each hazard has features that can be measured in addition to it occurrence .  (severity of an earthquake, rainfall amount, snowfall inches)</a:t>
                </a:r>
                <a:br>
                  <a:rPr lang="en-US" sz="1800" dirty="0"/>
                </a:br>
                <a:r>
                  <a:rPr lang="en-US" sz="1800" dirty="0"/>
                  <a:t>Therefore, it can be represented by a marked point process (Li, 2021). </a:t>
                </a:r>
              </a:p>
              <a:p>
                <a:r>
                  <a:rPr lang="en-US" sz="1800" dirty="0"/>
                  <a:t>The intensity of this point process must capture the self excitation and mutual excitation properties. The intensity represent the infinitesimal probability of occurrence of a hazard.  </a:t>
                </a:r>
              </a:p>
              <a:p>
                <a:r>
                  <a:rPr lang="en-US" sz="1800" dirty="0"/>
                  <a:t>We propose to use Hawkes point processes (Hawkes, 1971) to capture this dynamic intensities. </a:t>
                </a:r>
              </a:p>
              <a:p>
                <a:r>
                  <a:rPr lang="en-US" sz="1800" dirty="0"/>
                  <a:t>A self excited marked Hawkes process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/>
                  <a:t> of type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 can be described with intensity function as follows. </a:t>
                </a:r>
                <a:br>
                  <a:rPr lang="en-US" sz="18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sz="1800" b="0" dirty="0"/>
                </a:br>
                <a:br>
                  <a:rPr lang="en-US" sz="1800" b="0" dirty="0"/>
                </a:br>
                <a:r>
                  <a:rPr lang="en-US" sz="1800" dirty="0"/>
                  <a:t>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dirty="0"/>
                  <a:t> is the Poisson base intensity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800" dirty="0"/>
                  <a:t> is called the kernel function that represent the self excitation.  </a:t>
                </a:r>
                <a:br>
                  <a:rPr lang="en-US" sz="1800" dirty="0"/>
                </a:br>
                <a:r>
                  <a:rPr lang="en-US" sz="1800" dirty="0"/>
                  <a:t>This can be an exponentially decaying terms to represent decaying excitation. </a:t>
                </a:r>
              </a:p>
              <a:p>
                <a:r>
                  <a:rPr lang="en-US" sz="1800" dirty="0"/>
                  <a:t>Then we state the marked hawks process including cross excitation terms to represent the mutual excitation of each hazards. We denote the intensity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 hazard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/>
                  <a:t> as follows.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sz="1800" b="0" dirty="0"/>
                </a:br>
                <a:r>
                  <a:rPr lang="en-US" sz="1800" b="0" dirty="0"/>
                  <a:t>	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 denotes the kernel function that represent the excitation of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by a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Now, we see that each hazard process has self and mutual excitation terms that influence intensity of occurrence of a hazard.</a:t>
                </a:r>
              </a:p>
              <a:p>
                <a:r>
                  <a:rPr lang="en-US" sz="1800" dirty="0"/>
                  <a:t>Each excitation can be visualized as an edge in a directed graph where the nodes represent the hazard processes.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2EDFE-EB8E-BF1F-2E94-26CC63CED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4" y="185242"/>
                <a:ext cx="8281035" cy="10047144"/>
              </a:xfrm>
              <a:blipFill>
                <a:blip r:embed="rId2"/>
                <a:stretch>
                  <a:fillRect l="-1472" t="-970" r="-1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72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2EDFE-EB8E-BF1F-2E94-26CC63CED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162" y="419060"/>
                <a:ext cx="8281035" cy="111524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u="sng" dirty="0"/>
                  <a:t>Introduction : Modelling Vulnerability</a:t>
                </a:r>
                <a:endParaRPr lang="en-US" sz="1800" dirty="0"/>
              </a:p>
              <a:p>
                <a:r>
                  <a:rPr lang="en-US" sz="1800" dirty="0"/>
                  <a:t>We propose to use Bayesian networks to model the vulnerability to hazard occurrences and influence flow through it towards failure. </a:t>
                </a:r>
              </a:p>
              <a:p>
                <a:r>
                  <a:rPr lang="en-US" sz="1800" dirty="0"/>
                  <a:t>Bayesian networks have been used in literature for modeling vulnerabilities that exist in a variety of areas.</a:t>
                </a:r>
              </a:p>
              <a:p>
                <a:r>
                  <a:rPr lang="en-US" sz="1800" dirty="0"/>
                  <a:t>(Zhang,2020) uses Bayesian networks to model huma vulnerability in earthquakes and landslides, while work in (Gallardo, 2022) models poverty vulnerability suing Bayesian networks. </a:t>
                </a:r>
              </a:p>
              <a:p>
                <a:r>
                  <a:rPr lang="en-US" sz="1800" dirty="0"/>
                  <a:t>In (Li,2010) insurance vulnerability has been modeled using Bayesian networks. </a:t>
                </a:r>
              </a:p>
              <a:p>
                <a:r>
                  <a:rPr lang="en-US" sz="1800" dirty="0"/>
                  <a:t>Bayesian networks have been applied for vulnerability models related to cyber security as well. (Abaramov,2016)</a:t>
                </a:r>
              </a:p>
              <a:p>
                <a:r>
                  <a:rPr lang="en-US" sz="1800" dirty="0"/>
                  <a:t>Proposed Vulnerability metric can be evaluated through conditional probability of a failure given the hazard intensities.</a:t>
                </a:r>
              </a:p>
              <a:p>
                <a:r>
                  <a:rPr lang="en-US" sz="1800" dirty="0"/>
                  <a:t>Example: for a failure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given hazard intensities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, </a:t>
                </a:r>
                <a:br>
                  <a:rPr lang="en-US" sz="18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𝑉𝑢𝑙𝑛𝑒𝑟𝑎𝑏𝑖𝑙𝑖𝑡𝑦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br>
                  <a:rPr lang="en-US" sz="1800" dirty="0"/>
                </a:br>
                <a:r>
                  <a:rPr lang="en-US" sz="1800" dirty="0"/>
                  <a:t>This evaluates the exposure of the infrastructure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 hazard.</a:t>
                </a:r>
              </a:p>
              <a:p>
                <a:r>
                  <a:rPr lang="en-US" sz="1800" dirty="0"/>
                  <a:t>For each type of failure, the influence of hazards flow through the vulnerability triggering further hazards. The proposed model captures this influence flow.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800" u="sng" dirty="0"/>
                  <a:t>Problem Statement</a:t>
                </a:r>
              </a:p>
              <a:p>
                <a:r>
                  <a:rPr lang="en-US" sz="1800" dirty="0"/>
                  <a:t>For a selected geographical area, our goal is to identify the hazards and vulnerabilities to the energy infrastructure in that region. To this end, we select the north-east region of the United States. </a:t>
                </a:r>
                <a:endParaRPr lang="en-US" sz="2800" u="sng" dirty="0"/>
              </a:p>
              <a:p>
                <a:r>
                  <a:rPr lang="en-US" sz="1800" dirty="0"/>
                  <a:t>For the northeast region, we narrow down the possible hazard follows.</a:t>
                </a:r>
              </a:p>
              <a:p>
                <a:pPr marL="480060" lvl="1" indent="0">
                  <a:buNone/>
                </a:pPr>
                <a:r>
                  <a:rPr lang="en-US" sz="1380" dirty="0"/>
                  <a:t>Rainstorms  Snowstorms  Earthquakes  Wildfires  Cloud cover  Floods  Landslides</a:t>
                </a:r>
                <a:endParaRPr lang="en-US" sz="1800" dirty="0"/>
              </a:p>
              <a:p>
                <a:r>
                  <a:rPr lang="en-US" sz="1800" dirty="0"/>
                  <a:t>Any of the above hazard has an influence in triggering, generation disruptions and transmission disruptions, which causes failure. </a:t>
                </a:r>
              </a:p>
              <a:p>
                <a:r>
                  <a:rPr lang="en-US" sz="1800" dirty="0"/>
                  <a:t>The problem is to:</a:t>
                </a:r>
              </a:p>
              <a:p>
                <a:pPr lvl="1"/>
                <a:r>
                  <a:rPr lang="en-US" sz="1800" dirty="0"/>
                  <a:t>Estimate the model parameters of the intensity process that describes the hazard occurrence. </a:t>
                </a:r>
              </a:p>
              <a:p>
                <a:pPr lvl="1"/>
                <a:r>
                  <a:rPr lang="en-US" sz="1800" dirty="0"/>
                  <a:t>Learn the structure of the Bayesian network that represents influence flow from statistical methods.</a:t>
                </a:r>
              </a:p>
              <a:p>
                <a:pPr lvl="1"/>
                <a:r>
                  <a:rPr lang="en-US" sz="1800" dirty="0"/>
                  <a:t>Prune/ enhance the structure using domain knowledge. </a:t>
                </a:r>
              </a:p>
              <a:p>
                <a:pPr lvl="1"/>
                <a:r>
                  <a:rPr lang="en-US" sz="1800" dirty="0"/>
                  <a:t>Estimate parameters of the Bayesian network to learn the condition probability distribution that describes the vulnerability metrics.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2EDFE-EB8E-BF1F-2E94-26CC63CED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162" y="419060"/>
                <a:ext cx="8281035" cy="11152453"/>
              </a:xfrm>
              <a:blipFill>
                <a:blip r:embed="rId2"/>
                <a:stretch>
                  <a:fillRect l="-1472" t="-929" r="-883" b="-6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2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281">
            <a:extLst>
              <a:ext uri="{FF2B5EF4-FFF2-40B4-BE49-F238E27FC236}">
                <a16:creationId xmlns:a16="http://schemas.microsoft.com/office/drawing/2014/main" id="{2674F912-8DAB-C278-6F79-EDDDC3D7CC14}"/>
              </a:ext>
            </a:extLst>
          </p:cNvPr>
          <p:cNvSpPr txBox="1"/>
          <p:nvPr/>
        </p:nvSpPr>
        <p:spPr>
          <a:xfrm>
            <a:off x="491693" y="232652"/>
            <a:ext cx="8594360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u="sng" dirty="0"/>
              <a:t>Estimating the hazard model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400" u="sng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Learning the hazard model, involves modeling the hazards and their cross excitations by a set of Hawkes intensity processes.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requires data on recorded hazard occurrences for estimating the </a:t>
            </a:r>
            <a:r>
              <a:rPr lang="en-US" dirty="0" err="1"/>
              <a:t>hawkes</a:t>
            </a:r>
            <a:r>
              <a:rPr lang="en-US" dirty="0"/>
              <a:t> process kernels and their cross-excitation coefficients.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Estimating the Vulnerability model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start with statically learning the structure of the vulnerability network.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statistical structure learning methods usually yield highly complex structures, (Song,2012)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Therefore, we employ domain knowledge to do pruning and adjustments to the network.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example vulnerability network for northeast would be as follows.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the network structure fixed, we can then learn the parameters of the conditional probability distributions to do inference using the graph. 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66B68AA5-4EC4-CC07-23B3-D04C5386D70C}"/>
              </a:ext>
            </a:extLst>
          </p:cNvPr>
          <p:cNvGrpSpPr/>
          <p:nvPr/>
        </p:nvGrpSpPr>
        <p:grpSpPr>
          <a:xfrm>
            <a:off x="141514" y="5029431"/>
            <a:ext cx="9573491" cy="4526216"/>
            <a:chOff x="2127" y="7397074"/>
            <a:chExt cx="9573491" cy="4526216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0142B5D-D8CE-1B45-782C-4302FB553BEB}"/>
                </a:ext>
              </a:extLst>
            </p:cNvPr>
            <p:cNvGrpSpPr/>
            <p:nvPr/>
          </p:nvGrpSpPr>
          <p:grpSpPr>
            <a:xfrm>
              <a:off x="2127" y="7397074"/>
              <a:ext cx="9573491" cy="4526216"/>
              <a:chOff x="-66416" y="1208547"/>
              <a:chExt cx="9573491" cy="4526216"/>
            </a:xfrm>
          </p:grpSpPr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C3F1F64B-ACDE-3BC5-DAED-5BE630B9BF63}"/>
                  </a:ext>
                </a:extLst>
              </p:cNvPr>
              <p:cNvSpPr/>
              <p:nvPr/>
            </p:nvSpPr>
            <p:spPr>
              <a:xfrm>
                <a:off x="2470248" y="4853715"/>
                <a:ext cx="1667217" cy="8810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Generation Disruption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4E06AC56-AD4D-402B-CDCF-FCA2E742AD05}"/>
                  </a:ext>
                </a:extLst>
              </p:cNvPr>
              <p:cNvSpPr/>
              <p:nvPr/>
            </p:nvSpPr>
            <p:spPr>
              <a:xfrm>
                <a:off x="4677312" y="4711732"/>
                <a:ext cx="2331109" cy="10230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Transmission/ Distribution  line disruption</a:t>
                </a:r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CF7993D-FBFA-1D26-09D3-85D452FD9638}"/>
                  </a:ext>
                </a:extLst>
              </p:cNvPr>
              <p:cNvSpPr/>
              <p:nvPr/>
            </p:nvSpPr>
            <p:spPr>
              <a:xfrm>
                <a:off x="331697" y="1369957"/>
                <a:ext cx="1477072" cy="881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Severe weather – Rainstorms</a:t>
                </a: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81A18685-5B4A-3FCF-4032-ED51F221CDE6}"/>
                  </a:ext>
                </a:extLst>
              </p:cNvPr>
              <p:cNvSpPr/>
              <p:nvPr/>
            </p:nvSpPr>
            <p:spPr>
              <a:xfrm>
                <a:off x="4317322" y="1319508"/>
                <a:ext cx="1575913" cy="881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Severe weather – Snowstorms</a:t>
                </a: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38BF0D72-8F5C-D1A1-18F8-87D15D25FA78}"/>
                  </a:ext>
                </a:extLst>
              </p:cNvPr>
              <p:cNvSpPr/>
              <p:nvPr/>
            </p:nvSpPr>
            <p:spPr>
              <a:xfrm>
                <a:off x="2536277" y="1208547"/>
                <a:ext cx="1535161" cy="881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Earthquakes</a:t>
                </a: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666FC458-614E-831C-86F4-6AD5B102F785}"/>
                  </a:ext>
                </a:extLst>
              </p:cNvPr>
              <p:cNvSpPr/>
              <p:nvPr/>
            </p:nvSpPr>
            <p:spPr>
              <a:xfrm>
                <a:off x="8030003" y="1235171"/>
                <a:ext cx="1477072" cy="881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Cloud cover</a:t>
                </a: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66C75F05-EC3F-1A34-33C8-8F0DB941695F}"/>
                  </a:ext>
                </a:extLst>
              </p:cNvPr>
              <p:cNvSpPr/>
              <p:nvPr/>
            </p:nvSpPr>
            <p:spPr>
              <a:xfrm>
                <a:off x="-66416" y="2981947"/>
                <a:ext cx="1448086" cy="889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Floods</a:t>
                </a: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82C6C46C-E012-DDD1-A421-B977F2B75B75}"/>
                  </a:ext>
                </a:extLst>
              </p:cNvPr>
              <p:cNvSpPr/>
              <p:nvPr/>
            </p:nvSpPr>
            <p:spPr>
              <a:xfrm>
                <a:off x="1649468" y="3132053"/>
                <a:ext cx="1448086" cy="889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landslides</a:t>
                </a: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EC55309-38C0-7563-0A60-F1C9D5069742}"/>
                  </a:ext>
                </a:extLst>
              </p:cNvPr>
              <p:cNvSpPr/>
              <p:nvPr/>
            </p:nvSpPr>
            <p:spPr>
              <a:xfrm>
                <a:off x="6168163" y="1235171"/>
                <a:ext cx="1477072" cy="881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Wildfires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43990DE8-2825-A5B5-E146-CE6EA9C44CB0}"/>
                  </a:ext>
                </a:extLst>
              </p:cNvPr>
              <p:cNvCxnSpPr>
                <a:cxnSpLocks/>
                <a:stCxn id="335" idx="4"/>
                <a:endCxn id="339" idx="0"/>
              </p:cNvCxnSpPr>
              <p:nvPr/>
            </p:nvCxnSpPr>
            <p:spPr>
              <a:xfrm flipH="1">
                <a:off x="657627" y="2251005"/>
                <a:ext cx="412606" cy="730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6D44822F-76EB-1869-28F7-C636D105A684}"/>
                  </a:ext>
                </a:extLst>
              </p:cNvPr>
              <p:cNvCxnSpPr>
                <a:cxnSpLocks/>
                <a:stCxn id="335" idx="4"/>
                <a:endCxn id="340" idx="0"/>
              </p:cNvCxnSpPr>
              <p:nvPr/>
            </p:nvCxnSpPr>
            <p:spPr>
              <a:xfrm>
                <a:off x="1070233" y="2251005"/>
                <a:ext cx="1303278" cy="881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>
                <a:extLst>
                  <a:ext uri="{FF2B5EF4-FFF2-40B4-BE49-F238E27FC236}">
                    <a16:creationId xmlns:a16="http://schemas.microsoft.com/office/drawing/2014/main" id="{DD35FB95-8997-BF55-5F31-5E8AAEDAB218}"/>
                  </a:ext>
                </a:extLst>
              </p:cNvPr>
              <p:cNvCxnSpPr>
                <a:cxnSpLocks/>
                <a:stCxn id="336" idx="4"/>
                <a:endCxn id="334" idx="0"/>
              </p:cNvCxnSpPr>
              <p:nvPr/>
            </p:nvCxnSpPr>
            <p:spPr>
              <a:xfrm>
                <a:off x="5105279" y="2200554"/>
                <a:ext cx="737588" cy="2511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>
                <a:extLst>
                  <a:ext uri="{FF2B5EF4-FFF2-40B4-BE49-F238E27FC236}">
                    <a16:creationId xmlns:a16="http://schemas.microsoft.com/office/drawing/2014/main" id="{F866A4BD-EB47-99AD-062E-0AF0F78F0E3B}"/>
                  </a:ext>
                </a:extLst>
              </p:cNvPr>
              <p:cNvCxnSpPr>
                <a:cxnSpLocks/>
                <a:stCxn id="336" idx="4"/>
                <a:endCxn id="333" idx="0"/>
              </p:cNvCxnSpPr>
              <p:nvPr/>
            </p:nvCxnSpPr>
            <p:spPr>
              <a:xfrm flipH="1">
                <a:off x="3303857" y="2200554"/>
                <a:ext cx="1801422" cy="2653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>
                <a:extLst>
                  <a:ext uri="{FF2B5EF4-FFF2-40B4-BE49-F238E27FC236}">
                    <a16:creationId xmlns:a16="http://schemas.microsoft.com/office/drawing/2014/main" id="{917F40C1-A90C-084B-E9EC-75BE7B329663}"/>
                  </a:ext>
                </a:extLst>
              </p:cNvPr>
              <p:cNvCxnSpPr>
                <a:cxnSpLocks/>
                <a:stCxn id="337" idx="4"/>
                <a:endCxn id="340" idx="0"/>
              </p:cNvCxnSpPr>
              <p:nvPr/>
            </p:nvCxnSpPr>
            <p:spPr>
              <a:xfrm flipH="1">
                <a:off x="2373511" y="2089595"/>
                <a:ext cx="930347" cy="10424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>
                <a:extLst>
                  <a:ext uri="{FF2B5EF4-FFF2-40B4-BE49-F238E27FC236}">
                    <a16:creationId xmlns:a16="http://schemas.microsoft.com/office/drawing/2014/main" id="{45BC6FCE-AF63-B8A1-CD2B-A5EF613B56CE}"/>
                  </a:ext>
                </a:extLst>
              </p:cNvPr>
              <p:cNvCxnSpPr>
                <a:cxnSpLocks/>
                <a:stCxn id="337" idx="4"/>
                <a:endCxn id="333" idx="0"/>
              </p:cNvCxnSpPr>
              <p:nvPr/>
            </p:nvCxnSpPr>
            <p:spPr>
              <a:xfrm flipH="1">
                <a:off x="3303857" y="2089595"/>
                <a:ext cx="1" cy="2764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Arrow Connector 350">
                <a:extLst>
                  <a:ext uri="{FF2B5EF4-FFF2-40B4-BE49-F238E27FC236}">
                    <a16:creationId xmlns:a16="http://schemas.microsoft.com/office/drawing/2014/main" id="{9896DFE4-A620-C63C-EE90-4E9C655E3ED8}"/>
                  </a:ext>
                </a:extLst>
              </p:cNvPr>
              <p:cNvCxnSpPr>
                <a:cxnSpLocks/>
                <a:stCxn id="339" idx="4"/>
                <a:endCxn id="333" idx="0"/>
              </p:cNvCxnSpPr>
              <p:nvPr/>
            </p:nvCxnSpPr>
            <p:spPr>
              <a:xfrm>
                <a:off x="657627" y="3871812"/>
                <a:ext cx="2646230" cy="981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>
                <a:extLst>
                  <a:ext uri="{FF2B5EF4-FFF2-40B4-BE49-F238E27FC236}">
                    <a16:creationId xmlns:a16="http://schemas.microsoft.com/office/drawing/2014/main" id="{5D62E4F8-DCED-5BD9-2176-3600E5D51BCC}"/>
                  </a:ext>
                </a:extLst>
              </p:cNvPr>
              <p:cNvCxnSpPr>
                <a:cxnSpLocks/>
                <a:stCxn id="340" idx="4"/>
                <a:endCxn id="333" idx="0"/>
              </p:cNvCxnSpPr>
              <p:nvPr/>
            </p:nvCxnSpPr>
            <p:spPr>
              <a:xfrm>
                <a:off x="2373511" y="4021918"/>
                <a:ext cx="930346" cy="831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>
                <a:extLst>
                  <a:ext uri="{FF2B5EF4-FFF2-40B4-BE49-F238E27FC236}">
                    <a16:creationId xmlns:a16="http://schemas.microsoft.com/office/drawing/2014/main" id="{3C213B8F-1F8B-1F2D-D762-7AB81D2EBA51}"/>
                  </a:ext>
                </a:extLst>
              </p:cNvPr>
              <p:cNvCxnSpPr>
                <a:cxnSpLocks/>
                <a:stCxn id="341" idx="4"/>
                <a:endCxn id="333" idx="0"/>
              </p:cNvCxnSpPr>
              <p:nvPr/>
            </p:nvCxnSpPr>
            <p:spPr>
              <a:xfrm flipH="1">
                <a:off x="3303857" y="2116219"/>
                <a:ext cx="3602842" cy="2737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>
                <a:extLst>
                  <a:ext uri="{FF2B5EF4-FFF2-40B4-BE49-F238E27FC236}">
                    <a16:creationId xmlns:a16="http://schemas.microsoft.com/office/drawing/2014/main" id="{4D875668-8114-560A-EB46-8E3AD160E7CE}"/>
                  </a:ext>
                </a:extLst>
              </p:cNvPr>
              <p:cNvCxnSpPr>
                <a:cxnSpLocks/>
                <a:stCxn id="335" idx="4"/>
                <a:endCxn id="334" idx="0"/>
              </p:cNvCxnSpPr>
              <p:nvPr/>
            </p:nvCxnSpPr>
            <p:spPr>
              <a:xfrm>
                <a:off x="1070233" y="2251005"/>
                <a:ext cx="4772634" cy="2460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>
                <a:extLst>
                  <a:ext uri="{FF2B5EF4-FFF2-40B4-BE49-F238E27FC236}">
                    <a16:creationId xmlns:a16="http://schemas.microsoft.com/office/drawing/2014/main" id="{8F4AC314-168C-6E67-A01A-1DB466D03D49}"/>
                  </a:ext>
                </a:extLst>
              </p:cNvPr>
              <p:cNvCxnSpPr>
                <a:cxnSpLocks/>
                <a:stCxn id="340" idx="4"/>
                <a:endCxn id="334" idx="0"/>
              </p:cNvCxnSpPr>
              <p:nvPr/>
            </p:nvCxnSpPr>
            <p:spPr>
              <a:xfrm>
                <a:off x="2373511" y="4021918"/>
                <a:ext cx="3469356" cy="689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30A5E074-80A3-EA72-33C4-9DAC56DF0C50}"/>
                  </a:ext>
                </a:extLst>
              </p:cNvPr>
              <p:cNvCxnSpPr>
                <a:cxnSpLocks/>
                <a:stCxn id="341" idx="4"/>
                <a:endCxn id="334" idx="0"/>
              </p:cNvCxnSpPr>
              <p:nvPr/>
            </p:nvCxnSpPr>
            <p:spPr>
              <a:xfrm flipH="1">
                <a:off x="5842867" y="2116219"/>
                <a:ext cx="1063832" cy="25955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CCAEDD7A-7C99-E93B-BD8E-09CAADE8C92A}"/>
                </a:ext>
              </a:extLst>
            </p:cNvPr>
            <p:cNvCxnSpPr>
              <a:cxnSpLocks/>
              <a:stCxn id="338" idx="4"/>
              <a:endCxn id="333" idx="0"/>
            </p:cNvCxnSpPr>
            <p:nvPr/>
          </p:nvCxnSpPr>
          <p:spPr>
            <a:xfrm flipH="1">
              <a:off x="3372400" y="8304746"/>
              <a:ext cx="5464682" cy="2737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2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281">
            <a:extLst>
              <a:ext uri="{FF2B5EF4-FFF2-40B4-BE49-F238E27FC236}">
                <a16:creationId xmlns:a16="http://schemas.microsoft.com/office/drawing/2014/main" id="{2674F912-8DAB-C278-6F79-EDDDC3D7CC14}"/>
              </a:ext>
            </a:extLst>
          </p:cNvPr>
          <p:cNvSpPr txBox="1"/>
          <p:nvPr/>
        </p:nvSpPr>
        <p:spPr>
          <a:xfrm>
            <a:off x="491693" y="232652"/>
            <a:ext cx="859436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u="sng" dirty="0"/>
              <a:t>Required Data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Precipitation Data- Rainstorms-Snowstorms – NASA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 Cover –  NASA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Earthquake Data  -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Wildfire Data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Floods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Landslides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Energy Infrastructure data- 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var(--fontsHeadingFamily)"/>
                <a:hlinkClick r:id="rId2"/>
              </a:rPr>
              <a:t>Homeland Infrastructure Foundation-Level Data (HIFLD)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Generation types- 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Critical Transmission arterials-  graph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Historical record of disruptions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Parametric regression models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Decision  trees</a:t>
            </a:r>
          </a:p>
        </p:txBody>
      </p:sp>
    </p:spTree>
    <p:extLst>
      <p:ext uri="{BB962C8B-B14F-4D97-AF65-F5344CB8AC3E}">
        <p14:creationId xmlns:p14="http://schemas.microsoft.com/office/powerpoint/2010/main" val="22327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5E19-E3F0-D5C0-EECF-34A433B4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94" y="70028"/>
            <a:ext cx="8281035" cy="247438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8F59-CB05-3830-C5AD-3FC8BFD4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94" y="2732226"/>
            <a:ext cx="8281035" cy="8122498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Li, X., Genest, C., &amp; </a:t>
            </a:r>
            <a:r>
              <a:rPr lang="en-US" sz="1600" b="0" i="0" dirty="0" err="1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Jalbert</a:t>
            </a:r>
            <a:r>
              <a:rPr lang="en-US" sz="16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, J. (2021). A self-exciting marked point process model for drought analysis. </a:t>
            </a:r>
            <a:r>
              <a:rPr lang="en-US" sz="1600" b="0" i="1" dirty="0" err="1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Environmetrics</a:t>
            </a:r>
            <a:r>
              <a:rPr lang="en-US" sz="16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, 32(8), e2697. </a:t>
            </a:r>
            <a:r>
              <a:rPr lang="en-US" sz="1600" b="0" i="0" u="none" strike="noStrike" dirty="0">
                <a:effectLst/>
                <a:latin typeface="Open Sans" panose="020B0606030504020204" pitchFamily="34" charset="0"/>
                <a:hlinkClick r:id="rId2"/>
              </a:rPr>
              <a:t>https://doi.org/10.1002/env.2697</a:t>
            </a:r>
            <a:endParaRPr lang="en-US" sz="1600" b="0" i="0" u="none" strike="noStrike" dirty="0">
              <a:effectLst/>
              <a:latin typeface="Open Sans" panose="020B0606030504020204" pitchFamily="34" charset="0"/>
            </a:endParaRPr>
          </a:p>
          <a:p>
            <a:r>
              <a:rPr lang="en-US" sz="1600" b="0" i="0" u="none" strike="noStrike" dirty="0">
                <a:effectLst/>
                <a:latin typeface="Open Sans" panose="020B0606030504020204" pitchFamily="34" charset="0"/>
              </a:rPr>
              <a:t>Alan G. Hawkes, Spectra of some self-exciting and mutually exciting point processes, </a:t>
            </a:r>
            <a:r>
              <a:rPr lang="en-US" sz="1600" b="0" i="0" u="none" strike="noStrike" dirty="0" err="1">
                <a:effectLst/>
                <a:latin typeface="Open Sans" panose="020B0606030504020204" pitchFamily="34" charset="0"/>
              </a:rPr>
              <a:t>Biometrika</a:t>
            </a:r>
            <a:r>
              <a:rPr lang="en-US" sz="1600" b="0" i="0" u="none" strike="noStrike" dirty="0">
                <a:effectLst/>
                <a:latin typeface="Open Sans" panose="020B0606030504020204" pitchFamily="34" charset="0"/>
              </a:rPr>
              <a:t>, Volume 58, Issue 1, April 1971, Pages 83–90, https://doi.org/10.1093/biomet/58.1.83</a:t>
            </a:r>
            <a:br>
              <a:rPr lang="en-US" sz="1600" b="0" i="0" u="none" strike="noStrike" dirty="0">
                <a:effectLst/>
                <a:latin typeface="Open Sans" panose="020B0606030504020204" pitchFamily="34" charset="0"/>
              </a:rPr>
            </a:br>
            <a:endParaRPr lang="en-US" sz="1600" b="0" i="0" u="none" strike="noStrike" dirty="0">
              <a:effectLst/>
              <a:latin typeface="Open Sans" panose="020B0606030504020204" pitchFamily="34" charset="0"/>
            </a:endParaRPr>
          </a:p>
          <a:p>
            <a:r>
              <a:rPr lang="en-US" sz="1600" b="0" i="0" u="none" strike="noStrike" dirty="0" err="1">
                <a:effectLst/>
                <a:latin typeface="Open Sans" panose="020B0606030504020204" pitchFamily="34" charset="0"/>
              </a:rPr>
              <a:t>Embrechts</a:t>
            </a:r>
            <a:r>
              <a:rPr lang="en-US" sz="1600" b="0" i="0" u="none" strike="noStrike" dirty="0">
                <a:effectLst/>
                <a:latin typeface="Open Sans" panose="020B0606030504020204" pitchFamily="34" charset="0"/>
              </a:rPr>
              <a:t>, P., Kirchner, M. (2018). Hawkes graphs. Theory of Probability &amp; Its Applications, 62(1), 132–156. https://doi.org/10.1137/s0040585x97t988538 </a:t>
            </a:r>
          </a:p>
          <a:p>
            <a:r>
              <a:rPr lang="en-US" sz="1600" b="0" i="0" u="none" strike="noStrike" dirty="0">
                <a:effectLst/>
                <a:latin typeface="Open Sans" panose="020B0606030504020204" pitchFamily="34" charset="0"/>
              </a:rPr>
              <a:t>Song, </a:t>
            </a:r>
            <a:r>
              <a:rPr lang="en-US" sz="1600" b="0" i="0" u="none" strike="noStrike" dirty="0" err="1">
                <a:effectLst/>
                <a:latin typeface="Open Sans" panose="020B0606030504020204" pitchFamily="34" charset="0"/>
              </a:rPr>
              <a:t>Wenting</a:t>
            </a:r>
            <a:r>
              <a:rPr lang="en-US" sz="1600" b="0" i="0" u="none" strike="noStrike" dirty="0">
                <a:effectLst/>
                <a:latin typeface="Open Sans" panose="020B0606030504020204" pitchFamily="34" charset="0"/>
              </a:rPr>
              <a:t>, et al. "Bayesian network structure learning from attribute uncertain data." Web-Age Information Management: 13th International Conference, WAIM 2012, Harbin, China, August 18-20, 2012. Proceedings 13. Springer Berlin Heidelberg, 2012.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796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2754</TotalTime>
  <Words>1237</Words>
  <Application>Microsoft Office PowerPoint</Application>
  <PresentationFormat>A3 Paper (297x420 mm)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Open Sans</vt:lpstr>
      <vt:lpstr>var(--fontsHeadingFamily)</vt:lpstr>
      <vt:lpstr>Office Theme</vt:lpstr>
      <vt:lpstr>Energy Infrastructure Risk models through Hawkes hazard models and Bayesian Vulnerability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Hazards and Vulnerabilities in Critical Infrastructure</dc:title>
  <dc:creator>Nilanga Thelasingha</dc:creator>
  <cp:lastModifiedBy>Nilanga Thelasingha</cp:lastModifiedBy>
  <cp:revision>2</cp:revision>
  <dcterms:created xsi:type="dcterms:W3CDTF">2023-08-25T04:07:34Z</dcterms:created>
  <dcterms:modified xsi:type="dcterms:W3CDTF">2023-10-13T19:25:58Z</dcterms:modified>
</cp:coreProperties>
</file>