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315" r:id="rId2"/>
    <p:sldId id="267" r:id="rId3"/>
    <p:sldId id="268" r:id="rId4"/>
    <p:sldId id="270" r:id="rId5"/>
    <p:sldId id="316" r:id="rId6"/>
    <p:sldId id="317" r:id="rId7"/>
    <p:sldId id="271" r:id="rId8"/>
    <p:sldId id="272" r:id="rId9"/>
    <p:sldId id="258" r:id="rId10"/>
    <p:sldId id="262" r:id="rId11"/>
    <p:sldId id="284" r:id="rId12"/>
    <p:sldId id="313" r:id="rId13"/>
    <p:sldId id="290" r:id="rId14"/>
    <p:sldId id="273" r:id="rId15"/>
    <p:sldId id="274" r:id="rId16"/>
    <p:sldId id="275" r:id="rId17"/>
    <p:sldId id="276" r:id="rId18"/>
    <p:sldId id="277" r:id="rId19"/>
    <p:sldId id="279" r:id="rId20"/>
    <p:sldId id="288" r:id="rId21"/>
    <p:sldId id="289" r:id="rId22"/>
    <p:sldId id="297" r:id="rId23"/>
    <p:sldId id="322" r:id="rId24"/>
    <p:sldId id="321" r:id="rId25"/>
    <p:sldId id="320" r:id="rId26"/>
    <p:sldId id="319" r:id="rId27"/>
    <p:sldId id="295" r:id="rId28"/>
    <p:sldId id="31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5B13C-73B0-40A8-817C-BC5651E4C78C}" v="124" dt="2024-10-17T16:57:13.1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2994" autoAdjust="0"/>
  </p:normalViewPr>
  <p:slideViewPr>
    <p:cSldViewPr snapToGrid="0">
      <p:cViewPr>
        <p:scale>
          <a:sx n="66" d="100"/>
          <a:sy n="66" d="100"/>
        </p:scale>
        <p:origin x="-1560" y="-422"/>
      </p:cViewPr>
      <p:guideLst>
        <p:guide orient="horz" pos="2160"/>
        <p:guide pos="3840"/>
      </p:guideLst>
    </p:cSldViewPr>
  </p:slideViewPr>
  <p:notesTextViewPr>
    <p:cViewPr>
      <p:scale>
        <a:sx n="1" d="1"/>
        <a:sy n="1" d="1"/>
      </p:scale>
      <p:origin x="0" y="0"/>
    </p:cViewPr>
  </p:notesTextViewPr>
  <p:sorterViewPr>
    <p:cViewPr>
      <p:scale>
        <a:sx n="100" d="100"/>
        <a:sy n="100" d="100"/>
      </p:scale>
      <p:origin x="0" y="-61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ETHA D" userId="43e797be1e10c59d" providerId="LiveId" clId="{08F5B13C-73B0-40A8-817C-BC5651E4C78C}"/>
    <pc:docChg chg="undo custSel addSld delSld modSld sldOrd">
      <pc:chgData name="NIVETHA D" userId="43e797be1e10c59d" providerId="LiveId" clId="{08F5B13C-73B0-40A8-817C-BC5651E4C78C}" dt="2024-10-17T17:14:46.620" v="5367" actId="47"/>
      <pc:docMkLst>
        <pc:docMk/>
      </pc:docMkLst>
      <pc:sldChg chg="modSp mod">
        <pc:chgData name="NIVETHA D" userId="43e797be1e10c59d" providerId="LiveId" clId="{08F5B13C-73B0-40A8-817C-BC5651E4C78C}" dt="2024-10-17T17:08:31.603" v="5332" actId="14100"/>
        <pc:sldMkLst>
          <pc:docMk/>
          <pc:sldMk cId="378171213" sldId="258"/>
        </pc:sldMkLst>
        <pc:spChg chg="mod">
          <ac:chgData name="NIVETHA D" userId="43e797be1e10c59d" providerId="LiveId" clId="{08F5B13C-73B0-40A8-817C-BC5651E4C78C}" dt="2024-10-17T17:08:31.603" v="5332" actId="14100"/>
          <ac:spMkLst>
            <pc:docMk/>
            <pc:sldMk cId="378171213" sldId="258"/>
            <ac:spMk id="3" creationId="{34F51D8F-BFA3-43D1-8D96-60B599C40ACC}"/>
          </ac:spMkLst>
        </pc:spChg>
      </pc:sldChg>
      <pc:sldChg chg="modSp mod ord">
        <pc:chgData name="NIVETHA D" userId="43e797be1e10c59d" providerId="LiveId" clId="{08F5B13C-73B0-40A8-817C-BC5651E4C78C}" dt="2024-10-17T16:59:11.673" v="5233"/>
        <pc:sldMkLst>
          <pc:docMk/>
          <pc:sldMk cId="4026172020" sldId="262"/>
        </pc:sldMkLst>
        <pc:spChg chg="mod">
          <ac:chgData name="NIVETHA D" userId="43e797be1e10c59d" providerId="LiveId" clId="{08F5B13C-73B0-40A8-817C-BC5651E4C78C}" dt="2024-10-16T16:40:55.142" v="1570" actId="113"/>
          <ac:spMkLst>
            <pc:docMk/>
            <pc:sldMk cId="4026172020" sldId="262"/>
            <ac:spMk id="3" creationId="{D63468CB-6004-419A-8655-0E0678C1DF42}"/>
          </ac:spMkLst>
        </pc:spChg>
      </pc:sldChg>
      <pc:sldChg chg="modSp mod ord">
        <pc:chgData name="NIVETHA D" userId="43e797be1e10c59d" providerId="LiveId" clId="{08F5B13C-73B0-40A8-817C-BC5651E4C78C}" dt="2024-10-17T17:07:07.790" v="5311" actId="5793"/>
        <pc:sldMkLst>
          <pc:docMk/>
          <pc:sldMk cId="413592791" sldId="267"/>
        </pc:sldMkLst>
        <pc:spChg chg="mod">
          <ac:chgData name="NIVETHA D" userId="43e797be1e10c59d" providerId="LiveId" clId="{08F5B13C-73B0-40A8-817C-BC5651E4C78C}" dt="2024-10-17T17:07:03.157" v="5310" actId="20577"/>
          <ac:spMkLst>
            <pc:docMk/>
            <pc:sldMk cId="413592791" sldId="267"/>
            <ac:spMk id="2" creationId="{3D80BD46-1757-4A52-993B-3879A26D8109}"/>
          </ac:spMkLst>
        </pc:spChg>
        <pc:spChg chg="mod">
          <ac:chgData name="NIVETHA D" userId="43e797be1e10c59d" providerId="LiveId" clId="{08F5B13C-73B0-40A8-817C-BC5651E4C78C}" dt="2024-10-17T17:07:07.790" v="5311" actId="5793"/>
          <ac:spMkLst>
            <pc:docMk/>
            <pc:sldMk cId="413592791" sldId="267"/>
            <ac:spMk id="3" creationId="{FE5C4ADF-4981-4CD5-B5E9-96CF1B8B9065}"/>
          </ac:spMkLst>
        </pc:spChg>
      </pc:sldChg>
      <pc:sldChg chg="modSp mod">
        <pc:chgData name="NIVETHA D" userId="43e797be1e10c59d" providerId="LiveId" clId="{08F5B13C-73B0-40A8-817C-BC5651E4C78C}" dt="2024-10-17T17:05:04.506" v="5289" actId="20577"/>
        <pc:sldMkLst>
          <pc:docMk/>
          <pc:sldMk cId="1898061773" sldId="270"/>
        </pc:sldMkLst>
        <pc:spChg chg="mod">
          <ac:chgData name="NIVETHA D" userId="43e797be1e10c59d" providerId="LiveId" clId="{08F5B13C-73B0-40A8-817C-BC5651E4C78C}" dt="2024-10-17T17:05:04.506" v="5289" actId="20577"/>
          <ac:spMkLst>
            <pc:docMk/>
            <pc:sldMk cId="1898061773" sldId="270"/>
            <ac:spMk id="2" creationId="{E1E50BBC-4E7E-48DE-86F1-CEAB427F7C5C}"/>
          </ac:spMkLst>
        </pc:spChg>
        <pc:spChg chg="mod">
          <ac:chgData name="NIVETHA D" userId="43e797be1e10c59d" providerId="LiveId" clId="{08F5B13C-73B0-40A8-817C-BC5651E4C78C}" dt="2024-10-17T17:04:48.494" v="5288" actId="2710"/>
          <ac:spMkLst>
            <pc:docMk/>
            <pc:sldMk cId="1898061773" sldId="270"/>
            <ac:spMk id="3" creationId="{F21DCBF0-F0E9-4D38-9A28-ADE9B64C5F72}"/>
          </ac:spMkLst>
        </pc:spChg>
      </pc:sldChg>
      <pc:sldChg chg="modSp mod">
        <pc:chgData name="NIVETHA D" userId="43e797be1e10c59d" providerId="LiveId" clId="{08F5B13C-73B0-40A8-817C-BC5651E4C78C}" dt="2024-10-16T15:54:22.772" v="1020" actId="20577"/>
        <pc:sldMkLst>
          <pc:docMk/>
          <pc:sldMk cId="2172439995" sldId="271"/>
        </pc:sldMkLst>
        <pc:spChg chg="mod">
          <ac:chgData name="NIVETHA D" userId="43e797be1e10c59d" providerId="LiveId" clId="{08F5B13C-73B0-40A8-817C-BC5651E4C78C}" dt="2024-10-16T15:54:22.772" v="1020" actId="20577"/>
          <ac:spMkLst>
            <pc:docMk/>
            <pc:sldMk cId="2172439995" sldId="271"/>
            <ac:spMk id="3" creationId="{2341BAB8-8389-4C82-976B-3C4BF67488DF}"/>
          </ac:spMkLst>
        </pc:spChg>
      </pc:sldChg>
      <pc:sldChg chg="modSp mod">
        <pc:chgData name="NIVETHA D" userId="43e797be1e10c59d" providerId="LiveId" clId="{08F5B13C-73B0-40A8-817C-BC5651E4C78C}" dt="2024-10-16T15:58:44.992" v="1158" actId="20577"/>
        <pc:sldMkLst>
          <pc:docMk/>
          <pc:sldMk cId="852121723" sldId="272"/>
        </pc:sldMkLst>
        <pc:spChg chg="mod">
          <ac:chgData name="NIVETHA D" userId="43e797be1e10c59d" providerId="LiveId" clId="{08F5B13C-73B0-40A8-817C-BC5651E4C78C}" dt="2024-10-16T15:58:44.992" v="1158" actId="20577"/>
          <ac:spMkLst>
            <pc:docMk/>
            <pc:sldMk cId="852121723" sldId="272"/>
            <ac:spMk id="3" creationId="{8CEE63CA-AC77-408D-8B18-59B9F0E4DFA4}"/>
          </ac:spMkLst>
        </pc:spChg>
      </pc:sldChg>
      <pc:sldChg chg="addSp delSp modSp mod">
        <pc:chgData name="NIVETHA D" userId="43e797be1e10c59d" providerId="LiveId" clId="{08F5B13C-73B0-40A8-817C-BC5651E4C78C}" dt="2024-10-16T16:18:54.932" v="1445" actId="14100"/>
        <pc:sldMkLst>
          <pc:docMk/>
          <pc:sldMk cId="568640607" sldId="273"/>
        </pc:sldMkLst>
        <pc:spChg chg="add del mod">
          <ac:chgData name="NIVETHA D" userId="43e797be1e10c59d" providerId="LiveId" clId="{08F5B13C-73B0-40A8-817C-BC5651E4C78C}" dt="2024-10-16T16:16:15.081" v="1431" actId="478"/>
          <ac:spMkLst>
            <pc:docMk/>
            <pc:sldMk cId="568640607" sldId="273"/>
            <ac:spMk id="5" creationId="{6E60320D-6582-0ABE-33CD-79BBD0857B39}"/>
          </ac:spMkLst>
        </pc:spChg>
        <pc:spChg chg="add del mod">
          <ac:chgData name="NIVETHA D" userId="43e797be1e10c59d" providerId="LiveId" clId="{08F5B13C-73B0-40A8-817C-BC5651E4C78C}" dt="2024-10-16T16:17:03.242" v="1436" actId="478"/>
          <ac:spMkLst>
            <pc:docMk/>
            <pc:sldMk cId="568640607" sldId="273"/>
            <ac:spMk id="10" creationId="{6FC191AE-9850-CDC6-CC92-4EB3E6921D8B}"/>
          </ac:spMkLst>
        </pc:spChg>
        <pc:spChg chg="add del mod">
          <ac:chgData name="NIVETHA D" userId="43e797be1e10c59d" providerId="LiveId" clId="{08F5B13C-73B0-40A8-817C-BC5651E4C78C}" dt="2024-10-16T16:18:48.477" v="1443" actId="931"/>
          <ac:spMkLst>
            <pc:docMk/>
            <pc:sldMk cId="568640607" sldId="273"/>
            <ac:spMk id="12" creationId="{12169336-A515-FAC8-7D68-6FC8158949C5}"/>
          </ac:spMkLst>
        </pc:spChg>
        <pc:picChg chg="add mod">
          <ac:chgData name="NIVETHA D" userId="43e797be1e10c59d" providerId="LiveId" clId="{08F5B13C-73B0-40A8-817C-BC5651E4C78C}" dt="2024-10-16T16:15:59.317" v="1427"/>
          <ac:picMkLst>
            <pc:docMk/>
            <pc:sldMk cId="568640607" sldId="273"/>
            <ac:picMk id="3" creationId="{C7B1FE40-18FB-B166-D13A-83CBCBC515B3}"/>
          </ac:picMkLst>
        </pc:picChg>
        <pc:picChg chg="add del">
          <ac:chgData name="NIVETHA D" userId="43e797be1e10c59d" providerId="LiveId" clId="{08F5B13C-73B0-40A8-817C-BC5651E4C78C}" dt="2024-10-16T16:17:19.699" v="1442" actId="478"/>
          <ac:picMkLst>
            <pc:docMk/>
            <pc:sldMk cId="568640607" sldId="273"/>
            <ac:picMk id="6" creationId="{9333E50B-728E-39D5-7870-EE80CFAE0410}"/>
          </ac:picMkLst>
        </pc:picChg>
        <pc:picChg chg="add mod">
          <ac:chgData name="NIVETHA D" userId="43e797be1e10c59d" providerId="LiveId" clId="{08F5B13C-73B0-40A8-817C-BC5651E4C78C}" dt="2024-10-16T16:16:14.493" v="1430"/>
          <ac:picMkLst>
            <pc:docMk/>
            <pc:sldMk cId="568640607" sldId="273"/>
            <ac:picMk id="7" creationId="{669C66C5-36E5-BEBF-803D-A3AEDFC39375}"/>
          </ac:picMkLst>
        </pc:picChg>
        <pc:picChg chg="add mod">
          <ac:chgData name="NIVETHA D" userId="43e797be1e10c59d" providerId="LiveId" clId="{08F5B13C-73B0-40A8-817C-BC5651E4C78C}" dt="2024-10-16T16:17:05.094" v="1439"/>
          <ac:picMkLst>
            <pc:docMk/>
            <pc:sldMk cId="568640607" sldId="273"/>
            <ac:picMk id="8" creationId="{8DD1BC0F-A48B-CC90-A7C1-FFE122900490}"/>
          </ac:picMkLst>
        </pc:picChg>
        <pc:picChg chg="add mod">
          <ac:chgData name="NIVETHA D" userId="43e797be1e10c59d" providerId="LiveId" clId="{08F5B13C-73B0-40A8-817C-BC5651E4C78C}" dt="2024-10-16T16:18:54.932" v="1445" actId="14100"/>
          <ac:picMkLst>
            <pc:docMk/>
            <pc:sldMk cId="568640607" sldId="273"/>
            <ac:picMk id="14" creationId="{2C339518-E2A1-5D9F-9EBE-A27932FBBDB6}"/>
          </ac:picMkLst>
        </pc:picChg>
      </pc:sldChg>
      <pc:sldChg chg="addSp delSp modSp mod">
        <pc:chgData name="NIVETHA D" userId="43e797be1e10c59d" providerId="LiveId" clId="{08F5B13C-73B0-40A8-817C-BC5651E4C78C}" dt="2024-10-16T16:19:51.617" v="1451" actId="14100"/>
        <pc:sldMkLst>
          <pc:docMk/>
          <pc:sldMk cId="2303644914" sldId="274"/>
        </pc:sldMkLst>
        <pc:picChg chg="add mod">
          <ac:chgData name="NIVETHA D" userId="43e797be1e10c59d" providerId="LiveId" clId="{08F5B13C-73B0-40A8-817C-BC5651E4C78C}" dt="2024-10-16T16:19:51.617" v="1451" actId="14100"/>
          <ac:picMkLst>
            <pc:docMk/>
            <pc:sldMk cId="2303644914" sldId="274"/>
            <ac:picMk id="3" creationId="{45A7F45C-5BEE-31F1-A89F-A08C1E2B4EDF}"/>
          </ac:picMkLst>
        </pc:picChg>
        <pc:picChg chg="add del">
          <ac:chgData name="NIVETHA D" userId="43e797be1e10c59d" providerId="LiveId" clId="{08F5B13C-73B0-40A8-817C-BC5651E4C78C}" dt="2024-10-16T16:19:33.915" v="1448" actId="478"/>
          <ac:picMkLst>
            <pc:docMk/>
            <pc:sldMk cId="2303644914" sldId="274"/>
            <ac:picMk id="6" creationId="{7184287E-D6D6-332A-76F9-7D27E74402F0}"/>
          </ac:picMkLst>
        </pc:picChg>
      </pc:sldChg>
      <pc:sldChg chg="addSp delSp modSp mod">
        <pc:chgData name="NIVETHA D" userId="43e797be1e10c59d" providerId="LiveId" clId="{08F5B13C-73B0-40A8-817C-BC5651E4C78C}" dt="2024-10-16T16:22:22.680" v="1477" actId="14100"/>
        <pc:sldMkLst>
          <pc:docMk/>
          <pc:sldMk cId="3118737914" sldId="275"/>
        </pc:sldMkLst>
        <pc:spChg chg="add del mod">
          <ac:chgData name="NIVETHA D" userId="43e797be1e10c59d" providerId="LiveId" clId="{08F5B13C-73B0-40A8-817C-BC5651E4C78C}" dt="2024-10-16T16:21:11.784" v="1454" actId="931"/>
          <ac:spMkLst>
            <pc:docMk/>
            <pc:sldMk cId="3118737914" sldId="275"/>
            <ac:spMk id="4" creationId="{5CE36FBD-4336-E11D-EC4C-5278A0C28BA4}"/>
          </ac:spMkLst>
        </pc:spChg>
        <pc:spChg chg="del">
          <ac:chgData name="NIVETHA D" userId="43e797be1e10c59d" providerId="LiveId" clId="{08F5B13C-73B0-40A8-817C-BC5651E4C78C}" dt="2024-10-16T16:21:57.907" v="1467" actId="478"/>
          <ac:spMkLst>
            <pc:docMk/>
            <pc:sldMk cId="3118737914" sldId="275"/>
            <ac:spMk id="7" creationId="{648D9E98-4B03-D429-54B9-7E26CE6CBA5A}"/>
          </ac:spMkLst>
        </pc:spChg>
        <pc:spChg chg="del mod">
          <ac:chgData name="NIVETHA D" userId="43e797be1e10c59d" providerId="LiveId" clId="{08F5B13C-73B0-40A8-817C-BC5651E4C78C}" dt="2024-10-16T16:22:07.652" v="1472" actId="478"/>
          <ac:spMkLst>
            <pc:docMk/>
            <pc:sldMk cId="3118737914" sldId="275"/>
            <ac:spMk id="10" creationId="{D3A0A662-89A6-1071-668C-68EE528A2944}"/>
          </ac:spMkLst>
        </pc:spChg>
        <pc:spChg chg="del">
          <ac:chgData name="NIVETHA D" userId="43e797be1e10c59d" providerId="LiveId" clId="{08F5B13C-73B0-40A8-817C-BC5651E4C78C}" dt="2024-10-16T16:22:10.744" v="1473" actId="478"/>
          <ac:spMkLst>
            <pc:docMk/>
            <pc:sldMk cId="3118737914" sldId="275"/>
            <ac:spMk id="14" creationId="{D1442C08-09B8-1A15-B7F9-48D88D1B0375}"/>
          </ac:spMkLst>
        </pc:spChg>
        <pc:spChg chg="del">
          <ac:chgData name="NIVETHA D" userId="43e797be1e10c59d" providerId="LiveId" clId="{08F5B13C-73B0-40A8-817C-BC5651E4C78C}" dt="2024-10-16T16:22:13.660" v="1474" actId="478"/>
          <ac:spMkLst>
            <pc:docMk/>
            <pc:sldMk cId="3118737914" sldId="275"/>
            <ac:spMk id="15" creationId="{6034CA5D-ED7B-C50F-BF0F-8CA2B900D32D}"/>
          </ac:spMkLst>
        </pc:spChg>
        <pc:spChg chg="del">
          <ac:chgData name="NIVETHA D" userId="43e797be1e10c59d" providerId="LiveId" clId="{08F5B13C-73B0-40A8-817C-BC5651E4C78C}" dt="2024-10-16T16:21:47.175" v="1462" actId="478"/>
          <ac:spMkLst>
            <pc:docMk/>
            <pc:sldMk cId="3118737914" sldId="275"/>
            <ac:spMk id="16" creationId="{1F97B0CC-83BF-F1DA-AB9B-7222499A2196}"/>
          </ac:spMkLst>
        </pc:spChg>
        <pc:picChg chg="del">
          <ac:chgData name="NIVETHA D" userId="43e797be1e10c59d" providerId="LiveId" clId="{08F5B13C-73B0-40A8-817C-BC5651E4C78C}" dt="2024-10-16T16:20:17.383" v="1452" actId="478"/>
          <ac:picMkLst>
            <pc:docMk/>
            <pc:sldMk cId="3118737914" sldId="275"/>
            <ac:picMk id="6" creationId="{BC1A50CE-2271-D578-D04F-609B8B866449}"/>
          </ac:picMkLst>
        </pc:picChg>
        <pc:picChg chg="add mod">
          <ac:chgData name="NIVETHA D" userId="43e797be1e10c59d" providerId="LiveId" clId="{08F5B13C-73B0-40A8-817C-BC5651E4C78C}" dt="2024-10-16T16:22:22.680" v="1477" actId="14100"/>
          <ac:picMkLst>
            <pc:docMk/>
            <pc:sldMk cId="3118737914" sldId="275"/>
            <ac:picMk id="8" creationId="{DBAF9015-1C8A-E626-5F22-DD790EE3309C}"/>
          </ac:picMkLst>
        </pc:picChg>
        <pc:cxnChg chg="del mod">
          <ac:chgData name="NIVETHA D" userId="43e797be1e10c59d" providerId="LiveId" clId="{08F5B13C-73B0-40A8-817C-BC5651E4C78C}" dt="2024-10-16T16:21:49.415" v="1463" actId="478"/>
          <ac:cxnSpMkLst>
            <pc:docMk/>
            <pc:sldMk cId="3118737914" sldId="275"/>
            <ac:cxnSpMk id="18" creationId="{F5025A6F-72C2-4AF5-42A2-C24CA75963A7}"/>
          </ac:cxnSpMkLst>
        </pc:cxnChg>
        <pc:cxnChg chg="del">
          <ac:chgData name="NIVETHA D" userId="43e797be1e10c59d" providerId="LiveId" clId="{08F5B13C-73B0-40A8-817C-BC5651E4C78C}" dt="2024-10-16T16:21:53.439" v="1465" actId="478"/>
          <ac:cxnSpMkLst>
            <pc:docMk/>
            <pc:sldMk cId="3118737914" sldId="275"/>
            <ac:cxnSpMk id="20" creationId="{03ACEE98-A35F-E3D4-49FC-2A7927802352}"/>
          </ac:cxnSpMkLst>
        </pc:cxnChg>
        <pc:cxnChg chg="del">
          <ac:chgData name="NIVETHA D" userId="43e797be1e10c59d" providerId="LiveId" clId="{08F5B13C-73B0-40A8-817C-BC5651E4C78C}" dt="2024-10-16T16:21:51.373" v="1464" actId="478"/>
          <ac:cxnSpMkLst>
            <pc:docMk/>
            <pc:sldMk cId="3118737914" sldId="275"/>
            <ac:cxnSpMk id="23" creationId="{DFED1B95-0B5C-7ACB-9E35-9FC3D3C55F44}"/>
          </ac:cxnSpMkLst>
        </pc:cxnChg>
        <pc:cxnChg chg="del">
          <ac:chgData name="NIVETHA D" userId="43e797be1e10c59d" providerId="LiveId" clId="{08F5B13C-73B0-40A8-817C-BC5651E4C78C}" dt="2024-10-16T16:21:44.227" v="1461" actId="478"/>
          <ac:cxnSpMkLst>
            <pc:docMk/>
            <pc:sldMk cId="3118737914" sldId="275"/>
            <ac:cxnSpMk id="25" creationId="{57A3AB46-BED6-F984-21EA-19A1DEBD44F3}"/>
          </ac:cxnSpMkLst>
        </pc:cxnChg>
        <pc:cxnChg chg="del">
          <ac:chgData name="NIVETHA D" userId="43e797be1e10c59d" providerId="LiveId" clId="{08F5B13C-73B0-40A8-817C-BC5651E4C78C}" dt="2024-10-16T16:21:55.991" v="1466" actId="478"/>
          <ac:cxnSpMkLst>
            <pc:docMk/>
            <pc:sldMk cId="3118737914" sldId="275"/>
            <ac:cxnSpMk id="27" creationId="{3418C75D-C0D7-641F-F679-72A526A49F8D}"/>
          </ac:cxnSpMkLst>
        </pc:cxnChg>
      </pc:sldChg>
      <pc:sldChg chg="addSp delSp modSp mod">
        <pc:chgData name="NIVETHA D" userId="43e797be1e10c59d" providerId="LiveId" clId="{08F5B13C-73B0-40A8-817C-BC5651E4C78C}" dt="2024-10-16T16:23:31.558" v="1482" actId="14100"/>
        <pc:sldMkLst>
          <pc:docMk/>
          <pc:sldMk cId="2092250863" sldId="276"/>
        </pc:sldMkLst>
        <pc:spChg chg="add del mod">
          <ac:chgData name="NIVETHA D" userId="43e797be1e10c59d" providerId="LiveId" clId="{08F5B13C-73B0-40A8-817C-BC5651E4C78C}" dt="2024-10-16T16:23:20.840" v="1479" actId="931"/>
          <ac:spMkLst>
            <pc:docMk/>
            <pc:sldMk cId="2092250863" sldId="276"/>
            <ac:spMk id="4" creationId="{3895020B-8136-73C4-859B-84AA0E94DECD}"/>
          </ac:spMkLst>
        </pc:spChg>
        <pc:picChg chg="del">
          <ac:chgData name="NIVETHA D" userId="43e797be1e10c59d" providerId="LiveId" clId="{08F5B13C-73B0-40A8-817C-BC5651E4C78C}" dt="2024-10-16T16:22:51.818" v="1478" actId="478"/>
          <ac:picMkLst>
            <pc:docMk/>
            <pc:sldMk cId="2092250863" sldId="276"/>
            <ac:picMk id="6" creationId="{BC3597EE-C6A8-2DF7-4925-D3C4B71C017A}"/>
          </ac:picMkLst>
        </pc:picChg>
        <pc:picChg chg="add mod">
          <ac:chgData name="NIVETHA D" userId="43e797be1e10c59d" providerId="LiveId" clId="{08F5B13C-73B0-40A8-817C-BC5651E4C78C}" dt="2024-10-16T16:23:31.558" v="1482" actId="14100"/>
          <ac:picMkLst>
            <pc:docMk/>
            <pc:sldMk cId="2092250863" sldId="276"/>
            <ac:picMk id="7" creationId="{1886CBF3-1217-CF28-52D2-830F961AE983}"/>
          </ac:picMkLst>
        </pc:picChg>
      </pc:sldChg>
      <pc:sldChg chg="addSp delSp modSp mod">
        <pc:chgData name="NIVETHA D" userId="43e797be1e10c59d" providerId="LiveId" clId="{08F5B13C-73B0-40A8-817C-BC5651E4C78C}" dt="2024-10-16T16:30:20.416" v="1488" actId="14100"/>
        <pc:sldMkLst>
          <pc:docMk/>
          <pc:sldMk cId="4097301797" sldId="277"/>
        </pc:sldMkLst>
        <pc:spChg chg="add del mod">
          <ac:chgData name="NIVETHA D" userId="43e797be1e10c59d" providerId="LiveId" clId="{08F5B13C-73B0-40A8-817C-BC5651E4C78C}" dt="2024-10-16T16:30:14.200" v="1486" actId="931"/>
          <ac:spMkLst>
            <pc:docMk/>
            <pc:sldMk cId="4097301797" sldId="277"/>
            <ac:spMk id="3" creationId="{E32F10D1-4431-9DB6-7518-6901D960A4DE}"/>
          </ac:spMkLst>
        </pc:spChg>
        <pc:picChg chg="add mod">
          <ac:chgData name="NIVETHA D" userId="43e797be1e10c59d" providerId="LiveId" clId="{08F5B13C-73B0-40A8-817C-BC5651E4C78C}" dt="2024-10-16T16:30:20.416" v="1488" actId="14100"/>
          <ac:picMkLst>
            <pc:docMk/>
            <pc:sldMk cId="4097301797" sldId="277"/>
            <ac:picMk id="5" creationId="{9D0C4BFF-72AE-F13E-B711-01EF64B63B10}"/>
          </ac:picMkLst>
        </pc:picChg>
        <pc:picChg chg="del mod">
          <ac:chgData name="NIVETHA D" userId="43e797be1e10c59d" providerId="LiveId" clId="{08F5B13C-73B0-40A8-817C-BC5651E4C78C}" dt="2024-10-16T16:28:40.695" v="1485" actId="478"/>
          <ac:picMkLst>
            <pc:docMk/>
            <pc:sldMk cId="4097301797" sldId="277"/>
            <ac:picMk id="10" creationId="{2ADDE1E8-2AA4-D10F-02C4-9E02112F9A2B}"/>
          </ac:picMkLst>
        </pc:picChg>
        <pc:picChg chg="add del mod">
          <ac:chgData name="NIVETHA D" userId="43e797be1e10c59d" providerId="LiveId" clId="{08F5B13C-73B0-40A8-817C-BC5651E4C78C}" dt="2024-10-16T16:28:40.695" v="1485" actId="478"/>
          <ac:picMkLst>
            <pc:docMk/>
            <pc:sldMk cId="4097301797" sldId="277"/>
            <ac:picMk id="1026" creationId="{6F576AAE-003F-8130-762C-2F7A1BCA28B8}"/>
          </ac:picMkLst>
        </pc:picChg>
      </pc:sldChg>
      <pc:sldChg chg="addSp delSp modSp mod">
        <pc:chgData name="NIVETHA D" userId="43e797be1e10c59d" providerId="LiveId" clId="{08F5B13C-73B0-40A8-817C-BC5651E4C78C}" dt="2024-10-16T16:31:40.604" v="1495" actId="14100"/>
        <pc:sldMkLst>
          <pc:docMk/>
          <pc:sldMk cId="3679281768" sldId="279"/>
        </pc:sldMkLst>
        <pc:spChg chg="del">
          <ac:chgData name="NIVETHA D" userId="43e797be1e10c59d" providerId="LiveId" clId="{08F5B13C-73B0-40A8-817C-BC5651E4C78C}" dt="2024-10-16T16:31:14.447" v="1490" actId="478"/>
          <ac:spMkLst>
            <pc:docMk/>
            <pc:sldMk cId="3679281768" sldId="279"/>
            <ac:spMk id="11" creationId="{6522455A-BE9A-312C-F697-A9D4CBA73C7F}"/>
          </ac:spMkLst>
        </pc:spChg>
        <pc:spChg chg="del">
          <ac:chgData name="NIVETHA D" userId="43e797be1e10c59d" providerId="LiveId" clId="{08F5B13C-73B0-40A8-817C-BC5651E4C78C}" dt="2024-10-16T16:31:16.922" v="1491" actId="478"/>
          <ac:spMkLst>
            <pc:docMk/>
            <pc:sldMk cId="3679281768" sldId="279"/>
            <ac:spMk id="12" creationId="{1C4E0E86-2ED3-0F2E-89D2-D05142E1B9A7}"/>
          </ac:spMkLst>
        </pc:spChg>
        <pc:spChg chg="del">
          <ac:chgData name="NIVETHA D" userId="43e797be1e10c59d" providerId="LiveId" clId="{08F5B13C-73B0-40A8-817C-BC5651E4C78C}" dt="2024-10-16T16:31:11.488" v="1489" actId="478"/>
          <ac:spMkLst>
            <pc:docMk/>
            <pc:sldMk cId="3679281768" sldId="279"/>
            <ac:spMk id="13" creationId="{07F6CD9E-9C1A-56AB-6488-9C2B8A57756A}"/>
          </ac:spMkLst>
        </pc:spChg>
        <pc:picChg chg="add mod">
          <ac:chgData name="NIVETHA D" userId="43e797be1e10c59d" providerId="LiveId" clId="{08F5B13C-73B0-40A8-817C-BC5651E4C78C}" dt="2024-10-16T16:31:40.604" v="1495" actId="14100"/>
          <ac:picMkLst>
            <pc:docMk/>
            <pc:sldMk cId="3679281768" sldId="279"/>
            <ac:picMk id="3" creationId="{21456E26-A27F-53FE-DF34-20CB2B0A725E}"/>
          </ac:picMkLst>
        </pc:picChg>
        <pc:cxnChg chg="del mod">
          <ac:chgData name="NIVETHA D" userId="43e797be1e10c59d" providerId="LiveId" clId="{08F5B13C-73B0-40A8-817C-BC5651E4C78C}" dt="2024-10-16T16:31:18.933" v="1492" actId="478"/>
          <ac:cxnSpMkLst>
            <pc:docMk/>
            <pc:sldMk cId="3679281768" sldId="279"/>
            <ac:cxnSpMk id="14" creationId="{308C21D7-E6A1-0E6E-20D8-23B6850966F2}"/>
          </ac:cxnSpMkLst>
        </pc:cxnChg>
        <pc:cxnChg chg="del mod">
          <ac:chgData name="NIVETHA D" userId="43e797be1e10c59d" providerId="LiveId" clId="{08F5B13C-73B0-40A8-817C-BC5651E4C78C}" dt="2024-10-16T16:31:21.876" v="1493" actId="478"/>
          <ac:cxnSpMkLst>
            <pc:docMk/>
            <pc:sldMk cId="3679281768" sldId="279"/>
            <ac:cxnSpMk id="15" creationId="{354D378E-1FE4-9DBA-5413-354CE5E8F664}"/>
          </ac:cxnSpMkLst>
        </pc:cxnChg>
      </pc:sldChg>
      <pc:sldChg chg="modSp mod ord">
        <pc:chgData name="NIVETHA D" userId="43e797be1e10c59d" providerId="LiveId" clId="{08F5B13C-73B0-40A8-817C-BC5651E4C78C}" dt="2024-10-17T16:59:30.439" v="5235"/>
        <pc:sldMkLst>
          <pc:docMk/>
          <pc:sldMk cId="709690137" sldId="284"/>
        </pc:sldMkLst>
        <pc:spChg chg="mod">
          <ac:chgData name="NIVETHA D" userId="43e797be1e10c59d" providerId="LiveId" clId="{08F5B13C-73B0-40A8-817C-BC5651E4C78C}" dt="2024-10-16T16:48:37.998" v="2121" actId="20577"/>
          <ac:spMkLst>
            <pc:docMk/>
            <pc:sldMk cId="709690137" sldId="284"/>
            <ac:spMk id="2" creationId="{7A7FFBE1-A7AB-44A8-A59D-C11A791AA91E}"/>
          </ac:spMkLst>
        </pc:spChg>
        <pc:spChg chg="mod">
          <ac:chgData name="NIVETHA D" userId="43e797be1e10c59d" providerId="LiveId" clId="{08F5B13C-73B0-40A8-817C-BC5651E4C78C}" dt="2024-10-16T16:54:21.848" v="2175" actId="2710"/>
          <ac:spMkLst>
            <pc:docMk/>
            <pc:sldMk cId="709690137" sldId="284"/>
            <ac:spMk id="3" creationId="{E14E67A8-3510-4287-AF1C-22767DAB9A8A}"/>
          </ac:spMkLst>
        </pc:spChg>
      </pc:sldChg>
      <pc:sldChg chg="addSp delSp modSp mod">
        <pc:chgData name="NIVETHA D" userId="43e797be1e10c59d" providerId="LiveId" clId="{08F5B13C-73B0-40A8-817C-BC5651E4C78C}" dt="2024-10-16T16:33:22.712" v="1515" actId="14100"/>
        <pc:sldMkLst>
          <pc:docMk/>
          <pc:sldMk cId="3209997956" sldId="288"/>
        </pc:sldMkLst>
        <pc:spChg chg="del mod">
          <ac:chgData name="NIVETHA D" userId="43e797be1e10c59d" providerId="LiveId" clId="{08F5B13C-73B0-40A8-817C-BC5651E4C78C}" dt="2024-10-16T16:32:29.263" v="1511" actId="931"/>
          <ac:spMkLst>
            <pc:docMk/>
            <pc:sldMk cId="3209997956" sldId="288"/>
            <ac:spMk id="4" creationId="{B1223825-5D8B-D2D5-4B90-431C1E46D71D}"/>
          </ac:spMkLst>
        </pc:spChg>
        <pc:spChg chg="del">
          <ac:chgData name="NIVETHA D" userId="43e797be1e10c59d" providerId="LiveId" clId="{08F5B13C-73B0-40A8-817C-BC5651E4C78C}" dt="2024-10-16T16:31:58.935" v="1498" actId="478"/>
          <ac:spMkLst>
            <pc:docMk/>
            <pc:sldMk cId="3209997956" sldId="288"/>
            <ac:spMk id="6" creationId="{E753FED3-FEDF-1631-A1D1-98043AE163D4}"/>
          </ac:spMkLst>
        </pc:spChg>
        <pc:spChg chg="add del mod">
          <ac:chgData name="NIVETHA D" userId="43e797be1e10c59d" providerId="LiveId" clId="{08F5B13C-73B0-40A8-817C-BC5651E4C78C}" dt="2024-10-16T16:33:17.389" v="1513" actId="931"/>
          <ac:spMkLst>
            <pc:docMk/>
            <pc:sldMk cId="3209997956" sldId="288"/>
            <ac:spMk id="9" creationId="{2C145B8B-4A91-2770-F593-A17CF8CFF787}"/>
          </ac:spMkLst>
        </pc:spChg>
        <pc:spChg chg="del">
          <ac:chgData name="NIVETHA D" userId="43e797be1e10c59d" providerId="LiveId" clId="{08F5B13C-73B0-40A8-817C-BC5651E4C78C}" dt="2024-10-16T16:32:03.046" v="1500" actId="478"/>
          <ac:spMkLst>
            <pc:docMk/>
            <pc:sldMk cId="3209997956" sldId="288"/>
            <ac:spMk id="11" creationId="{ABACE73E-11BB-1B3B-D0B9-4DCC44FE0F17}"/>
          </ac:spMkLst>
        </pc:spChg>
        <pc:spChg chg="del">
          <ac:chgData name="NIVETHA D" userId="43e797be1e10c59d" providerId="LiveId" clId="{08F5B13C-73B0-40A8-817C-BC5651E4C78C}" dt="2024-10-16T16:32:07.101" v="1502" actId="478"/>
          <ac:spMkLst>
            <pc:docMk/>
            <pc:sldMk cId="3209997956" sldId="288"/>
            <ac:spMk id="12" creationId="{943D77A4-2B7A-DCF8-D823-CCC76DB42E76}"/>
          </ac:spMkLst>
        </pc:spChg>
        <pc:spChg chg="del">
          <ac:chgData name="NIVETHA D" userId="43e797be1e10c59d" providerId="LiveId" clId="{08F5B13C-73B0-40A8-817C-BC5651E4C78C}" dt="2024-10-16T16:32:08.863" v="1503" actId="478"/>
          <ac:spMkLst>
            <pc:docMk/>
            <pc:sldMk cId="3209997956" sldId="288"/>
            <ac:spMk id="13" creationId="{E78D0621-AAFC-4676-6E75-F476E59AF31C}"/>
          </ac:spMkLst>
        </pc:spChg>
        <pc:spChg chg="del">
          <ac:chgData name="NIVETHA D" userId="43e797be1e10c59d" providerId="LiveId" clId="{08F5B13C-73B0-40A8-817C-BC5651E4C78C}" dt="2024-10-16T16:32:12.382" v="1505" actId="478"/>
          <ac:spMkLst>
            <pc:docMk/>
            <pc:sldMk cId="3209997956" sldId="288"/>
            <ac:spMk id="15" creationId="{10C40A3C-8CCA-541D-3362-E0ACFB9AD58C}"/>
          </ac:spMkLst>
        </pc:spChg>
        <pc:spChg chg="del">
          <ac:chgData name="NIVETHA D" userId="43e797be1e10c59d" providerId="LiveId" clId="{08F5B13C-73B0-40A8-817C-BC5651E4C78C}" dt="2024-10-16T16:31:56.451" v="1497" actId="478"/>
          <ac:spMkLst>
            <pc:docMk/>
            <pc:sldMk cId="3209997956" sldId="288"/>
            <ac:spMk id="16" creationId="{57FA4B72-6BEC-86EB-7450-DDD301A00FF5}"/>
          </ac:spMkLst>
        </pc:spChg>
        <pc:spChg chg="del">
          <ac:chgData name="NIVETHA D" userId="43e797be1e10c59d" providerId="LiveId" clId="{08F5B13C-73B0-40A8-817C-BC5651E4C78C}" dt="2024-10-16T16:32:17.384" v="1508" actId="478"/>
          <ac:spMkLst>
            <pc:docMk/>
            <pc:sldMk cId="3209997956" sldId="288"/>
            <ac:spMk id="17" creationId="{2C6B63D3-4EDB-2AE0-AB4B-25D6B73FA859}"/>
          </ac:spMkLst>
        </pc:spChg>
        <pc:picChg chg="add del mod">
          <ac:chgData name="NIVETHA D" userId="43e797be1e10c59d" providerId="LiveId" clId="{08F5B13C-73B0-40A8-817C-BC5651E4C78C}" dt="2024-10-16T16:33:10.770" v="1512" actId="478"/>
          <ac:picMkLst>
            <pc:docMk/>
            <pc:sldMk cId="3209997956" sldId="288"/>
            <ac:picMk id="5" creationId="{186BE7BB-F870-99B5-FD8B-6FE668750692}"/>
          </ac:picMkLst>
        </pc:picChg>
        <pc:picChg chg="add mod">
          <ac:chgData name="NIVETHA D" userId="43e797be1e10c59d" providerId="LiveId" clId="{08F5B13C-73B0-40A8-817C-BC5651E4C78C}" dt="2024-10-16T16:33:22.712" v="1515" actId="14100"/>
          <ac:picMkLst>
            <pc:docMk/>
            <pc:sldMk cId="3209997956" sldId="288"/>
            <ac:picMk id="14" creationId="{230F3930-2F2E-4B81-77ED-E0B1B4FB0E53}"/>
          </ac:picMkLst>
        </pc:picChg>
        <pc:cxnChg chg="del mod">
          <ac:chgData name="NIVETHA D" userId="43e797be1e10c59d" providerId="LiveId" clId="{08F5B13C-73B0-40A8-817C-BC5651E4C78C}" dt="2024-10-16T16:32:01.341" v="1499" actId="478"/>
          <ac:cxnSpMkLst>
            <pc:docMk/>
            <pc:sldMk cId="3209997956" sldId="288"/>
            <ac:cxnSpMk id="8" creationId="{9909E5A5-A8AA-6D24-6387-C6A3DD732F2E}"/>
          </ac:cxnSpMkLst>
        </pc:cxnChg>
        <pc:cxnChg chg="del">
          <ac:chgData name="NIVETHA D" userId="43e797be1e10c59d" providerId="LiveId" clId="{08F5B13C-73B0-40A8-817C-BC5651E4C78C}" dt="2024-10-16T16:32:10.480" v="1504" actId="478"/>
          <ac:cxnSpMkLst>
            <pc:docMk/>
            <pc:sldMk cId="3209997956" sldId="288"/>
            <ac:cxnSpMk id="21" creationId="{BAE6F25E-1D56-F84A-11C4-C883480AB698}"/>
          </ac:cxnSpMkLst>
        </pc:cxnChg>
        <pc:cxnChg chg="del mod">
          <ac:chgData name="NIVETHA D" userId="43e797be1e10c59d" providerId="LiveId" clId="{08F5B13C-73B0-40A8-817C-BC5651E4C78C}" dt="2024-10-16T16:32:05.293" v="1501" actId="478"/>
          <ac:cxnSpMkLst>
            <pc:docMk/>
            <pc:sldMk cId="3209997956" sldId="288"/>
            <ac:cxnSpMk id="24" creationId="{2D699C4A-B0C2-33BA-B1F9-9C5E7B6881D9}"/>
          </ac:cxnSpMkLst>
        </pc:cxnChg>
        <pc:cxnChg chg="del mod">
          <ac:chgData name="NIVETHA D" userId="43e797be1e10c59d" providerId="LiveId" clId="{08F5B13C-73B0-40A8-817C-BC5651E4C78C}" dt="2024-10-16T16:32:15.824" v="1507" actId="478"/>
          <ac:cxnSpMkLst>
            <pc:docMk/>
            <pc:sldMk cId="3209997956" sldId="288"/>
            <ac:cxnSpMk id="26" creationId="{8E2E8D3C-55F1-EB7B-6078-11D1DE6165E7}"/>
          </ac:cxnSpMkLst>
        </pc:cxnChg>
        <pc:cxnChg chg="del mod">
          <ac:chgData name="NIVETHA D" userId="43e797be1e10c59d" providerId="LiveId" clId="{08F5B13C-73B0-40A8-817C-BC5651E4C78C}" dt="2024-10-16T16:32:18.857" v="1509" actId="478"/>
          <ac:cxnSpMkLst>
            <pc:docMk/>
            <pc:sldMk cId="3209997956" sldId="288"/>
            <ac:cxnSpMk id="28" creationId="{E55C45C1-38CE-1642-AA18-DA6B447E66DA}"/>
          </ac:cxnSpMkLst>
        </pc:cxnChg>
        <pc:cxnChg chg="del">
          <ac:chgData name="NIVETHA D" userId="43e797be1e10c59d" providerId="LiveId" clId="{08F5B13C-73B0-40A8-817C-BC5651E4C78C}" dt="2024-10-16T16:32:20.321" v="1510" actId="478"/>
          <ac:cxnSpMkLst>
            <pc:docMk/>
            <pc:sldMk cId="3209997956" sldId="288"/>
            <ac:cxnSpMk id="32" creationId="{11D10FF3-BE5D-F654-DF50-4FAC964FD35B}"/>
          </ac:cxnSpMkLst>
        </pc:cxnChg>
        <pc:cxnChg chg="del">
          <ac:chgData name="NIVETHA D" userId="43e797be1e10c59d" providerId="LiveId" clId="{08F5B13C-73B0-40A8-817C-BC5651E4C78C}" dt="2024-10-16T16:32:13.990" v="1506" actId="478"/>
          <ac:cxnSpMkLst>
            <pc:docMk/>
            <pc:sldMk cId="3209997956" sldId="288"/>
            <ac:cxnSpMk id="34" creationId="{5A2A82B2-D391-54D8-799D-2F6E4C127965}"/>
          </ac:cxnSpMkLst>
        </pc:cxnChg>
      </pc:sldChg>
      <pc:sldChg chg="addSp delSp modSp mod">
        <pc:chgData name="NIVETHA D" userId="43e797be1e10c59d" providerId="LiveId" clId="{08F5B13C-73B0-40A8-817C-BC5651E4C78C}" dt="2024-10-16T16:35:47.456" v="1543" actId="20577"/>
        <pc:sldMkLst>
          <pc:docMk/>
          <pc:sldMk cId="3054604760" sldId="289"/>
        </pc:sldMkLst>
        <pc:spChg chg="mod">
          <ac:chgData name="NIVETHA D" userId="43e797be1e10c59d" providerId="LiveId" clId="{08F5B13C-73B0-40A8-817C-BC5651E4C78C}" dt="2024-10-16T16:35:47.456" v="1543" actId="20577"/>
          <ac:spMkLst>
            <pc:docMk/>
            <pc:sldMk cId="3054604760" sldId="289"/>
            <ac:spMk id="2" creationId="{D52BB228-6BE6-4CD3-AB49-D9D060255F91}"/>
          </ac:spMkLst>
        </pc:spChg>
        <pc:spChg chg="del mod">
          <ac:chgData name="NIVETHA D" userId="43e797be1e10c59d" providerId="LiveId" clId="{08F5B13C-73B0-40A8-817C-BC5651E4C78C}" dt="2024-10-16T16:35:02.523" v="1541" actId="931"/>
          <ac:spMkLst>
            <pc:docMk/>
            <pc:sldMk cId="3054604760" sldId="289"/>
            <ac:spMk id="4" creationId="{A7AB521B-B622-08E3-AA25-09184C7B0DBB}"/>
          </ac:spMkLst>
        </pc:spChg>
        <pc:spChg chg="del">
          <ac:chgData name="NIVETHA D" userId="43e797be1e10c59d" providerId="LiveId" clId="{08F5B13C-73B0-40A8-817C-BC5651E4C78C}" dt="2024-10-16T16:34:09.279" v="1521" actId="478"/>
          <ac:spMkLst>
            <pc:docMk/>
            <pc:sldMk cId="3054604760" sldId="289"/>
            <ac:spMk id="6" creationId="{F3CD17AA-27AC-4655-2684-B9EC6C33BEC5}"/>
          </ac:spMkLst>
        </pc:spChg>
        <pc:spChg chg="del">
          <ac:chgData name="NIVETHA D" userId="43e797be1e10c59d" providerId="LiveId" clId="{08F5B13C-73B0-40A8-817C-BC5651E4C78C}" dt="2024-10-16T16:34:07.143" v="1520" actId="478"/>
          <ac:spMkLst>
            <pc:docMk/>
            <pc:sldMk cId="3054604760" sldId="289"/>
            <ac:spMk id="7" creationId="{209E17F7-EF66-4F9E-78C4-3779157A952A}"/>
          </ac:spMkLst>
        </pc:spChg>
        <pc:spChg chg="del">
          <ac:chgData name="NIVETHA D" userId="43e797be1e10c59d" providerId="LiveId" clId="{08F5B13C-73B0-40A8-817C-BC5651E4C78C}" dt="2024-10-16T16:34:11.502" v="1522" actId="478"/>
          <ac:spMkLst>
            <pc:docMk/>
            <pc:sldMk cId="3054604760" sldId="289"/>
            <ac:spMk id="12" creationId="{6F133DE0-DDA5-E242-814A-7B75C43288B4}"/>
          </ac:spMkLst>
        </pc:spChg>
        <pc:spChg chg="del mod">
          <ac:chgData name="NIVETHA D" userId="43e797be1e10c59d" providerId="LiveId" clId="{08F5B13C-73B0-40A8-817C-BC5651E4C78C}" dt="2024-10-16T16:34:03.016" v="1519" actId="478"/>
          <ac:spMkLst>
            <pc:docMk/>
            <pc:sldMk cId="3054604760" sldId="289"/>
            <ac:spMk id="15" creationId="{C585F44B-5929-D6FA-FE74-2E84F02A3691}"/>
          </ac:spMkLst>
        </pc:spChg>
        <pc:spChg chg="del">
          <ac:chgData name="NIVETHA D" userId="43e797be1e10c59d" providerId="LiveId" clId="{08F5B13C-73B0-40A8-817C-BC5651E4C78C}" dt="2024-10-16T16:34:13.984" v="1523" actId="478"/>
          <ac:spMkLst>
            <pc:docMk/>
            <pc:sldMk cId="3054604760" sldId="289"/>
            <ac:spMk id="16" creationId="{A9CC68CD-6794-3E9B-95A6-44FB72B9686B}"/>
          </ac:spMkLst>
        </pc:spChg>
        <pc:spChg chg="del">
          <ac:chgData name="NIVETHA D" userId="43e797be1e10c59d" providerId="LiveId" clId="{08F5B13C-73B0-40A8-817C-BC5651E4C78C}" dt="2024-10-16T16:34:33.722" v="1531" actId="478"/>
          <ac:spMkLst>
            <pc:docMk/>
            <pc:sldMk cId="3054604760" sldId="289"/>
            <ac:spMk id="17" creationId="{7A9D2F87-63F4-E8B0-4E79-82DE22846F0C}"/>
          </ac:spMkLst>
        </pc:spChg>
        <pc:spChg chg="del">
          <ac:chgData name="NIVETHA D" userId="43e797be1e10c59d" providerId="LiveId" clId="{08F5B13C-73B0-40A8-817C-BC5651E4C78C}" dt="2024-10-16T16:34:15.588" v="1524" actId="478"/>
          <ac:spMkLst>
            <pc:docMk/>
            <pc:sldMk cId="3054604760" sldId="289"/>
            <ac:spMk id="18" creationId="{874B9831-2A9D-A25B-44D8-C137D22EC3FE}"/>
          </ac:spMkLst>
        </pc:spChg>
        <pc:spChg chg="del">
          <ac:chgData name="NIVETHA D" userId="43e797be1e10c59d" providerId="LiveId" clId="{08F5B13C-73B0-40A8-817C-BC5651E4C78C}" dt="2024-10-16T16:34:35.848" v="1532" actId="478"/>
          <ac:spMkLst>
            <pc:docMk/>
            <pc:sldMk cId="3054604760" sldId="289"/>
            <ac:spMk id="19" creationId="{6FE15C34-03E3-5841-6EB5-137CC6D9A3CF}"/>
          </ac:spMkLst>
        </pc:spChg>
        <pc:spChg chg="del">
          <ac:chgData name="NIVETHA D" userId="43e797be1e10c59d" providerId="LiveId" clId="{08F5B13C-73B0-40A8-817C-BC5651E4C78C}" dt="2024-10-16T16:34:22.518" v="1527" actId="478"/>
          <ac:spMkLst>
            <pc:docMk/>
            <pc:sldMk cId="3054604760" sldId="289"/>
            <ac:spMk id="21" creationId="{451E4086-B454-6B25-FEF9-BF49E8618AD7}"/>
          </ac:spMkLst>
        </pc:spChg>
        <pc:spChg chg="mod">
          <ac:chgData name="NIVETHA D" userId="43e797be1e10c59d" providerId="LiveId" clId="{08F5B13C-73B0-40A8-817C-BC5651E4C78C}" dt="2024-10-16T16:34:51.043" v="1539" actId="20577"/>
          <ac:spMkLst>
            <pc:docMk/>
            <pc:sldMk cId="3054604760" sldId="289"/>
            <ac:spMk id="24" creationId="{4E2749FE-510F-0E12-6958-21AA0371111F}"/>
          </ac:spMkLst>
        </pc:spChg>
        <pc:picChg chg="add mod">
          <ac:chgData name="NIVETHA D" userId="43e797be1e10c59d" providerId="LiveId" clId="{08F5B13C-73B0-40A8-817C-BC5651E4C78C}" dt="2024-10-16T16:35:02.523" v="1541" actId="931"/>
          <ac:picMkLst>
            <pc:docMk/>
            <pc:sldMk cId="3054604760" sldId="289"/>
            <ac:picMk id="5" creationId="{C51C4E24-916B-3061-3465-E0D12ADC7729}"/>
          </ac:picMkLst>
        </pc:picChg>
        <pc:cxnChg chg="del mod">
          <ac:chgData name="NIVETHA D" userId="43e797be1e10c59d" providerId="LiveId" clId="{08F5B13C-73B0-40A8-817C-BC5651E4C78C}" dt="2024-10-16T16:34:24.648" v="1528" actId="478"/>
          <ac:cxnSpMkLst>
            <pc:docMk/>
            <pc:sldMk cId="3054604760" sldId="289"/>
            <ac:cxnSpMk id="9" creationId="{7F16B23E-B9E3-5C89-C59B-0AC83FE6313D}"/>
          </ac:cxnSpMkLst>
        </pc:cxnChg>
        <pc:cxnChg chg="del mod">
          <ac:chgData name="NIVETHA D" userId="43e797be1e10c59d" providerId="LiveId" clId="{08F5B13C-73B0-40A8-817C-BC5651E4C78C}" dt="2024-10-16T16:34:53.913" v="1540" actId="478"/>
          <ac:cxnSpMkLst>
            <pc:docMk/>
            <pc:sldMk cId="3054604760" sldId="289"/>
            <ac:cxnSpMk id="11" creationId="{23424C68-CCC1-DA63-96FE-94488BBBCBF8}"/>
          </ac:cxnSpMkLst>
        </pc:cxnChg>
        <pc:cxnChg chg="del mod">
          <ac:chgData name="NIVETHA D" userId="43e797be1e10c59d" providerId="LiveId" clId="{08F5B13C-73B0-40A8-817C-BC5651E4C78C}" dt="2024-10-16T16:34:28.822" v="1530" actId="478"/>
          <ac:cxnSpMkLst>
            <pc:docMk/>
            <pc:sldMk cId="3054604760" sldId="289"/>
            <ac:cxnSpMk id="28" creationId="{C295585D-FB26-8396-4901-02423B06E39A}"/>
          </ac:cxnSpMkLst>
        </pc:cxnChg>
        <pc:cxnChg chg="del">
          <ac:chgData name="NIVETHA D" userId="43e797be1e10c59d" providerId="LiveId" clId="{08F5B13C-73B0-40A8-817C-BC5651E4C78C}" dt="2024-10-16T16:34:25.957" v="1529" actId="478"/>
          <ac:cxnSpMkLst>
            <pc:docMk/>
            <pc:sldMk cId="3054604760" sldId="289"/>
            <ac:cxnSpMk id="30" creationId="{08B89C59-1F8A-AFD7-AA6B-6CAB88698D3B}"/>
          </ac:cxnSpMkLst>
        </pc:cxnChg>
        <pc:cxnChg chg="del mod">
          <ac:chgData name="NIVETHA D" userId="43e797be1e10c59d" providerId="LiveId" clId="{08F5B13C-73B0-40A8-817C-BC5651E4C78C}" dt="2024-10-16T16:34:41.879" v="1535" actId="478"/>
          <ac:cxnSpMkLst>
            <pc:docMk/>
            <pc:sldMk cId="3054604760" sldId="289"/>
            <ac:cxnSpMk id="32" creationId="{EE9E2E44-05BA-448C-3CDD-FAA172E9C10A}"/>
          </ac:cxnSpMkLst>
        </pc:cxnChg>
        <pc:cxnChg chg="del mod">
          <ac:chgData name="NIVETHA D" userId="43e797be1e10c59d" providerId="LiveId" clId="{08F5B13C-73B0-40A8-817C-BC5651E4C78C}" dt="2024-10-16T16:34:48.497" v="1537" actId="478"/>
          <ac:cxnSpMkLst>
            <pc:docMk/>
            <pc:sldMk cId="3054604760" sldId="289"/>
            <ac:cxnSpMk id="34" creationId="{0BBB1626-DBC2-5412-DB76-6C778817CABA}"/>
          </ac:cxnSpMkLst>
        </pc:cxnChg>
        <pc:cxnChg chg="del mod">
          <ac:chgData name="NIVETHA D" userId="43e797be1e10c59d" providerId="LiveId" clId="{08F5B13C-73B0-40A8-817C-BC5651E4C78C}" dt="2024-10-16T16:34:20.853" v="1526" actId="478"/>
          <ac:cxnSpMkLst>
            <pc:docMk/>
            <pc:sldMk cId="3054604760" sldId="289"/>
            <ac:cxnSpMk id="38" creationId="{04EAF927-EC5E-C44A-17A1-F9F45BB7BE67}"/>
          </ac:cxnSpMkLst>
        </pc:cxnChg>
        <pc:cxnChg chg="del mod">
          <ac:chgData name="NIVETHA D" userId="43e797be1e10c59d" providerId="LiveId" clId="{08F5B13C-73B0-40A8-817C-BC5651E4C78C}" dt="2024-10-16T16:34:19.075" v="1525" actId="478"/>
          <ac:cxnSpMkLst>
            <pc:docMk/>
            <pc:sldMk cId="3054604760" sldId="289"/>
            <ac:cxnSpMk id="40" creationId="{49D4164D-A704-8E85-D678-A2080262B6D4}"/>
          </ac:cxnSpMkLst>
        </pc:cxnChg>
        <pc:cxnChg chg="del">
          <ac:chgData name="NIVETHA D" userId="43e797be1e10c59d" providerId="LiveId" clId="{08F5B13C-73B0-40A8-817C-BC5651E4C78C}" dt="2024-10-16T16:34:39.832" v="1534" actId="478"/>
          <ac:cxnSpMkLst>
            <pc:docMk/>
            <pc:sldMk cId="3054604760" sldId="289"/>
            <ac:cxnSpMk id="42" creationId="{5701E098-6557-1B2A-491D-3F15FEF1DDE7}"/>
          </ac:cxnSpMkLst>
        </pc:cxnChg>
        <pc:cxnChg chg="del">
          <ac:chgData name="NIVETHA D" userId="43e797be1e10c59d" providerId="LiveId" clId="{08F5B13C-73B0-40A8-817C-BC5651E4C78C}" dt="2024-10-16T16:34:37.735" v="1533" actId="478"/>
          <ac:cxnSpMkLst>
            <pc:docMk/>
            <pc:sldMk cId="3054604760" sldId="289"/>
            <ac:cxnSpMk id="44" creationId="{6BDDC5DF-454D-BBC3-F959-227A6D2A44B6}"/>
          </ac:cxnSpMkLst>
        </pc:cxnChg>
      </pc:sldChg>
      <pc:sldChg chg="addSp delSp modSp mod ord">
        <pc:chgData name="NIVETHA D" userId="43e797be1e10c59d" providerId="LiveId" clId="{08F5B13C-73B0-40A8-817C-BC5651E4C78C}" dt="2024-10-17T17:11:15.269" v="5362" actId="14100"/>
        <pc:sldMkLst>
          <pc:docMk/>
          <pc:sldMk cId="329903783" sldId="290"/>
        </pc:sldMkLst>
        <pc:spChg chg="add del mod">
          <ac:chgData name="NIVETHA D" userId="43e797be1e10c59d" providerId="LiveId" clId="{08F5B13C-73B0-40A8-817C-BC5651E4C78C}" dt="2024-10-16T16:36:59.594" v="1545" actId="931"/>
          <ac:spMkLst>
            <pc:docMk/>
            <pc:sldMk cId="329903783" sldId="290"/>
            <ac:spMk id="4" creationId="{BA61080C-90D1-BFFC-47B6-0B4025177666}"/>
          </ac:spMkLst>
        </pc:spChg>
        <pc:picChg chg="add mod">
          <ac:chgData name="NIVETHA D" userId="43e797be1e10c59d" providerId="LiveId" clId="{08F5B13C-73B0-40A8-817C-BC5651E4C78C}" dt="2024-10-17T17:11:15.269" v="5362" actId="14100"/>
          <ac:picMkLst>
            <pc:docMk/>
            <pc:sldMk cId="329903783" sldId="290"/>
            <ac:picMk id="6" creationId="{2F9A4D5E-4C41-2A0C-6AD6-EB6F0AD58300}"/>
          </ac:picMkLst>
        </pc:picChg>
        <pc:picChg chg="del">
          <ac:chgData name="NIVETHA D" userId="43e797be1e10c59d" providerId="LiveId" clId="{08F5B13C-73B0-40A8-817C-BC5651E4C78C}" dt="2024-10-16T16:36:48.240" v="1544" actId="478"/>
          <ac:picMkLst>
            <pc:docMk/>
            <pc:sldMk cId="329903783" sldId="290"/>
            <ac:picMk id="7" creationId="{7B3436E8-04D2-8BF3-5A4A-00ED2C68B27F}"/>
          </ac:picMkLst>
        </pc:picChg>
      </pc:sldChg>
      <pc:sldChg chg="del">
        <pc:chgData name="NIVETHA D" userId="43e797be1e10c59d" providerId="LiveId" clId="{08F5B13C-73B0-40A8-817C-BC5651E4C78C}" dt="2024-10-17T16:57:53.103" v="5226" actId="47"/>
        <pc:sldMkLst>
          <pc:docMk/>
          <pc:sldMk cId="2493016898" sldId="292"/>
        </pc:sldMkLst>
      </pc:sldChg>
      <pc:sldChg chg="addSp delSp modSp mod">
        <pc:chgData name="NIVETHA D" userId="43e797be1e10c59d" providerId="LiveId" clId="{08F5B13C-73B0-40A8-817C-BC5651E4C78C}" dt="2024-10-17T17:13:16.384" v="5366" actId="2711"/>
        <pc:sldMkLst>
          <pc:docMk/>
          <pc:sldMk cId="181601188" sldId="294"/>
        </pc:sldMkLst>
        <pc:spChg chg="del mod">
          <ac:chgData name="NIVETHA D" userId="43e797be1e10c59d" providerId="LiveId" clId="{08F5B13C-73B0-40A8-817C-BC5651E4C78C}" dt="2024-10-17T16:51:12.567" v="5065" actId="478"/>
          <ac:spMkLst>
            <pc:docMk/>
            <pc:sldMk cId="181601188" sldId="294"/>
            <ac:spMk id="2" creationId="{CAC99A97-8D9A-4FE4-B5CB-2DE27B27245A}"/>
          </ac:spMkLst>
        </pc:spChg>
        <pc:spChg chg="mod">
          <ac:chgData name="NIVETHA D" userId="43e797be1e10c59d" providerId="LiveId" clId="{08F5B13C-73B0-40A8-817C-BC5651E4C78C}" dt="2024-10-17T17:13:16.384" v="5366" actId="2711"/>
          <ac:spMkLst>
            <pc:docMk/>
            <pc:sldMk cId="181601188" sldId="294"/>
            <ac:spMk id="3" creationId="{E3716CA0-EE58-4139-8F5B-4915DAAD0BBF}"/>
          </ac:spMkLst>
        </pc:spChg>
        <pc:spChg chg="add">
          <ac:chgData name="NIVETHA D" userId="43e797be1e10c59d" providerId="LiveId" clId="{08F5B13C-73B0-40A8-817C-BC5651E4C78C}" dt="2024-10-16T18:29:03.738" v="3271"/>
          <ac:spMkLst>
            <pc:docMk/>
            <pc:sldMk cId="181601188" sldId="294"/>
            <ac:spMk id="4" creationId="{B7C39EA0-7682-863E-9DD4-E3FB328681E7}"/>
          </ac:spMkLst>
        </pc:spChg>
        <pc:spChg chg="add">
          <ac:chgData name="NIVETHA D" userId="43e797be1e10c59d" providerId="LiveId" clId="{08F5B13C-73B0-40A8-817C-BC5651E4C78C}" dt="2024-10-16T18:29:13.627" v="3274"/>
          <ac:spMkLst>
            <pc:docMk/>
            <pc:sldMk cId="181601188" sldId="294"/>
            <ac:spMk id="5" creationId="{CB25CAC7-1A06-1552-F5AA-396F7D6185B9}"/>
          </ac:spMkLst>
        </pc:spChg>
      </pc:sldChg>
      <pc:sldChg chg="addSp modSp mod">
        <pc:chgData name="NIVETHA D" userId="43e797be1e10c59d" providerId="LiveId" clId="{08F5B13C-73B0-40A8-817C-BC5651E4C78C}" dt="2024-10-16T18:38:04.297" v="3812" actId="12"/>
        <pc:sldMkLst>
          <pc:docMk/>
          <pc:sldMk cId="1494868383" sldId="295"/>
        </pc:sldMkLst>
        <pc:spChg chg="mod">
          <ac:chgData name="NIVETHA D" userId="43e797be1e10c59d" providerId="LiveId" clId="{08F5B13C-73B0-40A8-817C-BC5651E4C78C}" dt="2024-10-16T18:38:04.297" v="3812" actId="12"/>
          <ac:spMkLst>
            <pc:docMk/>
            <pc:sldMk cId="1494868383" sldId="295"/>
            <ac:spMk id="3" creationId="{EC3CEF9E-E79F-4B94-91D8-736EA24AB94B}"/>
          </ac:spMkLst>
        </pc:spChg>
        <pc:spChg chg="add">
          <ac:chgData name="NIVETHA D" userId="43e797be1e10c59d" providerId="LiveId" clId="{08F5B13C-73B0-40A8-817C-BC5651E4C78C}" dt="2024-10-16T18:32:40.021" v="3391"/>
          <ac:spMkLst>
            <pc:docMk/>
            <pc:sldMk cId="1494868383" sldId="295"/>
            <ac:spMk id="4" creationId="{F234A138-700A-E34F-B23E-8224B432901F}"/>
          </ac:spMkLst>
        </pc:spChg>
        <pc:spChg chg="add">
          <ac:chgData name="NIVETHA D" userId="43e797be1e10c59d" providerId="LiveId" clId="{08F5B13C-73B0-40A8-817C-BC5651E4C78C}" dt="2024-10-16T18:32:47.406" v="3393"/>
          <ac:spMkLst>
            <pc:docMk/>
            <pc:sldMk cId="1494868383" sldId="295"/>
            <ac:spMk id="5" creationId="{79418A42-625F-9DF3-E753-F6EB5EBD68F3}"/>
          </ac:spMkLst>
        </pc:spChg>
        <pc:spChg chg="add">
          <ac:chgData name="NIVETHA D" userId="43e797be1e10c59d" providerId="LiveId" clId="{08F5B13C-73B0-40A8-817C-BC5651E4C78C}" dt="2024-10-16T18:33:42.052" v="3537"/>
          <ac:spMkLst>
            <pc:docMk/>
            <pc:sldMk cId="1494868383" sldId="295"/>
            <ac:spMk id="6" creationId="{BDFC1147-3A81-DE7D-8774-F4C2430D01B2}"/>
          </ac:spMkLst>
        </pc:spChg>
        <pc:spChg chg="add">
          <ac:chgData name="NIVETHA D" userId="43e797be1e10c59d" providerId="LiveId" clId="{08F5B13C-73B0-40A8-817C-BC5651E4C78C}" dt="2024-10-16T18:33:54.175" v="3538"/>
          <ac:spMkLst>
            <pc:docMk/>
            <pc:sldMk cId="1494868383" sldId="295"/>
            <ac:spMk id="7" creationId="{17BB74D9-142F-363C-2F28-DEB4C5E939DA}"/>
          </ac:spMkLst>
        </pc:spChg>
        <pc:spChg chg="add">
          <ac:chgData name="NIVETHA D" userId="43e797be1e10c59d" providerId="LiveId" clId="{08F5B13C-73B0-40A8-817C-BC5651E4C78C}" dt="2024-10-16T18:33:59.963" v="3554"/>
          <ac:spMkLst>
            <pc:docMk/>
            <pc:sldMk cId="1494868383" sldId="295"/>
            <ac:spMk id="8" creationId="{A3463BA1-9A1F-97C8-CE01-172B46E29833}"/>
          </ac:spMkLst>
        </pc:spChg>
        <pc:spChg chg="add">
          <ac:chgData name="NIVETHA D" userId="43e797be1e10c59d" providerId="LiveId" clId="{08F5B13C-73B0-40A8-817C-BC5651E4C78C}" dt="2024-10-16T18:34:11.861" v="3630"/>
          <ac:spMkLst>
            <pc:docMk/>
            <pc:sldMk cId="1494868383" sldId="295"/>
            <ac:spMk id="9" creationId="{DFCC2BDB-7477-F0C4-E562-8012EF96B91A}"/>
          </ac:spMkLst>
        </pc:spChg>
        <pc:spChg chg="add">
          <ac:chgData name="NIVETHA D" userId="43e797be1e10c59d" providerId="LiveId" clId="{08F5B13C-73B0-40A8-817C-BC5651E4C78C}" dt="2024-10-16T18:36:05.082" v="3783"/>
          <ac:spMkLst>
            <pc:docMk/>
            <pc:sldMk cId="1494868383" sldId="295"/>
            <ac:spMk id="10" creationId="{ADD699B8-87D1-20C9-5AA8-17B4E82840DE}"/>
          </ac:spMkLst>
        </pc:spChg>
      </pc:sldChg>
      <pc:sldChg chg="del">
        <pc:chgData name="NIVETHA D" userId="43e797be1e10c59d" providerId="LiveId" clId="{08F5B13C-73B0-40A8-817C-BC5651E4C78C}" dt="2024-10-17T16:58:25.973" v="5231" actId="47"/>
        <pc:sldMkLst>
          <pc:docMk/>
          <pc:sldMk cId="2046601406" sldId="296"/>
        </pc:sldMkLst>
      </pc:sldChg>
      <pc:sldChg chg="addSp delSp modSp mod">
        <pc:chgData name="NIVETHA D" userId="43e797be1e10c59d" providerId="LiveId" clId="{08F5B13C-73B0-40A8-817C-BC5651E4C78C}" dt="2024-10-17T16:57:21.275" v="5225" actId="20577"/>
        <pc:sldMkLst>
          <pc:docMk/>
          <pc:sldMk cId="2012599928" sldId="297"/>
        </pc:sldMkLst>
        <pc:spChg chg="add del mod">
          <ac:chgData name="NIVETHA D" userId="43e797be1e10c59d" providerId="LiveId" clId="{08F5B13C-73B0-40A8-817C-BC5651E4C78C}" dt="2024-10-17T16:57:21.275" v="5225" actId="20577"/>
          <ac:spMkLst>
            <pc:docMk/>
            <pc:sldMk cId="2012599928" sldId="297"/>
            <ac:spMk id="2" creationId="{38B6DBEF-33AB-47ED-BE21-2D842A8F42F0}"/>
          </ac:spMkLst>
        </pc:spChg>
        <pc:spChg chg="add del mod">
          <ac:chgData name="NIVETHA D" userId="43e797be1e10c59d" providerId="LiveId" clId="{08F5B13C-73B0-40A8-817C-BC5651E4C78C}" dt="2024-10-17T16:54:47.339" v="5168" actId="931"/>
          <ac:spMkLst>
            <pc:docMk/>
            <pc:sldMk cId="2012599928" sldId="297"/>
            <ac:spMk id="4" creationId="{A868A89A-F6C1-C5D4-A0C8-FB616915A1C5}"/>
          </ac:spMkLst>
        </pc:spChg>
        <pc:spChg chg="add del mod">
          <ac:chgData name="NIVETHA D" userId="43e797be1e10c59d" providerId="LiveId" clId="{08F5B13C-73B0-40A8-817C-BC5651E4C78C}" dt="2024-10-17T16:56:07.617" v="5174" actId="931"/>
          <ac:spMkLst>
            <pc:docMk/>
            <pc:sldMk cId="2012599928" sldId="297"/>
            <ac:spMk id="11" creationId="{1E0D0D0E-4581-F338-DADB-85D7CDB19F83}"/>
          </ac:spMkLst>
        </pc:spChg>
        <pc:spChg chg="add del mod">
          <ac:chgData name="NIVETHA D" userId="43e797be1e10c59d" providerId="LiveId" clId="{08F5B13C-73B0-40A8-817C-BC5651E4C78C}" dt="2024-10-17T16:56:48.107" v="5192" actId="931"/>
          <ac:spMkLst>
            <pc:docMk/>
            <pc:sldMk cId="2012599928" sldId="297"/>
            <ac:spMk id="15" creationId="{872673EF-774A-AF71-2686-5819BE7CC59A}"/>
          </ac:spMkLst>
        </pc:spChg>
        <pc:spChg chg="add del mod">
          <ac:chgData name="NIVETHA D" userId="43e797be1e10c59d" providerId="LiveId" clId="{08F5B13C-73B0-40A8-817C-BC5651E4C78C}" dt="2024-10-17T16:57:13.156" v="5213" actId="931"/>
          <ac:spMkLst>
            <pc:docMk/>
            <pc:sldMk cId="2012599928" sldId="297"/>
            <ac:spMk id="19" creationId="{F73005BA-C9A7-4BFF-EB8E-4E0EBB2CDFFF}"/>
          </ac:spMkLst>
        </pc:spChg>
        <pc:picChg chg="del">
          <ac:chgData name="NIVETHA D" userId="43e797be1e10c59d" providerId="LiveId" clId="{08F5B13C-73B0-40A8-817C-BC5651E4C78C}" dt="2024-10-17T16:53:34.381" v="5110" actId="478"/>
          <ac:picMkLst>
            <pc:docMk/>
            <pc:sldMk cId="2012599928" sldId="297"/>
            <ac:picMk id="6" creationId="{274A419F-15AE-CD2C-E73C-29502F204028}"/>
          </ac:picMkLst>
        </pc:picChg>
        <pc:picChg chg="add mod">
          <ac:chgData name="NIVETHA D" userId="43e797be1e10c59d" providerId="LiveId" clId="{08F5B13C-73B0-40A8-817C-BC5651E4C78C}" dt="2024-10-17T16:54:14.878" v="5126" actId="931"/>
          <ac:picMkLst>
            <pc:docMk/>
            <pc:sldMk cId="2012599928" sldId="297"/>
            <ac:picMk id="7" creationId="{EFAC0311-6D4F-8838-8491-56BD105C667A}"/>
          </ac:picMkLst>
        </pc:picChg>
        <pc:picChg chg="add del mod">
          <ac:chgData name="NIVETHA D" userId="43e797be1e10c59d" providerId="LiveId" clId="{08F5B13C-73B0-40A8-817C-BC5651E4C78C}" dt="2024-10-17T16:55:50.947" v="5173" actId="478"/>
          <ac:picMkLst>
            <pc:docMk/>
            <pc:sldMk cId="2012599928" sldId="297"/>
            <ac:picMk id="9" creationId="{A45A24EC-EF7E-0025-193C-04FB7440E1DE}"/>
          </ac:picMkLst>
        </pc:picChg>
        <pc:picChg chg="add del mod">
          <ac:chgData name="NIVETHA D" userId="43e797be1e10c59d" providerId="LiveId" clId="{08F5B13C-73B0-40A8-817C-BC5651E4C78C}" dt="2024-10-17T16:56:27.431" v="5191" actId="478"/>
          <ac:picMkLst>
            <pc:docMk/>
            <pc:sldMk cId="2012599928" sldId="297"/>
            <ac:picMk id="13" creationId="{F370CFC0-852C-EB43-F37A-809EFBF9CA28}"/>
          </ac:picMkLst>
        </pc:picChg>
        <pc:picChg chg="add del mod">
          <ac:chgData name="NIVETHA D" userId="43e797be1e10c59d" providerId="LiveId" clId="{08F5B13C-73B0-40A8-817C-BC5651E4C78C}" dt="2024-10-17T16:57:05.120" v="5212" actId="478"/>
          <ac:picMkLst>
            <pc:docMk/>
            <pc:sldMk cId="2012599928" sldId="297"/>
            <ac:picMk id="17" creationId="{0396F73B-287A-7049-D25E-350F8AD8B14F}"/>
          </ac:picMkLst>
        </pc:picChg>
        <pc:picChg chg="add mod">
          <ac:chgData name="NIVETHA D" userId="43e797be1e10c59d" providerId="LiveId" clId="{08F5B13C-73B0-40A8-817C-BC5651E4C78C}" dt="2024-10-17T16:57:13.156" v="5213" actId="931"/>
          <ac:picMkLst>
            <pc:docMk/>
            <pc:sldMk cId="2012599928" sldId="297"/>
            <ac:picMk id="21" creationId="{A1805A90-FC35-9B71-FDED-4A50349D8759}"/>
          </ac:picMkLst>
        </pc:picChg>
      </pc:sldChg>
      <pc:sldChg chg="del">
        <pc:chgData name="NIVETHA D" userId="43e797be1e10c59d" providerId="LiveId" clId="{08F5B13C-73B0-40A8-817C-BC5651E4C78C}" dt="2024-10-17T16:57:55.964" v="5227" actId="47"/>
        <pc:sldMkLst>
          <pc:docMk/>
          <pc:sldMk cId="1664091645" sldId="307"/>
        </pc:sldMkLst>
      </pc:sldChg>
      <pc:sldChg chg="del">
        <pc:chgData name="NIVETHA D" userId="43e797be1e10c59d" providerId="LiveId" clId="{08F5B13C-73B0-40A8-817C-BC5651E4C78C}" dt="2024-10-17T16:57:58.533" v="5228" actId="47"/>
        <pc:sldMkLst>
          <pc:docMk/>
          <pc:sldMk cId="2874407035" sldId="308"/>
        </pc:sldMkLst>
      </pc:sldChg>
      <pc:sldChg chg="delSp del mod">
        <pc:chgData name="NIVETHA D" userId="43e797be1e10c59d" providerId="LiveId" clId="{08F5B13C-73B0-40A8-817C-BC5651E4C78C}" dt="2024-10-17T16:50:36.047" v="5060" actId="47"/>
        <pc:sldMkLst>
          <pc:docMk/>
          <pc:sldMk cId="1766190086" sldId="309"/>
        </pc:sldMkLst>
        <pc:picChg chg="del">
          <ac:chgData name="NIVETHA D" userId="43e797be1e10c59d" providerId="LiveId" clId="{08F5B13C-73B0-40A8-817C-BC5651E4C78C}" dt="2024-10-17T16:31:03.104" v="4844" actId="478"/>
          <ac:picMkLst>
            <pc:docMk/>
            <pc:sldMk cId="1766190086" sldId="309"/>
            <ac:picMk id="3" creationId="{0EC485C8-B75E-457F-0491-F6D42337BC85}"/>
          </ac:picMkLst>
        </pc:picChg>
      </pc:sldChg>
      <pc:sldChg chg="addSp delSp modSp del mod">
        <pc:chgData name="NIVETHA D" userId="43e797be1e10c59d" providerId="LiveId" clId="{08F5B13C-73B0-40A8-817C-BC5651E4C78C}" dt="2024-10-17T16:58:14.192" v="5229" actId="47"/>
        <pc:sldMkLst>
          <pc:docMk/>
          <pc:sldMk cId="2988285109" sldId="310"/>
        </pc:sldMkLst>
        <pc:spChg chg="mod">
          <ac:chgData name="NIVETHA D" userId="43e797be1e10c59d" providerId="LiveId" clId="{08F5B13C-73B0-40A8-817C-BC5651E4C78C}" dt="2024-10-17T11:08:49.189" v="4196"/>
          <ac:spMkLst>
            <pc:docMk/>
            <pc:sldMk cId="2988285109" sldId="310"/>
            <ac:spMk id="3" creationId="{7852E0AA-1949-0465-1010-BE6BCF692425}"/>
          </ac:spMkLst>
        </pc:spChg>
        <pc:spChg chg="mod">
          <ac:chgData name="NIVETHA D" userId="43e797be1e10c59d" providerId="LiveId" clId="{08F5B13C-73B0-40A8-817C-BC5651E4C78C}" dt="2024-10-17T11:16:59.721" v="4490" actId="1076"/>
          <ac:spMkLst>
            <pc:docMk/>
            <pc:sldMk cId="2988285109" sldId="310"/>
            <ac:spMk id="6" creationId="{60C5AE82-CDD5-D329-ED44-EAF42A3C19A5}"/>
          </ac:spMkLst>
        </pc:spChg>
        <pc:spChg chg="add del mod">
          <ac:chgData name="NIVETHA D" userId="43e797be1e10c59d" providerId="LiveId" clId="{08F5B13C-73B0-40A8-817C-BC5651E4C78C}" dt="2024-10-17T11:10:04.156" v="4210" actId="478"/>
          <ac:spMkLst>
            <pc:docMk/>
            <pc:sldMk cId="2988285109" sldId="310"/>
            <ac:spMk id="9" creationId="{009BE999-B085-DFBA-430C-EE8B39913F0C}"/>
          </ac:spMkLst>
        </pc:spChg>
        <pc:graphicFrameChg chg="del mod modGraphic">
          <ac:chgData name="NIVETHA D" userId="43e797be1e10c59d" providerId="LiveId" clId="{08F5B13C-73B0-40A8-817C-BC5651E4C78C}" dt="2024-10-17T11:03:55.805" v="3878" actId="478"/>
          <ac:graphicFrameMkLst>
            <pc:docMk/>
            <pc:sldMk cId="2988285109" sldId="310"/>
            <ac:graphicFrameMk id="2" creationId="{CCDD61D4-10DB-555E-475C-FA190C3261BC}"/>
          </ac:graphicFrameMkLst>
        </pc:graphicFrameChg>
        <pc:graphicFrameChg chg="add del">
          <ac:chgData name="NIVETHA D" userId="43e797be1e10c59d" providerId="LiveId" clId="{08F5B13C-73B0-40A8-817C-BC5651E4C78C}" dt="2024-10-17T11:04:29.142" v="3880" actId="478"/>
          <ac:graphicFrameMkLst>
            <pc:docMk/>
            <pc:sldMk cId="2988285109" sldId="310"/>
            <ac:graphicFrameMk id="4" creationId="{860E60A9-3548-CA67-2566-1C654110B115}"/>
          </ac:graphicFrameMkLst>
        </pc:graphicFrameChg>
        <pc:graphicFrameChg chg="add del">
          <ac:chgData name="NIVETHA D" userId="43e797be1e10c59d" providerId="LiveId" clId="{08F5B13C-73B0-40A8-817C-BC5651E4C78C}" dt="2024-10-17T11:04:48.195" v="3882" actId="478"/>
          <ac:graphicFrameMkLst>
            <pc:docMk/>
            <pc:sldMk cId="2988285109" sldId="310"/>
            <ac:graphicFrameMk id="5" creationId="{4DBBE152-0F03-2D43-46ED-46CF87371A02}"/>
          </ac:graphicFrameMkLst>
        </pc:graphicFrameChg>
        <pc:graphicFrameChg chg="add mod modGraphic">
          <ac:chgData name="NIVETHA D" userId="43e797be1e10c59d" providerId="LiveId" clId="{08F5B13C-73B0-40A8-817C-BC5651E4C78C}" dt="2024-10-17T11:15:15.726" v="4438"/>
          <ac:graphicFrameMkLst>
            <pc:docMk/>
            <pc:sldMk cId="2988285109" sldId="310"/>
            <ac:graphicFrameMk id="7" creationId="{7DF360A4-DF4D-80E8-007E-9EB0F9834B03}"/>
          </ac:graphicFrameMkLst>
        </pc:graphicFrameChg>
      </pc:sldChg>
      <pc:sldChg chg="addSp delSp modSp del mod">
        <pc:chgData name="NIVETHA D" userId="43e797be1e10c59d" providerId="LiveId" clId="{08F5B13C-73B0-40A8-817C-BC5651E4C78C}" dt="2024-10-17T17:14:46.620" v="5367" actId="47"/>
        <pc:sldMkLst>
          <pc:docMk/>
          <pc:sldMk cId="2131905273" sldId="311"/>
        </pc:sldMkLst>
        <pc:spChg chg="mod">
          <ac:chgData name="NIVETHA D" userId="43e797be1e10c59d" providerId="LiveId" clId="{08F5B13C-73B0-40A8-817C-BC5651E4C78C}" dt="2024-10-16T18:22:00.233" v="3263" actId="20577"/>
          <ac:spMkLst>
            <pc:docMk/>
            <pc:sldMk cId="2131905273" sldId="311"/>
            <ac:spMk id="2" creationId="{8679F6A1-8AF0-20C1-CE01-994247FE6A65}"/>
          </ac:spMkLst>
        </pc:spChg>
        <pc:picChg chg="del">
          <ac:chgData name="NIVETHA D" userId="43e797be1e10c59d" providerId="LiveId" clId="{08F5B13C-73B0-40A8-817C-BC5651E4C78C}" dt="2024-10-16T18:17:36.210" v="2702" actId="478"/>
          <ac:picMkLst>
            <pc:docMk/>
            <pc:sldMk cId="2131905273" sldId="311"/>
            <ac:picMk id="4" creationId="{09D0127D-5F39-852E-4CF6-AF743FC67B94}"/>
          </ac:picMkLst>
        </pc:picChg>
        <pc:picChg chg="add mod">
          <ac:chgData name="NIVETHA D" userId="43e797be1e10c59d" providerId="LiveId" clId="{08F5B13C-73B0-40A8-817C-BC5651E4C78C}" dt="2024-10-16T18:21:53.335" v="3251" actId="1076"/>
          <ac:picMkLst>
            <pc:docMk/>
            <pc:sldMk cId="2131905273" sldId="311"/>
            <ac:picMk id="5" creationId="{15FEED14-C4BB-BD11-5A33-C12AB0363257}"/>
          </ac:picMkLst>
        </pc:picChg>
        <pc:picChg chg="add del">
          <ac:chgData name="NIVETHA D" userId="43e797be1e10c59d" providerId="LiveId" clId="{08F5B13C-73B0-40A8-817C-BC5651E4C78C}" dt="2024-10-16T18:19:14.235" v="2973" actId="22"/>
          <ac:picMkLst>
            <pc:docMk/>
            <pc:sldMk cId="2131905273" sldId="311"/>
            <ac:picMk id="7" creationId="{1B53CB83-A959-1329-C44F-945A7396B4F7}"/>
          </ac:picMkLst>
        </pc:picChg>
      </pc:sldChg>
      <pc:sldChg chg="modSp del">
        <pc:chgData name="NIVETHA D" userId="43e797be1e10c59d" providerId="LiveId" clId="{08F5B13C-73B0-40A8-817C-BC5651E4C78C}" dt="2024-10-17T16:58:17.607" v="5230" actId="47"/>
        <pc:sldMkLst>
          <pc:docMk/>
          <pc:sldMk cId="2925283060" sldId="312"/>
        </pc:sldMkLst>
        <pc:spChg chg="mod">
          <ac:chgData name="NIVETHA D" userId="43e797be1e10c59d" providerId="LiveId" clId="{08F5B13C-73B0-40A8-817C-BC5651E4C78C}" dt="2024-10-16T18:12:31.224" v="2701" actId="20577"/>
          <ac:spMkLst>
            <pc:docMk/>
            <pc:sldMk cId="2925283060" sldId="312"/>
            <ac:spMk id="2" creationId="{B7CC9CC8-2FA1-7AD0-C21A-4676FEBB67C0}"/>
          </ac:spMkLst>
        </pc:spChg>
      </pc:sldChg>
      <pc:sldChg chg="modSp mod ord">
        <pc:chgData name="NIVETHA D" userId="43e797be1e10c59d" providerId="LiveId" clId="{08F5B13C-73B0-40A8-817C-BC5651E4C78C}" dt="2024-10-17T17:10:52.899" v="5358" actId="2710"/>
        <pc:sldMkLst>
          <pc:docMk/>
          <pc:sldMk cId="2728603767" sldId="313"/>
        </pc:sldMkLst>
        <pc:spChg chg="mod">
          <ac:chgData name="NIVETHA D" userId="43e797be1e10c59d" providerId="LiveId" clId="{08F5B13C-73B0-40A8-817C-BC5651E4C78C}" dt="2024-10-17T17:10:52.899" v="5358" actId="2710"/>
          <ac:spMkLst>
            <pc:docMk/>
            <pc:sldMk cId="2728603767" sldId="313"/>
            <ac:spMk id="2" creationId="{4995B609-4904-3F94-43A2-338CF69E52B1}"/>
          </ac:spMkLst>
        </pc:spChg>
      </pc:sldChg>
      <pc:sldChg chg="modSp mod ord">
        <pc:chgData name="NIVETHA D" userId="43e797be1e10c59d" providerId="LiveId" clId="{08F5B13C-73B0-40A8-817C-BC5651E4C78C}" dt="2024-10-17T17:09:41.780" v="5338" actId="12"/>
        <pc:sldMkLst>
          <pc:docMk/>
          <pc:sldMk cId="1223110551" sldId="314"/>
        </pc:sldMkLst>
        <pc:spChg chg="mod">
          <ac:chgData name="NIVETHA D" userId="43e797be1e10c59d" providerId="LiveId" clId="{08F5B13C-73B0-40A8-817C-BC5651E4C78C}" dt="2024-10-17T17:09:41.780" v="5338" actId="12"/>
          <ac:spMkLst>
            <pc:docMk/>
            <pc:sldMk cId="1223110551" sldId="314"/>
            <ac:spMk id="2" creationId="{34957A52-30F3-C169-512F-BDC3B0461C5D}"/>
          </ac:spMkLst>
        </pc:spChg>
      </pc:sldChg>
      <pc:sldChg chg="modSp mod">
        <pc:chgData name="NIVETHA D" userId="43e797be1e10c59d" providerId="LiveId" clId="{08F5B13C-73B0-40A8-817C-BC5651E4C78C}" dt="2024-10-17T16:26:53.260" v="4843" actId="20577"/>
        <pc:sldMkLst>
          <pc:docMk/>
          <pc:sldMk cId="1940473992" sldId="315"/>
        </pc:sldMkLst>
        <pc:spChg chg="mod">
          <ac:chgData name="NIVETHA D" userId="43e797be1e10c59d" providerId="LiveId" clId="{08F5B13C-73B0-40A8-817C-BC5651E4C78C}" dt="2024-10-17T16:26:53.260" v="4843" actId="20577"/>
          <ac:spMkLst>
            <pc:docMk/>
            <pc:sldMk cId="1940473992" sldId="315"/>
            <ac:spMk id="2" creationId="{D9E197A9-7359-6F35-8B72-315CBAC34B44}"/>
          </ac:spMkLst>
        </pc:spChg>
      </pc:sldChg>
      <pc:sldChg chg="modSp mod">
        <pc:chgData name="NIVETHA D" userId="43e797be1e10c59d" providerId="LiveId" clId="{08F5B13C-73B0-40A8-817C-BC5651E4C78C}" dt="2024-10-16T15:40:35.559" v="399" actId="14100"/>
        <pc:sldMkLst>
          <pc:docMk/>
          <pc:sldMk cId="3810158137" sldId="316"/>
        </pc:sldMkLst>
        <pc:graphicFrameChg chg="mod modGraphic">
          <ac:chgData name="NIVETHA D" userId="43e797be1e10c59d" providerId="LiveId" clId="{08F5B13C-73B0-40A8-817C-BC5651E4C78C}" dt="2024-10-16T15:40:35.559" v="399" actId="14100"/>
          <ac:graphicFrameMkLst>
            <pc:docMk/>
            <pc:sldMk cId="3810158137" sldId="316"/>
            <ac:graphicFrameMk id="4" creationId="{26F6D9E1-AFF7-EE78-4ADA-102F88474707}"/>
          </ac:graphicFrameMkLst>
        </pc:graphicFrameChg>
      </pc:sldChg>
      <pc:sldChg chg="modSp mod">
        <pc:chgData name="NIVETHA D" userId="43e797be1e10c59d" providerId="LiveId" clId="{08F5B13C-73B0-40A8-817C-BC5651E4C78C}" dt="2024-10-16T15:45:09.505" v="472"/>
        <pc:sldMkLst>
          <pc:docMk/>
          <pc:sldMk cId="2488491038" sldId="317"/>
        </pc:sldMkLst>
        <pc:graphicFrameChg chg="mod modGraphic">
          <ac:chgData name="NIVETHA D" userId="43e797be1e10c59d" providerId="LiveId" clId="{08F5B13C-73B0-40A8-817C-BC5651E4C78C}" dt="2024-10-16T15:45:09.505" v="472"/>
          <ac:graphicFrameMkLst>
            <pc:docMk/>
            <pc:sldMk cId="2488491038" sldId="317"/>
            <ac:graphicFrameMk id="2" creationId="{F14ED469-8926-DC33-2D35-C0F0693CDFFB}"/>
          </ac:graphicFrameMkLst>
        </pc:graphicFrameChg>
      </pc:sldChg>
      <pc:sldChg chg="delSp modSp add mod ord">
        <pc:chgData name="NIVETHA D" userId="43e797be1e10c59d" providerId="LiveId" clId="{08F5B13C-73B0-40A8-817C-BC5651E4C78C}" dt="2024-10-17T16:46:48.537" v="5059" actId="20577"/>
        <pc:sldMkLst>
          <pc:docMk/>
          <pc:sldMk cId="706614367" sldId="318"/>
        </pc:sldMkLst>
        <pc:spChg chg="del mod">
          <ac:chgData name="NIVETHA D" userId="43e797be1e10c59d" providerId="LiveId" clId="{08F5B13C-73B0-40A8-817C-BC5651E4C78C}" dt="2024-10-17T16:46:15.374" v="5042" actId="478"/>
          <ac:spMkLst>
            <pc:docMk/>
            <pc:sldMk cId="706614367" sldId="318"/>
            <ac:spMk id="2" creationId="{3E177C78-65C1-49C4-9EE8-3AC3CFB38DC5}"/>
          </ac:spMkLst>
        </pc:spChg>
        <pc:spChg chg="mod">
          <ac:chgData name="NIVETHA D" userId="43e797be1e10c59d" providerId="LiveId" clId="{08F5B13C-73B0-40A8-817C-BC5651E4C78C}" dt="2024-10-17T16:46:48.537" v="5059" actId="20577"/>
          <ac:spMkLst>
            <pc:docMk/>
            <pc:sldMk cId="706614367" sldId="318"/>
            <ac:spMk id="3" creationId="{C15BA38C-4ACC-4734-1E87-703EBA75A50E}"/>
          </ac:spMkLst>
        </pc:spChg>
      </pc:sldChg>
      <pc:sldChg chg="add del ord">
        <pc:chgData name="NIVETHA D" userId="43e797be1e10c59d" providerId="LiveId" clId="{08F5B13C-73B0-40A8-817C-BC5651E4C78C}" dt="2024-10-17T16:44:10.045" v="4849" actId="47"/>
        <pc:sldMkLst>
          <pc:docMk/>
          <pc:sldMk cId="2696610511" sldId="318"/>
        </pc:sldMkLst>
      </pc:sldChg>
      <pc:sldChg chg="add">
        <pc:chgData name="NIVETHA D" userId="43e797be1e10c59d" providerId="LiveId" clId="{08F5B13C-73B0-40A8-817C-BC5651E4C78C}" dt="2024-10-17T16:50:56.707" v="5061"/>
        <pc:sldMkLst>
          <pc:docMk/>
          <pc:sldMk cId="2318794506" sldId="319"/>
        </pc:sldMkLst>
      </pc:sldChg>
      <pc:sldChg chg="modSp add del mod">
        <pc:chgData name="NIVETHA D" userId="43e797be1e10c59d" providerId="LiveId" clId="{08F5B13C-73B0-40A8-817C-BC5651E4C78C}" dt="2024-10-17T16:44:46.815" v="4853" actId="47"/>
        <pc:sldMkLst>
          <pc:docMk/>
          <pc:sldMk cId="3549085351" sldId="319"/>
        </pc:sldMkLst>
        <pc:spChg chg="mod">
          <ac:chgData name="NIVETHA D" userId="43e797be1e10c59d" providerId="LiveId" clId="{08F5B13C-73B0-40A8-817C-BC5651E4C78C}" dt="2024-10-17T16:44:37.202" v="4852" actId="14100"/>
          <ac:spMkLst>
            <pc:docMk/>
            <pc:sldMk cId="3549085351" sldId="319"/>
            <ac:spMk id="3" creationId="{B6F33931-660E-C9C0-67BA-2D5AC3F2CD72}"/>
          </ac:spMkLst>
        </pc:spChg>
      </pc:sldChg>
      <pc:sldChg chg="add del">
        <pc:chgData name="NIVETHA D" userId="43e797be1e10c59d" providerId="LiveId" clId="{08F5B13C-73B0-40A8-817C-BC5651E4C78C}" dt="2024-10-17T16:51:22.878" v="5068"/>
        <pc:sldMkLst>
          <pc:docMk/>
          <pc:sldMk cId="384092882" sldId="320"/>
        </pc:sldMkLst>
      </pc:sldChg>
      <pc:sldChg chg="add">
        <pc:chgData name="NIVETHA D" userId="43e797be1e10c59d" providerId="LiveId" clId="{08F5B13C-73B0-40A8-817C-BC5651E4C78C}" dt="2024-10-17T16:55:12.903" v="5172"/>
        <pc:sldMkLst>
          <pc:docMk/>
          <pc:sldMk cId="3944651704" sldId="320"/>
        </pc:sldMkLst>
      </pc:sldChg>
      <pc:sldChg chg="add">
        <pc:chgData name="NIVETHA D" userId="43e797be1e10c59d" providerId="LiveId" clId="{08F5B13C-73B0-40A8-817C-BC5651E4C78C}" dt="2024-10-17T16:56:23.816" v="5190"/>
        <pc:sldMkLst>
          <pc:docMk/>
          <pc:sldMk cId="1699427482" sldId="321"/>
        </pc:sldMkLst>
      </pc:sldChg>
      <pc:sldChg chg="add">
        <pc:chgData name="NIVETHA D" userId="43e797be1e10c59d" providerId="LiveId" clId="{08F5B13C-73B0-40A8-817C-BC5651E4C78C}" dt="2024-10-17T16:57:02.258" v="5211"/>
        <pc:sldMkLst>
          <pc:docMk/>
          <pc:sldMk cId="2708876011" sldId="322"/>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2T09:05:44.139"/>
    </inkml:context>
    <inkml:brush xml:id="br0">
      <inkml:brushProperty name="width" value="0.035" units="cm"/>
      <inkml:brushProperty name="height" value="0.035" units="cm"/>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0FA5DA-6033-3954-5DA8-55C21ED910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52DB003-C454-249A-7A9E-B4C8F6E39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BC756D9-075B-0A0C-BA36-7DAB94C4971B}"/>
              </a:ext>
            </a:extLst>
          </p:cNvPr>
          <p:cNvSpPr>
            <a:spLocks noGrp="1"/>
          </p:cNvSpPr>
          <p:nvPr>
            <p:ph type="dt" sz="half" idx="10"/>
          </p:nvPr>
        </p:nvSpPr>
        <p:spPr/>
        <p:txBody>
          <a:bodyPr/>
          <a:lstStyle/>
          <a:p>
            <a:fld id="{B347A8BE-7FC1-42E1-BD38-BA0807E36CC1}" type="datetimeFigureOut">
              <a:rPr lang="ta-IN" smtClean="0"/>
              <a:t>18-10-2024</a:t>
            </a:fld>
            <a:endParaRPr lang="ta-IN"/>
          </a:p>
        </p:txBody>
      </p:sp>
      <p:sp>
        <p:nvSpPr>
          <p:cNvPr id="5" name="Footer Placeholder 4">
            <a:extLst>
              <a:ext uri="{FF2B5EF4-FFF2-40B4-BE49-F238E27FC236}">
                <a16:creationId xmlns:a16="http://schemas.microsoft.com/office/drawing/2014/main" xmlns="" id="{4A800C13-C11E-21C6-8DCF-45570414BD96}"/>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xmlns="" id="{8AEF0D41-6E4A-D8C6-7B0B-23C6F1C8EAF3}"/>
              </a:ext>
            </a:extLst>
          </p:cNvPr>
          <p:cNvSpPr>
            <a:spLocks noGrp="1"/>
          </p:cNvSpPr>
          <p:nvPr>
            <p:ph type="sldNum" sz="quarter" idx="12"/>
          </p:nvPr>
        </p:nvSpPr>
        <p:spPr/>
        <p:txBody>
          <a:bodyPr/>
          <a:lstStyle/>
          <a:p>
            <a:fld id="{DC94FEB1-22CD-49FF-B01D-711E40386656}" type="slidenum">
              <a:rPr lang="ta-IN" smtClean="0"/>
              <a:t>‹#›</a:t>
            </a:fld>
            <a:endParaRPr lang="ta-IN"/>
          </a:p>
        </p:txBody>
      </p:sp>
    </p:spTree>
    <p:extLst>
      <p:ext uri="{BB962C8B-B14F-4D97-AF65-F5344CB8AC3E}">
        <p14:creationId xmlns:p14="http://schemas.microsoft.com/office/powerpoint/2010/main" val="392121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1CDBD4-1B89-DBF2-2788-E9466FF9DC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E9D730C-8F69-CD8B-8476-7897BAE5C9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E568DFF-D48E-A532-6B31-E7528D13CB62}"/>
              </a:ext>
            </a:extLst>
          </p:cNvPr>
          <p:cNvSpPr>
            <a:spLocks noGrp="1"/>
          </p:cNvSpPr>
          <p:nvPr>
            <p:ph type="dt" sz="half" idx="10"/>
          </p:nvPr>
        </p:nvSpPr>
        <p:spPr/>
        <p:txBody>
          <a:bodyPr/>
          <a:lstStyle/>
          <a:p>
            <a:fld id="{B347A8BE-7FC1-42E1-BD38-BA0807E36CC1}" type="datetimeFigureOut">
              <a:rPr lang="ta-IN" smtClean="0"/>
              <a:t>18-10-2024</a:t>
            </a:fld>
            <a:endParaRPr lang="ta-IN"/>
          </a:p>
        </p:txBody>
      </p:sp>
      <p:sp>
        <p:nvSpPr>
          <p:cNvPr id="5" name="Footer Placeholder 4">
            <a:extLst>
              <a:ext uri="{FF2B5EF4-FFF2-40B4-BE49-F238E27FC236}">
                <a16:creationId xmlns:a16="http://schemas.microsoft.com/office/drawing/2014/main" xmlns="" id="{D022EC3B-009B-40EB-C0EC-2A38751180C8}"/>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xmlns="" id="{BB91AF42-0DF6-5C30-6209-D65CB45DEFC1}"/>
              </a:ext>
            </a:extLst>
          </p:cNvPr>
          <p:cNvSpPr>
            <a:spLocks noGrp="1"/>
          </p:cNvSpPr>
          <p:nvPr>
            <p:ph type="sldNum" sz="quarter" idx="12"/>
          </p:nvPr>
        </p:nvSpPr>
        <p:spPr/>
        <p:txBody>
          <a:bodyPr/>
          <a:lstStyle/>
          <a:p>
            <a:fld id="{DC94FEB1-22CD-49FF-B01D-711E40386656}" type="slidenum">
              <a:rPr lang="ta-IN" smtClean="0"/>
              <a:t>‹#›</a:t>
            </a:fld>
            <a:endParaRPr lang="ta-IN"/>
          </a:p>
        </p:txBody>
      </p:sp>
    </p:spTree>
    <p:extLst>
      <p:ext uri="{BB962C8B-B14F-4D97-AF65-F5344CB8AC3E}">
        <p14:creationId xmlns:p14="http://schemas.microsoft.com/office/powerpoint/2010/main" val="137806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3EE556E-B980-83D6-4FAD-86C7D86191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2FF5218-C93D-279F-20FC-049F493736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A3576A-A54B-F732-6ED4-ACB6C9F50144}"/>
              </a:ext>
            </a:extLst>
          </p:cNvPr>
          <p:cNvSpPr>
            <a:spLocks noGrp="1"/>
          </p:cNvSpPr>
          <p:nvPr>
            <p:ph type="dt" sz="half" idx="10"/>
          </p:nvPr>
        </p:nvSpPr>
        <p:spPr/>
        <p:txBody>
          <a:bodyPr/>
          <a:lstStyle/>
          <a:p>
            <a:fld id="{B347A8BE-7FC1-42E1-BD38-BA0807E36CC1}" type="datetimeFigureOut">
              <a:rPr lang="ta-IN" smtClean="0"/>
              <a:t>18-10-2024</a:t>
            </a:fld>
            <a:endParaRPr lang="ta-IN"/>
          </a:p>
        </p:txBody>
      </p:sp>
      <p:sp>
        <p:nvSpPr>
          <p:cNvPr id="5" name="Footer Placeholder 4">
            <a:extLst>
              <a:ext uri="{FF2B5EF4-FFF2-40B4-BE49-F238E27FC236}">
                <a16:creationId xmlns:a16="http://schemas.microsoft.com/office/drawing/2014/main" xmlns="" id="{69939F29-B2B3-DE08-7165-F39675627ACF}"/>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xmlns="" id="{C962D311-B773-F09C-B20B-66620D621490}"/>
              </a:ext>
            </a:extLst>
          </p:cNvPr>
          <p:cNvSpPr>
            <a:spLocks noGrp="1"/>
          </p:cNvSpPr>
          <p:nvPr>
            <p:ph type="sldNum" sz="quarter" idx="12"/>
          </p:nvPr>
        </p:nvSpPr>
        <p:spPr/>
        <p:txBody>
          <a:bodyPr/>
          <a:lstStyle/>
          <a:p>
            <a:fld id="{DC94FEB1-22CD-49FF-B01D-711E40386656}" type="slidenum">
              <a:rPr lang="ta-IN" smtClean="0"/>
              <a:t>‹#›</a:t>
            </a:fld>
            <a:endParaRPr lang="ta-IN"/>
          </a:p>
        </p:txBody>
      </p:sp>
    </p:spTree>
    <p:extLst>
      <p:ext uri="{BB962C8B-B14F-4D97-AF65-F5344CB8AC3E}">
        <p14:creationId xmlns:p14="http://schemas.microsoft.com/office/powerpoint/2010/main" val="327303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AEC6AC-3154-ED93-41EE-82F1F4DE0A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7CD955C-B963-4E41-0A82-656BABA0F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4E8C79B-55E1-0A18-6763-1EC277068C04}"/>
              </a:ext>
            </a:extLst>
          </p:cNvPr>
          <p:cNvSpPr>
            <a:spLocks noGrp="1"/>
          </p:cNvSpPr>
          <p:nvPr>
            <p:ph type="dt" sz="half" idx="10"/>
          </p:nvPr>
        </p:nvSpPr>
        <p:spPr/>
        <p:txBody>
          <a:bodyPr/>
          <a:lstStyle/>
          <a:p>
            <a:fld id="{B347A8BE-7FC1-42E1-BD38-BA0807E36CC1}" type="datetimeFigureOut">
              <a:rPr lang="ta-IN" smtClean="0"/>
              <a:t>18-10-2024</a:t>
            </a:fld>
            <a:endParaRPr lang="ta-IN"/>
          </a:p>
        </p:txBody>
      </p:sp>
      <p:sp>
        <p:nvSpPr>
          <p:cNvPr id="5" name="Footer Placeholder 4">
            <a:extLst>
              <a:ext uri="{FF2B5EF4-FFF2-40B4-BE49-F238E27FC236}">
                <a16:creationId xmlns:a16="http://schemas.microsoft.com/office/drawing/2014/main" xmlns="" id="{E3210FE8-CD1F-1980-E50E-45411E5A86BB}"/>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xmlns="" id="{F5F0E238-64DB-639B-B503-FC7B55FA0B15}"/>
              </a:ext>
            </a:extLst>
          </p:cNvPr>
          <p:cNvSpPr>
            <a:spLocks noGrp="1"/>
          </p:cNvSpPr>
          <p:nvPr>
            <p:ph type="sldNum" sz="quarter" idx="12"/>
          </p:nvPr>
        </p:nvSpPr>
        <p:spPr/>
        <p:txBody>
          <a:bodyPr/>
          <a:lstStyle/>
          <a:p>
            <a:fld id="{DC94FEB1-22CD-49FF-B01D-711E40386656}" type="slidenum">
              <a:rPr lang="ta-IN" smtClean="0"/>
              <a:t>‹#›</a:t>
            </a:fld>
            <a:endParaRPr lang="ta-IN"/>
          </a:p>
        </p:txBody>
      </p:sp>
    </p:spTree>
    <p:extLst>
      <p:ext uri="{BB962C8B-B14F-4D97-AF65-F5344CB8AC3E}">
        <p14:creationId xmlns:p14="http://schemas.microsoft.com/office/powerpoint/2010/main" val="377917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2C1D7C-79EC-2E97-BDD9-674A84F5C3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8318BBA-4B4D-04FF-E442-237738F7EC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EAD3102-E941-3E20-6768-B37D603B583E}"/>
              </a:ext>
            </a:extLst>
          </p:cNvPr>
          <p:cNvSpPr>
            <a:spLocks noGrp="1"/>
          </p:cNvSpPr>
          <p:nvPr>
            <p:ph type="dt" sz="half" idx="10"/>
          </p:nvPr>
        </p:nvSpPr>
        <p:spPr/>
        <p:txBody>
          <a:bodyPr/>
          <a:lstStyle/>
          <a:p>
            <a:fld id="{B347A8BE-7FC1-42E1-BD38-BA0807E36CC1}" type="datetimeFigureOut">
              <a:rPr lang="ta-IN" smtClean="0"/>
              <a:t>18-10-2024</a:t>
            </a:fld>
            <a:endParaRPr lang="ta-IN"/>
          </a:p>
        </p:txBody>
      </p:sp>
      <p:sp>
        <p:nvSpPr>
          <p:cNvPr id="5" name="Footer Placeholder 4">
            <a:extLst>
              <a:ext uri="{FF2B5EF4-FFF2-40B4-BE49-F238E27FC236}">
                <a16:creationId xmlns:a16="http://schemas.microsoft.com/office/drawing/2014/main" xmlns="" id="{8EF76884-00DF-5CA6-1799-5766AD33C55E}"/>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xmlns="" id="{EFA2225B-1CE6-2813-86F8-5918FB1578B8}"/>
              </a:ext>
            </a:extLst>
          </p:cNvPr>
          <p:cNvSpPr>
            <a:spLocks noGrp="1"/>
          </p:cNvSpPr>
          <p:nvPr>
            <p:ph type="sldNum" sz="quarter" idx="12"/>
          </p:nvPr>
        </p:nvSpPr>
        <p:spPr/>
        <p:txBody>
          <a:bodyPr/>
          <a:lstStyle/>
          <a:p>
            <a:fld id="{DC94FEB1-22CD-49FF-B01D-711E40386656}" type="slidenum">
              <a:rPr lang="ta-IN" smtClean="0"/>
              <a:t>‹#›</a:t>
            </a:fld>
            <a:endParaRPr lang="ta-IN"/>
          </a:p>
        </p:txBody>
      </p:sp>
    </p:spTree>
    <p:extLst>
      <p:ext uri="{BB962C8B-B14F-4D97-AF65-F5344CB8AC3E}">
        <p14:creationId xmlns:p14="http://schemas.microsoft.com/office/powerpoint/2010/main" val="315115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239BB4-EF24-8D4A-0C2A-4857735FFD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D1912D6-0DE7-A213-A6B5-78E9D84F2C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1BA96D5-8FC3-7C4E-B630-25920F6E4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71555A5-FD23-BE00-06E5-3CCE685C2AA5}"/>
              </a:ext>
            </a:extLst>
          </p:cNvPr>
          <p:cNvSpPr>
            <a:spLocks noGrp="1"/>
          </p:cNvSpPr>
          <p:nvPr>
            <p:ph type="dt" sz="half" idx="10"/>
          </p:nvPr>
        </p:nvSpPr>
        <p:spPr/>
        <p:txBody>
          <a:bodyPr/>
          <a:lstStyle/>
          <a:p>
            <a:fld id="{B347A8BE-7FC1-42E1-BD38-BA0807E36CC1}" type="datetimeFigureOut">
              <a:rPr lang="ta-IN" smtClean="0"/>
              <a:t>18-10-2024</a:t>
            </a:fld>
            <a:endParaRPr lang="ta-IN"/>
          </a:p>
        </p:txBody>
      </p:sp>
      <p:sp>
        <p:nvSpPr>
          <p:cNvPr id="6" name="Footer Placeholder 5">
            <a:extLst>
              <a:ext uri="{FF2B5EF4-FFF2-40B4-BE49-F238E27FC236}">
                <a16:creationId xmlns:a16="http://schemas.microsoft.com/office/drawing/2014/main" xmlns="" id="{F74BB5D1-3664-1AB2-04F5-C70529CF1169}"/>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xmlns="" id="{FD359E8D-6911-DEAE-5032-3CEB5C0DFE90}"/>
              </a:ext>
            </a:extLst>
          </p:cNvPr>
          <p:cNvSpPr>
            <a:spLocks noGrp="1"/>
          </p:cNvSpPr>
          <p:nvPr>
            <p:ph type="sldNum" sz="quarter" idx="12"/>
          </p:nvPr>
        </p:nvSpPr>
        <p:spPr/>
        <p:txBody>
          <a:bodyPr/>
          <a:lstStyle/>
          <a:p>
            <a:fld id="{DC94FEB1-22CD-49FF-B01D-711E40386656}" type="slidenum">
              <a:rPr lang="ta-IN" smtClean="0"/>
              <a:t>‹#›</a:t>
            </a:fld>
            <a:endParaRPr lang="ta-IN"/>
          </a:p>
        </p:txBody>
      </p:sp>
    </p:spTree>
    <p:extLst>
      <p:ext uri="{BB962C8B-B14F-4D97-AF65-F5344CB8AC3E}">
        <p14:creationId xmlns:p14="http://schemas.microsoft.com/office/powerpoint/2010/main" val="243734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B3E950-D309-0C1D-C47E-B3FF5DD62B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4222334-EE7C-82DE-2696-08FB027C5D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9BEF442-F070-7A47-AD09-7B759DD824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58C2BB8-22A8-7708-9E3A-3A2DD689B2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417B1E8-909A-8B1E-6DC7-3D3E24B32E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E64DD59-EF82-B686-5101-D3FC1AABDC6E}"/>
              </a:ext>
            </a:extLst>
          </p:cNvPr>
          <p:cNvSpPr>
            <a:spLocks noGrp="1"/>
          </p:cNvSpPr>
          <p:nvPr>
            <p:ph type="dt" sz="half" idx="10"/>
          </p:nvPr>
        </p:nvSpPr>
        <p:spPr/>
        <p:txBody>
          <a:bodyPr/>
          <a:lstStyle/>
          <a:p>
            <a:fld id="{B347A8BE-7FC1-42E1-BD38-BA0807E36CC1}" type="datetimeFigureOut">
              <a:rPr lang="ta-IN" smtClean="0"/>
              <a:t>18-10-2024</a:t>
            </a:fld>
            <a:endParaRPr lang="ta-IN"/>
          </a:p>
        </p:txBody>
      </p:sp>
      <p:sp>
        <p:nvSpPr>
          <p:cNvPr id="8" name="Footer Placeholder 7">
            <a:extLst>
              <a:ext uri="{FF2B5EF4-FFF2-40B4-BE49-F238E27FC236}">
                <a16:creationId xmlns:a16="http://schemas.microsoft.com/office/drawing/2014/main" xmlns="" id="{44AA4911-A535-75F1-2A4F-8E112F7AAEE0}"/>
              </a:ext>
            </a:extLst>
          </p:cNvPr>
          <p:cNvSpPr>
            <a:spLocks noGrp="1"/>
          </p:cNvSpPr>
          <p:nvPr>
            <p:ph type="ftr" sz="quarter" idx="11"/>
          </p:nvPr>
        </p:nvSpPr>
        <p:spPr/>
        <p:txBody>
          <a:bodyPr/>
          <a:lstStyle/>
          <a:p>
            <a:endParaRPr lang="ta-IN"/>
          </a:p>
        </p:txBody>
      </p:sp>
      <p:sp>
        <p:nvSpPr>
          <p:cNvPr id="9" name="Slide Number Placeholder 8">
            <a:extLst>
              <a:ext uri="{FF2B5EF4-FFF2-40B4-BE49-F238E27FC236}">
                <a16:creationId xmlns:a16="http://schemas.microsoft.com/office/drawing/2014/main" xmlns="" id="{87997E02-BC51-2410-8DD0-3BD9D7A23C6B}"/>
              </a:ext>
            </a:extLst>
          </p:cNvPr>
          <p:cNvSpPr>
            <a:spLocks noGrp="1"/>
          </p:cNvSpPr>
          <p:nvPr>
            <p:ph type="sldNum" sz="quarter" idx="12"/>
          </p:nvPr>
        </p:nvSpPr>
        <p:spPr/>
        <p:txBody>
          <a:bodyPr/>
          <a:lstStyle/>
          <a:p>
            <a:fld id="{DC94FEB1-22CD-49FF-B01D-711E40386656}" type="slidenum">
              <a:rPr lang="ta-IN" smtClean="0"/>
              <a:t>‹#›</a:t>
            </a:fld>
            <a:endParaRPr lang="ta-IN"/>
          </a:p>
        </p:txBody>
      </p:sp>
    </p:spTree>
    <p:extLst>
      <p:ext uri="{BB962C8B-B14F-4D97-AF65-F5344CB8AC3E}">
        <p14:creationId xmlns:p14="http://schemas.microsoft.com/office/powerpoint/2010/main" val="14812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FAB77-A3AD-E3F2-028F-C6D6BCE938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F307CC8-44FB-2FC1-BD6E-4EFB1A7745E3}"/>
              </a:ext>
            </a:extLst>
          </p:cNvPr>
          <p:cNvSpPr>
            <a:spLocks noGrp="1"/>
          </p:cNvSpPr>
          <p:nvPr>
            <p:ph type="dt" sz="half" idx="10"/>
          </p:nvPr>
        </p:nvSpPr>
        <p:spPr/>
        <p:txBody>
          <a:bodyPr/>
          <a:lstStyle/>
          <a:p>
            <a:fld id="{B347A8BE-7FC1-42E1-BD38-BA0807E36CC1}" type="datetimeFigureOut">
              <a:rPr lang="ta-IN" smtClean="0"/>
              <a:t>18-10-2024</a:t>
            </a:fld>
            <a:endParaRPr lang="ta-IN"/>
          </a:p>
        </p:txBody>
      </p:sp>
      <p:sp>
        <p:nvSpPr>
          <p:cNvPr id="4" name="Footer Placeholder 3">
            <a:extLst>
              <a:ext uri="{FF2B5EF4-FFF2-40B4-BE49-F238E27FC236}">
                <a16:creationId xmlns:a16="http://schemas.microsoft.com/office/drawing/2014/main" xmlns="" id="{E7677D5B-028C-6074-7BC3-645BD8FA8E72}"/>
              </a:ext>
            </a:extLst>
          </p:cNvPr>
          <p:cNvSpPr>
            <a:spLocks noGrp="1"/>
          </p:cNvSpPr>
          <p:nvPr>
            <p:ph type="ftr" sz="quarter" idx="11"/>
          </p:nvPr>
        </p:nvSpPr>
        <p:spPr/>
        <p:txBody>
          <a:bodyPr/>
          <a:lstStyle/>
          <a:p>
            <a:endParaRPr lang="ta-IN"/>
          </a:p>
        </p:txBody>
      </p:sp>
      <p:sp>
        <p:nvSpPr>
          <p:cNvPr id="5" name="Slide Number Placeholder 4">
            <a:extLst>
              <a:ext uri="{FF2B5EF4-FFF2-40B4-BE49-F238E27FC236}">
                <a16:creationId xmlns:a16="http://schemas.microsoft.com/office/drawing/2014/main" xmlns="" id="{25F36993-97FB-686D-E3FF-C516B0F3FAC5}"/>
              </a:ext>
            </a:extLst>
          </p:cNvPr>
          <p:cNvSpPr>
            <a:spLocks noGrp="1"/>
          </p:cNvSpPr>
          <p:nvPr>
            <p:ph type="sldNum" sz="quarter" idx="12"/>
          </p:nvPr>
        </p:nvSpPr>
        <p:spPr/>
        <p:txBody>
          <a:bodyPr/>
          <a:lstStyle/>
          <a:p>
            <a:fld id="{DC94FEB1-22CD-49FF-B01D-711E40386656}" type="slidenum">
              <a:rPr lang="ta-IN" smtClean="0"/>
              <a:t>‹#›</a:t>
            </a:fld>
            <a:endParaRPr lang="ta-IN"/>
          </a:p>
        </p:txBody>
      </p:sp>
    </p:spTree>
    <p:extLst>
      <p:ext uri="{BB962C8B-B14F-4D97-AF65-F5344CB8AC3E}">
        <p14:creationId xmlns:p14="http://schemas.microsoft.com/office/powerpoint/2010/main" val="732859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CF0DF93-5BB9-C057-830A-89597A7D1526}"/>
              </a:ext>
            </a:extLst>
          </p:cNvPr>
          <p:cNvSpPr>
            <a:spLocks noGrp="1"/>
          </p:cNvSpPr>
          <p:nvPr>
            <p:ph type="dt" sz="half" idx="10"/>
          </p:nvPr>
        </p:nvSpPr>
        <p:spPr/>
        <p:txBody>
          <a:bodyPr/>
          <a:lstStyle/>
          <a:p>
            <a:fld id="{B347A8BE-7FC1-42E1-BD38-BA0807E36CC1}" type="datetimeFigureOut">
              <a:rPr lang="ta-IN" smtClean="0"/>
              <a:t>18-10-2024</a:t>
            </a:fld>
            <a:endParaRPr lang="ta-IN"/>
          </a:p>
        </p:txBody>
      </p:sp>
      <p:sp>
        <p:nvSpPr>
          <p:cNvPr id="3" name="Footer Placeholder 2">
            <a:extLst>
              <a:ext uri="{FF2B5EF4-FFF2-40B4-BE49-F238E27FC236}">
                <a16:creationId xmlns:a16="http://schemas.microsoft.com/office/drawing/2014/main" xmlns="" id="{16F8EC60-9D93-106F-B221-598443E4F8F3}"/>
              </a:ext>
            </a:extLst>
          </p:cNvPr>
          <p:cNvSpPr>
            <a:spLocks noGrp="1"/>
          </p:cNvSpPr>
          <p:nvPr>
            <p:ph type="ftr" sz="quarter" idx="11"/>
          </p:nvPr>
        </p:nvSpPr>
        <p:spPr/>
        <p:txBody>
          <a:bodyPr/>
          <a:lstStyle/>
          <a:p>
            <a:endParaRPr lang="ta-IN"/>
          </a:p>
        </p:txBody>
      </p:sp>
      <p:sp>
        <p:nvSpPr>
          <p:cNvPr id="4" name="Slide Number Placeholder 3">
            <a:extLst>
              <a:ext uri="{FF2B5EF4-FFF2-40B4-BE49-F238E27FC236}">
                <a16:creationId xmlns:a16="http://schemas.microsoft.com/office/drawing/2014/main" xmlns="" id="{0B8FE921-97B2-B08E-E0A5-DB02F4120146}"/>
              </a:ext>
            </a:extLst>
          </p:cNvPr>
          <p:cNvSpPr>
            <a:spLocks noGrp="1"/>
          </p:cNvSpPr>
          <p:nvPr>
            <p:ph type="sldNum" sz="quarter" idx="12"/>
          </p:nvPr>
        </p:nvSpPr>
        <p:spPr/>
        <p:txBody>
          <a:bodyPr/>
          <a:lstStyle/>
          <a:p>
            <a:fld id="{DC94FEB1-22CD-49FF-B01D-711E40386656}" type="slidenum">
              <a:rPr lang="ta-IN" smtClean="0"/>
              <a:t>‹#›</a:t>
            </a:fld>
            <a:endParaRPr lang="ta-IN"/>
          </a:p>
        </p:txBody>
      </p:sp>
    </p:spTree>
    <p:extLst>
      <p:ext uri="{BB962C8B-B14F-4D97-AF65-F5344CB8AC3E}">
        <p14:creationId xmlns:p14="http://schemas.microsoft.com/office/powerpoint/2010/main" val="410439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F08387-F1F7-F629-5814-998B51CAD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22C3584-ED66-76F1-5D8B-6D8BDFD63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13480A8-61F3-663D-29FA-2C6E87C8D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F67D09D-DD67-F507-FC70-0521FE03DE4F}"/>
              </a:ext>
            </a:extLst>
          </p:cNvPr>
          <p:cNvSpPr>
            <a:spLocks noGrp="1"/>
          </p:cNvSpPr>
          <p:nvPr>
            <p:ph type="dt" sz="half" idx="10"/>
          </p:nvPr>
        </p:nvSpPr>
        <p:spPr/>
        <p:txBody>
          <a:bodyPr/>
          <a:lstStyle/>
          <a:p>
            <a:fld id="{B347A8BE-7FC1-42E1-BD38-BA0807E36CC1}" type="datetimeFigureOut">
              <a:rPr lang="ta-IN" smtClean="0"/>
              <a:t>18-10-2024</a:t>
            </a:fld>
            <a:endParaRPr lang="ta-IN"/>
          </a:p>
        </p:txBody>
      </p:sp>
      <p:sp>
        <p:nvSpPr>
          <p:cNvPr id="6" name="Footer Placeholder 5">
            <a:extLst>
              <a:ext uri="{FF2B5EF4-FFF2-40B4-BE49-F238E27FC236}">
                <a16:creationId xmlns:a16="http://schemas.microsoft.com/office/drawing/2014/main" xmlns="" id="{06A18F21-3EF1-C798-BFD9-CA2F2039E4CB}"/>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xmlns="" id="{317E1B16-700D-7CF9-C53F-5BCE11C4AEE8}"/>
              </a:ext>
            </a:extLst>
          </p:cNvPr>
          <p:cNvSpPr>
            <a:spLocks noGrp="1"/>
          </p:cNvSpPr>
          <p:nvPr>
            <p:ph type="sldNum" sz="quarter" idx="12"/>
          </p:nvPr>
        </p:nvSpPr>
        <p:spPr/>
        <p:txBody>
          <a:bodyPr/>
          <a:lstStyle/>
          <a:p>
            <a:fld id="{DC94FEB1-22CD-49FF-B01D-711E40386656}" type="slidenum">
              <a:rPr lang="ta-IN" smtClean="0"/>
              <a:t>‹#›</a:t>
            </a:fld>
            <a:endParaRPr lang="ta-IN"/>
          </a:p>
        </p:txBody>
      </p:sp>
    </p:spTree>
    <p:extLst>
      <p:ext uri="{BB962C8B-B14F-4D97-AF65-F5344CB8AC3E}">
        <p14:creationId xmlns:p14="http://schemas.microsoft.com/office/powerpoint/2010/main" val="340428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194D0-37D5-BC23-92CA-8852DDC2A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2068CFA-D4C6-3372-652C-9B3C7C7BB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FB2FA0C-4DFD-117B-1D7C-F6DB84A6F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A5D4DB2-9CE4-6A8B-9448-137A42E5B001}"/>
              </a:ext>
            </a:extLst>
          </p:cNvPr>
          <p:cNvSpPr>
            <a:spLocks noGrp="1"/>
          </p:cNvSpPr>
          <p:nvPr>
            <p:ph type="dt" sz="half" idx="10"/>
          </p:nvPr>
        </p:nvSpPr>
        <p:spPr/>
        <p:txBody>
          <a:bodyPr/>
          <a:lstStyle/>
          <a:p>
            <a:fld id="{B347A8BE-7FC1-42E1-BD38-BA0807E36CC1}" type="datetimeFigureOut">
              <a:rPr lang="ta-IN" smtClean="0"/>
              <a:t>18-10-2024</a:t>
            </a:fld>
            <a:endParaRPr lang="ta-IN"/>
          </a:p>
        </p:txBody>
      </p:sp>
      <p:sp>
        <p:nvSpPr>
          <p:cNvPr id="6" name="Footer Placeholder 5">
            <a:extLst>
              <a:ext uri="{FF2B5EF4-FFF2-40B4-BE49-F238E27FC236}">
                <a16:creationId xmlns:a16="http://schemas.microsoft.com/office/drawing/2014/main" xmlns="" id="{80CE4046-C7B5-24BC-2690-1A1E19D94D03}"/>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xmlns="" id="{5061BAFA-7730-08D2-B264-17403057507F}"/>
              </a:ext>
            </a:extLst>
          </p:cNvPr>
          <p:cNvSpPr>
            <a:spLocks noGrp="1"/>
          </p:cNvSpPr>
          <p:nvPr>
            <p:ph type="sldNum" sz="quarter" idx="12"/>
          </p:nvPr>
        </p:nvSpPr>
        <p:spPr/>
        <p:txBody>
          <a:bodyPr/>
          <a:lstStyle/>
          <a:p>
            <a:fld id="{DC94FEB1-22CD-49FF-B01D-711E40386656}" type="slidenum">
              <a:rPr lang="ta-IN" smtClean="0"/>
              <a:t>‹#›</a:t>
            </a:fld>
            <a:endParaRPr lang="ta-IN"/>
          </a:p>
        </p:txBody>
      </p:sp>
    </p:spTree>
    <p:extLst>
      <p:ext uri="{BB962C8B-B14F-4D97-AF65-F5344CB8AC3E}">
        <p14:creationId xmlns:p14="http://schemas.microsoft.com/office/powerpoint/2010/main" val="146121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828BE74-A85E-9824-14A1-3AAAEE3EEB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1DC2C7A-626A-3256-1082-657EF95FED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0FDFB27-030B-1C1A-3A13-88BBE849A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7A8BE-7FC1-42E1-BD38-BA0807E36CC1}" type="datetimeFigureOut">
              <a:rPr lang="ta-IN" smtClean="0"/>
              <a:t>18-10-2024</a:t>
            </a:fld>
            <a:endParaRPr lang="ta-IN"/>
          </a:p>
        </p:txBody>
      </p:sp>
      <p:sp>
        <p:nvSpPr>
          <p:cNvPr id="5" name="Footer Placeholder 4">
            <a:extLst>
              <a:ext uri="{FF2B5EF4-FFF2-40B4-BE49-F238E27FC236}">
                <a16:creationId xmlns:a16="http://schemas.microsoft.com/office/drawing/2014/main" xmlns="" id="{439FF3C4-00D0-8AEF-22F1-A905B2C91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a-IN"/>
          </a:p>
        </p:txBody>
      </p:sp>
      <p:sp>
        <p:nvSpPr>
          <p:cNvPr id="6" name="Slide Number Placeholder 5">
            <a:extLst>
              <a:ext uri="{FF2B5EF4-FFF2-40B4-BE49-F238E27FC236}">
                <a16:creationId xmlns:a16="http://schemas.microsoft.com/office/drawing/2014/main" xmlns="" id="{5E018D95-4951-4EBC-F48C-F59019F44A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4FEB1-22CD-49FF-B01D-711E40386656}" type="slidenum">
              <a:rPr lang="ta-IN" smtClean="0"/>
              <a:t>‹#›</a:t>
            </a:fld>
            <a:endParaRPr lang="ta-IN"/>
          </a:p>
        </p:txBody>
      </p:sp>
    </p:spTree>
    <p:extLst>
      <p:ext uri="{BB962C8B-B14F-4D97-AF65-F5344CB8AC3E}">
        <p14:creationId xmlns:p14="http://schemas.microsoft.com/office/powerpoint/2010/main" val="266053793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9E197A9-7359-6F35-8B72-315CBAC34B44}"/>
              </a:ext>
            </a:extLst>
          </p:cNvPr>
          <p:cNvSpPr txBox="1"/>
          <p:nvPr/>
        </p:nvSpPr>
        <p:spPr>
          <a:xfrm>
            <a:off x="96252" y="120316"/>
            <a:ext cx="12095747" cy="6186309"/>
          </a:xfrm>
          <a:prstGeom prst="rect">
            <a:avLst/>
          </a:prstGeom>
          <a:noFill/>
        </p:spPr>
        <p:txBody>
          <a:bodyPr wrap="square" rtlCol="0">
            <a:spAutoFit/>
          </a:bodyPr>
          <a:lstStyle/>
          <a:p>
            <a:pPr algn="ctr"/>
            <a:endParaRPr lang="en-US" sz="4000" dirty="0" smtClean="0"/>
          </a:p>
          <a:p>
            <a:pPr algn="ctr"/>
            <a:endParaRPr lang="en-US" sz="4000" dirty="0"/>
          </a:p>
          <a:p>
            <a:pPr algn="ctr"/>
            <a:endParaRPr lang="en-US" sz="4000" dirty="0"/>
          </a:p>
          <a:p>
            <a:pPr algn="ctr"/>
            <a:r>
              <a:rPr lang="en-US" sz="4000" dirty="0" smtClean="0">
                <a:solidFill>
                  <a:srgbClr val="00B050"/>
                </a:solidFill>
                <a:latin typeface="Algerian" pitchFamily="82" charset="0"/>
              </a:rPr>
              <a:t>   AI </a:t>
            </a:r>
            <a:r>
              <a:rPr lang="en-US" sz="4000" dirty="0">
                <a:solidFill>
                  <a:srgbClr val="00B050"/>
                </a:solidFill>
                <a:latin typeface="Algerian" pitchFamily="82" charset="0"/>
              </a:rPr>
              <a:t>POWERED PLACEMENT PREPARATION PLATFORM</a:t>
            </a:r>
          </a:p>
          <a:p>
            <a:endParaRPr lang="en-US" sz="2800" dirty="0"/>
          </a:p>
          <a:p>
            <a:endParaRPr lang="en-US" sz="2800" dirty="0"/>
          </a:p>
          <a:p>
            <a:endParaRPr lang="en-US" sz="2800" dirty="0"/>
          </a:p>
          <a:p>
            <a:pPr algn="ctr"/>
            <a:r>
              <a:rPr lang="en-US" sz="2400" smtClean="0">
                <a:solidFill>
                  <a:srgbClr val="7030A0"/>
                </a:solidFill>
                <a:latin typeface="Arial" pitchFamily="34" charset="0"/>
                <a:cs typeface="Arial" pitchFamily="34" charset="0"/>
              </a:rPr>
              <a:t>BATCH:C22</a:t>
            </a:r>
          </a:p>
          <a:p>
            <a:pPr algn="ctr"/>
            <a:r>
              <a:rPr lang="en-US" sz="2400" smtClean="0">
                <a:solidFill>
                  <a:srgbClr val="7030A0"/>
                </a:solidFill>
                <a:latin typeface="Arial" pitchFamily="34" charset="0"/>
                <a:cs typeface="Arial" pitchFamily="34" charset="0"/>
              </a:rPr>
              <a:t>GUIDE:Mrs.S.LINCY</a:t>
            </a:r>
            <a:r>
              <a:rPr lang="en-US" sz="2400" dirty="0" smtClean="0">
                <a:solidFill>
                  <a:srgbClr val="7030A0"/>
                </a:solidFill>
                <a:latin typeface="Arial" pitchFamily="34" charset="0"/>
                <a:cs typeface="Arial" pitchFamily="34" charset="0"/>
              </a:rPr>
              <a:t> JEMINA                 </a:t>
            </a:r>
            <a:endParaRPr lang="en-US" sz="2400" dirty="0">
              <a:solidFill>
                <a:srgbClr val="7030A0"/>
              </a:solidFill>
              <a:latin typeface="Arial" pitchFamily="34" charset="0"/>
              <a:cs typeface="Arial" pitchFamily="34" charset="0"/>
            </a:endParaRPr>
          </a:p>
          <a:p>
            <a:pPr algn="ctr"/>
            <a:r>
              <a:rPr lang="en-US" sz="1600" dirty="0" smtClean="0">
                <a:solidFill>
                  <a:srgbClr val="7030A0"/>
                </a:solidFill>
                <a:latin typeface="Arial" pitchFamily="34" charset="0"/>
                <a:cs typeface="Arial" pitchFamily="34" charset="0"/>
              </a:rPr>
              <a:t>                                  </a:t>
            </a:r>
            <a:r>
              <a:rPr lang="en-US" sz="1600" dirty="0" smtClean="0"/>
              <a:t>                                                                      </a:t>
            </a:r>
            <a:endParaRPr lang="en-US" sz="2400" dirty="0"/>
          </a:p>
          <a:p>
            <a:pPr algn="ctr"/>
            <a:r>
              <a:rPr lang="en-US" sz="2400" dirty="0">
                <a:solidFill>
                  <a:srgbClr val="7030A0"/>
                </a:solidFill>
                <a:latin typeface="Arial" pitchFamily="34" charset="0"/>
                <a:cs typeface="Arial" pitchFamily="34" charset="0"/>
              </a:rPr>
              <a:t>NILANI S(211422104317)</a:t>
            </a:r>
          </a:p>
          <a:p>
            <a:pPr algn="ctr"/>
            <a:r>
              <a:rPr lang="en-US" sz="2400" dirty="0">
                <a:solidFill>
                  <a:srgbClr val="7030A0"/>
                </a:solidFill>
                <a:latin typeface="Arial" pitchFamily="34" charset="0"/>
                <a:cs typeface="Arial" pitchFamily="34" charset="0"/>
              </a:rPr>
              <a:t>NIVETHA D(211422104328</a:t>
            </a:r>
            <a:r>
              <a:rPr lang="en-US" sz="1600" dirty="0">
                <a:solidFill>
                  <a:srgbClr val="7030A0"/>
                </a:solidFill>
                <a:latin typeface="Arial" pitchFamily="34" charset="0"/>
                <a:cs typeface="Arial" pitchFamily="34" charset="0"/>
              </a:rPr>
              <a:t>)</a:t>
            </a:r>
          </a:p>
        </p:txBody>
      </p:sp>
    </p:spTree>
    <p:extLst>
      <p:ext uri="{BB962C8B-B14F-4D97-AF65-F5344CB8AC3E}">
        <p14:creationId xmlns:p14="http://schemas.microsoft.com/office/powerpoint/2010/main" val="1940473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AAAA57-640F-49C4-9F32-F685021838A5}"/>
              </a:ext>
            </a:extLst>
          </p:cNvPr>
          <p:cNvSpPr>
            <a:spLocks noGrp="1"/>
          </p:cNvSpPr>
          <p:nvPr>
            <p:ph type="title"/>
          </p:nvPr>
        </p:nvSpPr>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MODULE DESCRIPTION</a:t>
            </a:r>
            <a:endParaRPr lang="ta-IN" sz="2400" b="1" dirty="0">
              <a:solidFill>
                <a:srgbClr val="7030A0"/>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xmlns="" id="{D63468CB-6004-419A-8655-0E0678C1DF42}"/>
              </a:ext>
            </a:extLst>
          </p:cNvPr>
          <p:cNvSpPr>
            <a:spLocks noGrp="1"/>
          </p:cNvSpPr>
          <p:nvPr>
            <p:ph idx="1"/>
          </p:nvPr>
        </p:nvSpPr>
        <p:spPr>
          <a:xfrm>
            <a:off x="838200" y="1535837"/>
            <a:ext cx="10515600" cy="4641126"/>
          </a:xfrm>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They are</a:t>
            </a:r>
          </a:p>
          <a:p>
            <a:pPr lvl="1">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User Authentication Module</a:t>
            </a:r>
          </a:p>
          <a:p>
            <a:pPr lvl="1">
              <a:buFont typeface="Wingdings" panose="05000000000000000000" pitchFamily="2" charset="2"/>
              <a:buChar char="q"/>
            </a:pPr>
            <a:r>
              <a:rPr lang="en-IN" sz="1800" dirty="0">
                <a:latin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Quiz Management Module</a:t>
            </a:r>
          </a:p>
          <a:p>
            <a:pPr lvl="1">
              <a:buFont typeface="Wingdings" panose="05000000000000000000" pitchFamily="2" charset="2"/>
              <a:buChar char="q"/>
            </a:pPr>
            <a:r>
              <a:rPr lang="en-IN" sz="1800" dirty="0">
                <a:latin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AI-Driven Content Generation Module</a:t>
            </a:r>
          </a:p>
          <a:p>
            <a:pPr lvl="1">
              <a:buFont typeface="Wingdings" panose="05000000000000000000" pitchFamily="2" charset="2"/>
              <a:buChar char="q"/>
            </a:pPr>
            <a:r>
              <a:rPr lang="en-IN" sz="1800" dirty="0">
                <a:latin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Real-Time Feedback Module</a:t>
            </a:r>
          </a:p>
          <a:p>
            <a:pPr lvl="1">
              <a:buFont typeface="Wingdings" panose="05000000000000000000" pitchFamily="2" charset="2"/>
              <a:buChar char="q"/>
            </a:pPr>
            <a:r>
              <a:rPr lang="en-IN" sz="1800" dirty="0">
                <a:latin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Performance Analytics Module</a:t>
            </a:r>
          </a:p>
          <a:p>
            <a:pPr lvl="1">
              <a:buFont typeface="Wingdings" panose="05000000000000000000" pitchFamily="2" charset="2"/>
              <a:buChar char="q"/>
            </a:pPr>
            <a:r>
              <a:rPr lang="en-IN" sz="1800" dirty="0">
                <a:latin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Admin Management Module</a:t>
            </a:r>
          </a:p>
          <a:p>
            <a:pPr marL="457200" lvl="1" indent="0">
              <a:buNone/>
            </a:pPr>
            <a:endParaRPr lang="ta-IN" sz="1800" dirty="0">
              <a:latin typeface="Times New Roman" panose="02020603050405020304" pitchFamily="18" charset="0"/>
            </a:endParaRPr>
          </a:p>
        </p:txBody>
      </p:sp>
    </p:spTree>
    <p:extLst>
      <p:ext uri="{BB962C8B-B14F-4D97-AF65-F5344CB8AC3E}">
        <p14:creationId xmlns:p14="http://schemas.microsoft.com/office/powerpoint/2010/main" val="4026172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7FFBE1-A7AB-44A8-A59D-C11A791AA91E}"/>
              </a:ext>
            </a:extLst>
          </p:cNvPr>
          <p:cNvSpPr>
            <a:spLocks noGrp="1"/>
          </p:cNvSpPr>
          <p:nvPr>
            <p:ph type="title"/>
          </p:nvPr>
        </p:nvSpPr>
        <p:spPr>
          <a:xfrm>
            <a:off x="646981" y="224287"/>
            <a:ext cx="10706819" cy="1104181"/>
          </a:xfrm>
        </p:spPr>
        <p:txBody>
          <a:bodyPr>
            <a:normAutofit fontScale="90000"/>
          </a:bodyPr>
          <a:lstStyle/>
          <a:p>
            <a:r>
              <a:rPr lang="en-US" sz="2400" b="1" dirty="0">
                <a:solidFill>
                  <a:srgbClr val="7030A0"/>
                </a:solidFill>
                <a:latin typeface="Times New Roman" panose="02020603050405020304" pitchFamily="18" charset="0"/>
                <a:cs typeface="Times New Roman" panose="02020603050405020304" pitchFamily="18" charset="0"/>
              </a:rPr>
              <a:t/>
            </a:r>
            <a:br>
              <a:rPr lang="en-US" sz="2400" b="1" dirty="0">
                <a:solidFill>
                  <a:srgbClr val="7030A0"/>
                </a:solidFill>
                <a:latin typeface="Times New Roman" panose="02020603050405020304" pitchFamily="18" charset="0"/>
                <a:cs typeface="Times New Roman" panose="02020603050405020304" pitchFamily="18" charset="0"/>
              </a:rPr>
            </a:br>
            <a:r>
              <a:rPr lang="en-US" sz="2400" b="1" dirty="0">
                <a:solidFill>
                  <a:srgbClr val="7030A0"/>
                </a:solidFill>
                <a:latin typeface="Times New Roman" panose="02020603050405020304" pitchFamily="18" charset="0"/>
                <a:cs typeface="Times New Roman" panose="02020603050405020304" pitchFamily="18" charset="0"/>
              </a:rPr>
              <a:t/>
            </a:r>
            <a:br>
              <a:rPr lang="en-US" sz="2400" b="1" dirty="0">
                <a:solidFill>
                  <a:srgbClr val="7030A0"/>
                </a:solidFill>
                <a:latin typeface="Times New Roman" panose="02020603050405020304" pitchFamily="18" charset="0"/>
                <a:cs typeface="Times New Roman" panose="02020603050405020304" pitchFamily="18" charset="0"/>
              </a:rPr>
            </a:br>
            <a:r>
              <a:rPr lang="en-US" sz="2400" b="1" dirty="0">
                <a:solidFill>
                  <a:srgbClr val="7030A0"/>
                </a:solidFill>
                <a:latin typeface="Times New Roman" panose="02020603050405020304" pitchFamily="18" charset="0"/>
                <a:cs typeface="Times New Roman" panose="02020603050405020304" pitchFamily="18" charset="0"/>
              </a:rPr>
              <a:t/>
            </a:r>
            <a:br>
              <a:rPr lang="en-US" sz="2400" b="1" dirty="0">
                <a:solidFill>
                  <a:srgbClr val="7030A0"/>
                </a:solidFill>
                <a:latin typeface="Times New Roman" panose="02020603050405020304" pitchFamily="18" charset="0"/>
                <a:cs typeface="Times New Roman" panose="02020603050405020304" pitchFamily="18" charset="0"/>
              </a:rPr>
            </a:br>
            <a:r>
              <a:rPr lang="en-US" sz="2400" b="1" dirty="0">
                <a:solidFill>
                  <a:srgbClr val="7030A0"/>
                </a:solidFill>
                <a:latin typeface="Times New Roman" panose="02020603050405020304" pitchFamily="18" charset="0"/>
                <a:cs typeface="Times New Roman" panose="02020603050405020304" pitchFamily="18" charset="0"/>
              </a:rPr>
              <a:t>   </a:t>
            </a:r>
            <a:r>
              <a:rPr lang="en-US" sz="2700" b="1" dirty="0">
                <a:solidFill>
                  <a:srgbClr val="7030A0"/>
                </a:solidFill>
                <a:effectLst/>
                <a:latin typeface="Times New Roman" panose="02020603050405020304" pitchFamily="18" charset="0"/>
                <a:ea typeface="Times New Roman" panose="02020603050405020304" pitchFamily="18" charset="0"/>
              </a:rPr>
              <a:t>User Authentication Module:</a:t>
            </a:r>
            <a:r>
              <a:rPr lang="en-IN" sz="1800" b="1" dirty="0">
                <a:solidFill>
                  <a:srgbClr val="7030A0"/>
                </a:solidFill>
                <a:effectLst/>
                <a:latin typeface="Times New Roman" panose="02020603050405020304" pitchFamily="18" charset="0"/>
                <a:ea typeface="Times New Roman" panose="02020603050405020304" pitchFamily="18" charset="0"/>
              </a:rPr>
              <a:t/>
            </a:r>
            <a:br>
              <a:rPr lang="en-IN" sz="1800" b="1" dirty="0">
                <a:solidFill>
                  <a:srgbClr val="7030A0"/>
                </a:solidFill>
                <a:effectLst/>
                <a:latin typeface="Times New Roman" panose="02020603050405020304" pitchFamily="18" charset="0"/>
                <a:ea typeface="Times New Roman" panose="02020603050405020304" pitchFamily="18" charset="0"/>
              </a:rPr>
            </a:br>
            <a:r>
              <a:rPr lang="en-US" sz="2400" b="1" dirty="0">
                <a:solidFill>
                  <a:srgbClr val="7030A0"/>
                </a:solidFill>
                <a:latin typeface="Times New Roman" panose="02020603050405020304" pitchFamily="18" charset="0"/>
                <a:cs typeface="Times New Roman" panose="02020603050405020304" pitchFamily="18" charset="0"/>
              </a:rPr>
              <a:t/>
            </a:r>
            <a:br>
              <a:rPr lang="en-US" sz="2400" b="1" dirty="0">
                <a:solidFill>
                  <a:srgbClr val="7030A0"/>
                </a:solidFill>
                <a:latin typeface="Times New Roman" panose="02020603050405020304" pitchFamily="18" charset="0"/>
                <a:cs typeface="Times New Roman" panose="02020603050405020304" pitchFamily="18" charset="0"/>
              </a:rPr>
            </a:br>
            <a:r>
              <a:rPr lang="en-US" sz="2400" b="1" dirty="0">
                <a:solidFill>
                  <a:srgbClr val="7030A0"/>
                </a:solidFill>
                <a:latin typeface="Times New Roman" panose="02020603050405020304" pitchFamily="18" charset="0"/>
                <a:cs typeface="Times New Roman" panose="02020603050405020304" pitchFamily="18" charset="0"/>
              </a:rPr>
              <a:t/>
            </a:r>
            <a:br>
              <a:rPr lang="en-US" sz="2400" b="1" dirty="0">
                <a:solidFill>
                  <a:srgbClr val="7030A0"/>
                </a:solidFill>
                <a:latin typeface="Times New Roman" panose="02020603050405020304" pitchFamily="18" charset="0"/>
                <a:cs typeface="Times New Roman" panose="02020603050405020304" pitchFamily="18" charset="0"/>
              </a:rPr>
            </a:br>
            <a:r>
              <a:rPr lang="en-US" sz="2400" b="1" dirty="0">
                <a:solidFill>
                  <a:srgbClr val="7030A0"/>
                </a:solidFill>
                <a:latin typeface="Times New Roman" panose="02020603050405020304" pitchFamily="18" charset="0"/>
                <a:cs typeface="Times New Roman" panose="02020603050405020304" pitchFamily="18" charset="0"/>
              </a:rPr>
              <a:t/>
            </a:r>
            <a:br>
              <a:rPr lang="en-US" sz="2400" b="1" dirty="0">
                <a:solidFill>
                  <a:srgbClr val="7030A0"/>
                </a:solidFill>
                <a:latin typeface="Times New Roman" panose="02020603050405020304" pitchFamily="18" charset="0"/>
                <a:cs typeface="Times New Roman" panose="02020603050405020304" pitchFamily="18" charset="0"/>
              </a:rPr>
            </a:br>
            <a:endParaRPr lang="ta-IN" sz="2400" b="1" dirty="0">
              <a:solidFill>
                <a:srgbClr val="7030A0"/>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xmlns="" id="{E14E67A8-3510-4287-AF1C-22767DAB9A8A}"/>
              </a:ext>
            </a:extLst>
          </p:cNvPr>
          <p:cNvSpPr>
            <a:spLocks noGrp="1"/>
          </p:cNvSpPr>
          <p:nvPr>
            <p:ph idx="1"/>
          </p:nvPr>
        </p:nvSpPr>
        <p:spPr>
          <a:xfrm>
            <a:off x="838200" y="607612"/>
            <a:ext cx="10994760" cy="5692703"/>
          </a:xfrm>
        </p:spPr>
        <p:txBody>
          <a:bodyPr>
            <a:normAutofit/>
          </a:bodyPr>
          <a:lstStyle/>
          <a:p>
            <a:pPr marL="457200" algn="just">
              <a:lnSpc>
                <a:spcPct val="115000"/>
              </a:lnSpc>
              <a:tabLst>
                <a:tab pos="285750" algn="l"/>
              </a:tabLst>
            </a:pPr>
            <a:endParaRPr lang="en-US" sz="1800" dirty="0">
              <a:effectLst/>
              <a:latin typeface="Times New Roman" panose="02020603050405020304" pitchFamily="18" charset="0"/>
              <a:ea typeface="Times New Roman" panose="02020603050405020304" pitchFamily="18" charset="0"/>
              <a:cs typeface="Symbol" panose="05050102010706020507" pitchFamily="18" charset="2"/>
            </a:endParaRPr>
          </a:p>
          <a:p>
            <a:pPr lvl="0">
              <a:spcBef>
                <a:spcPts val="210"/>
              </a:spcBef>
              <a:buSzPts val="1400"/>
              <a:buFont typeface="Wingdings" panose="05000000000000000000" pitchFamily="2" charset="2"/>
              <a:buChar char="q"/>
              <a:tabLst>
                <a:tab pos="1130300" algn="l"/>
                <a:tab pos="1130935" algn="l"/>
              </a:tabLst>
            </a:pPr>
            <a:r>
              <a:rPr lang="en-IN" sz="1800" dirty="0">
                <a:effectLst/>
                <a:latin typeface="Times New Roman" panose="02020603050405020304" pitchFamily="18" charset="0"/>
                <a:ea typeface="Arial MT"/>
                <a:cs typeface="Arial MT"/>
              </a:rPr>
              <a:t>Allows users to create accounts and log in securely.</a:t>
            </a:r>
          </a:p>
          <a:p>
            <a:pPr marL="0" lvl="0" indent="0">
              <a:spcBef>
                <a:spcPts val="210"/>
              </a:spcBef>
              <a:buSzPts val="1400"/>
              <a:buNone/>
              <a:tabLst>
                <a:tab pos="1130300" algn="l"/>
                <a:tab pos="1130935" algn="l"/>
              </a:tabLst>
            </a:pPr>
            <a:endParaRPr lang="en-IN" sz="1800" dirty="0">
              <a:effectLst/>
              <a:latin typeface="Times New Roman" panose="02020603050405020304" pitchFamily="18" charset="0"/>
              <a:ea typeface="Times New Roman" panose="02020603050405020304" pitchFamily="18" charset="0"/>
            </a:endParaRPr>
          </a:p>
          <a:p>
            <a:pPr lvl="0">
              <a:spcBef>
                <a:spcPts val="210"/>
              </a:spcBef>
              <a:buSzPts val="1400"/>
              <a:buFont typeface="Wingdings" panose="05000000000000000000" pitchFamily="2" charset="2"/>
              <a:buChar char="q"/>
              <a:tabLst>
                <a:tab pos="1130300" algn="l"/>
                <a:tab pos="1130935" algn="l"/>
              </a:tabLst>
            </a:pPr>
            <a:r>
              <a:rPr lang="en-IN" sz="1800" dirty="0">
                <a:effectLst/>
                <a:latin typeface="Times New Roman" panose="02020603050405020304" pitchFamily="18" charset="0"/>
                <a:ea typeface="Arial MT"/>
                <a:cs typeface="Arial MT"/>
              </a:rPr>
              <a:t>Users can reset their passwords if forgotten.</a:t>
            </a:r>
          </a:p>
          <a:p>
            <a:pPr marL="0" indent="0">
              <a:spcBef>
                <a:spcPts val="210"/>
              </a:spcBef>
              <a:buNone/>
              <a:tabLst>
                <a:tab pos="1130300" algn="l"/>
                <a:tab pos="1130935" algn="l"/>
              </a:tabLst>
            </a:pPr>
            <a:r>
              <a:rPr lang="en-IN" sz="1800" dirty="0">
                <a:effectLst/>
                <a:latin typeface="Times New Roman" panose="02020603050405020304" pitchFamily="18" charset="0"/>
                <a:ea typeface="Times New Roman" panose="02020603050405020304" pitchFamily="18" charset="0"/>
              </a:rPr>
              <a:t> </a:t>
            </a:r>
          </a:p>
          <a:p>
            <a:pPr lvl="0">
              <a:spcBef>
                <a:spcPts val="210"/>
              </a:spcBef>
              <a:buSzPts val="1400"/>
              <a:buFont typeface="Wingdings" panose="05000000000000000000" pitchFamily="2" charset="2"/>
              <a:buChar char="q"/>
              <a:tabLst>
                <a:tab pos="1130300" algn="l"/>
                <a:tab pos="1130935" algn="l"/>
              </a:tabLst>
            </a:pPr>
            <a:r>
              <a:rPr lang="en-IN" sz="1800" dirty="0">
                <a:effectLst/>
                <a:latin typeface="Times New Roman" panose="02020603050405020304" pitchFamily="18" charset="0"/>
                <a:ea typeface="Arial MT"/>
                <a:cs typeface="Arial MT"/>
              </a:rPr>
              <a:t>Supports authentication via email verification for added security.</a:t>
            </a:r>
          </a:p>
          <a:p>
            <a:pPr marL="0" indent="0">
              <a:spcBef>
                <a:spcPts val="210"/>
              </a:spcBef>
              <a:buNone/>
              <a:tabLst>
                <a:tab pos="1130300" algn="l"/>
                <a:tab pos="1130935" algn="l"/>
              </a:tabLst>
            </a:pPr>
            <a:endParaRPr lang="en-IN" sz="1800" dirty="0">
              <a:effectLst/>
              <a:latin typeface="Times New Roman" panose="02020603050405020304" pitchFamily="18" charset="0"/>
              <a:ea typeface="Times New Roman" panose="02020603050405020304" pitchFamily="18" charset="0"/>
            </a:endParaRPr>
          </a:p>
          <a:p>
            <a:pPr lvl="0">
              <a:spcBef>
                <a:spcPts val="210"/>
              </a:spcBef>
              <a:buSzPts val="1400"/>
              <a:buFont typeface="Wingdings" panose="05000000000000000000" pitchFamily="2" charset="2"/>
              <a:buChar char="q"/>
              <a:tabLst>
                <a:tab pos="1130300" algn="l"/>
                <a:tab pos="1130935" algn="l"/>
              </a:tabLst>
            </a:pPr>
            <a:r>
              <a:rPr lang="en-IN" sz="1800" dirty="0">
                <a:effectLst/>
                <a:latin typeface="Times New Roman" panose="02020603050405020304" pitchFamily="18" charset="0"/>
                <a:ea typeface="Arial MT"/>
                <a:cs typeface="Arial MT"/>
              </a:rPr>
              <a:t>Manages user sessions to ensure secure access to the platform.</a:t>
            </a:r>
          </a:p>
          <a:p>
            <a:pPr lvl="0">
              <a:spcBef>
                <a:spcPts val="210"/>
              </a:spcBef>
              <a:buSzPts val="1400"/>
              <a:buFont typeface="Wingdings" panose="05000000000000000000" pitchFamily="2" charset="2"/>
              <a:buChar char="q"/>
              <a:tabLst>
                <a:tab pos="1130300" algn="l"/>
                <a:tab pos="1130935" algn="l"/>
              </a:tabLst>
            </a:pPr>
            <a:endParaRPr lang="en-IN" sz="1800" dirty="0">
              <a:latin typeface="Times New Roman" panose="02020603050405020304" pitchFamily="18" charset="0"/>
              <a:ea typeface="Arial MT"/>
              <a:cs typeface="Arial MT"/>
            </a:endParaRPr>
          </a:p>
          <a:p>
            <a:pPr marL="0" lvl="0" indent="0">
              <a:spcBef>
                <a:spcPts val="210"/>
              </a:spcBef>
              <a:buSzPts val="1400"/>
              <a:buNone/>
              <a:tabLst>
                <a:tab pos="1130300" algn="l"/>
                <a:tab pos="1130935" algn="l"/>
              </a:tabLst>
            </a:pPr>
            <a:r>
              <a:rPr lang="en-IN" sz="2400" b="1" dirty="0">
                <a:solidFill>
                  <a:srgbClr val="7030A0"/>
                </a:solidFill>
                <a:effectLst/>
                <a:latin typeface="Times New Roman" panose="02020603050405020304" pitchFamily="18" charset="0"/>
                <a:ea typeface="Times New Roman" panose="02020603050405020304" pitchFamily="18" charset="0"/>
              </a:rPr>
              <a:t>Quiz Management Module: </a:t>
            </a:r>
          </a:p>
          <a:p>
            <a:pPr marL="0" lvl="0" indent="0">
              <a:spcBef>
                <a:spcPts val="210"/>
              </a:spcBef>
              <a:buSzPts val="1400"/>
              <a:buNone/>
              <a:tabLst>
                <a:tab pos="1130300" algn="l"/>
                <a:tab pos="1130935" algn="l"/>
              </a:tabLst>
            </a:pPr>
            <a:endParaRPr lang="en-IN" sz="2400" dirty="0">
              <a:effectLst/>
              <a:latin typeface="Times New Roman" panose="02020603050405020304" pitchFamily="18" charset="0"/>
              <a:ea typeface="Times New Roman" panose="02020603050405020304" pitchFamily="18" charset="0"/>
            </a:endParaRPr>
          </a:p>
          <a:p>
            <a:pPr lvl="0">
              <a:lnSpc>
                <a:spcPct val="150000"/>
              </a:lnSpc>
              <a:spcBef>
                <a:spcPts val="1200"/>
              </a:spcBef>
              <a:buSzPts val="1400"/>
              <a:buFont typeface="Wingdings" panose="05000000000000000000" pitchFamily="2" charset="2"/>
              <a:buChar char="q"/>
              <a:tabLst>
                <a:tab pos="1130300" algn="l"/>
                <a:tab pos="1130935" algn="l"/>
              </a:tabLst>
            </a:pPr>
            <a:r>
              <a:rPr lang="en-IN" sz="1800" dirty="0">
                <a:effectLst/>
                <a:latin typeface="Times New Roman" panose="02020603050405020304" pitchFamily="18" charset="0"/>
                <a:ea typeface="Arial MT"/>
                <a:cs typeface="Arial MT"/>
              </a:rPr>
              <a:t>Facilitates the creation and customization of quizzes by faculty.</a:t>
            </a:r>
          </a:p>
          <a:p>
            <a:pPr lvl="0">
              <a:lnSpc>
                <a:spcPct val="150000"/>
              </a:lnSpc>
              <a:spcBef>
                <a:spcPts val="1200"/>
              </a:spcBef>
              <a:buSzPts val="1400"/>
              <a:buFont typeface="Wingdings" panose="05000000000000000000" pitchFamily="2" charset="2"/>
              <a:buChar char="q"/>
              <a:tabLst>
                <a:tab pos="1130300" algn="l"/>
                <a:tab pos="1130935" algn="l"/>
              </a:tabLst>
            </a:pPr>
            <a:r>
              <a:rPr lang="en-IN" sz="1800" dirty="0">
                <a:effectLst/>
                <a:latin typeface="Times New Roman" panose="02020603050405020304" pitchFamily="18" charset="0"/>
                <a:ea typeface="Arial MT"/>
                <a:cs typeface="Arial MT"/>
              </a:rPr>
              <a:t>Enables dynamic question generation from a pool of questions.</a:t>
            </a:r>
          </a:p>
          <a:p>
            <a:pPr lvl="0">
              <a:lnSpc>
                <a:spcPct val="150000"/>
              </a:lnSpc>
              <a:spcBef>
                <a:spcPts val="1200"/>
              </a:spcBef>
              <a:buSzPts val="1400"/>
              <a:buFont typeface="Wingdings" panose="05000000000000000000" pitchFamily="2" charset="2"/>
              <a:buChar char="q"/>
              <a:tabLst>
                <a:tab pos="1130300" algn="l"/>
                <a:tab pos="1130935" algn="l"/>
              </a:tabLst>
            </a:pPr>
            <a:r>
              <a:rPr lang="en-IN" sz="1800" dirty="0">
                <a:effectLst/>
                <a:latin typeface="Times New Roman" panose="02020603050405020304" pitchFamily="18" charset="0"/>
                <a:ea typeface="Arial MT"/>
                <a:cs typeface="Arial MT"/>
              </a:rPr>
              <a:t>Allows users to select quizzes based on topics and difficulty levels.</a:t>
            </a:r>
          </a:p>
          <a:p>
            <a:pPr lvl="0">
              <a:lnSpc>
                <a:spcPct val="150000"/>
              </a:lnSpc>
              <a:spcBef>
                <a:spcPts val="1200"/>
              </a:spcBef>
              <a:buSzPts val="1400"/>
              <a:buFont typeface="Wingdings" panose="05000000000000000000" pitchFamily="2" charset="2"/>
              <a:buChar char="q"/>
              <a:tabLst>
                <a:tab pos="1130300" algn="l"/>
                <a:tab pos="1130935" algn="l"/>
              </a:tabLst>
            </a:pPr>
            <a:r>
              <a:rPr lang="en-IN" sz="1800" dirty="0">
                <a:effectLst/>
                <a:latin typeface="Times New Roman" panose="02020603050405020304" pitchFamily="18" charset="0"/>
                <a:ea typeface="Arial MT"/>
                <a:cs typeface="Arial MT"/>
              </a:rPr>
              <a:t>Provides options for timed and untimed quizzes.</a:t>
            </a:r>
          </a:p>
          <a:p>
            <a:pPr marL="0" lvl="0" indent="0">
              <a:spcBef>
                <a:spcPts val="210"/>
              </a:spcBef>
              <a:buSzPts val="1400"/>
              <a:buNone/>
              <a:tabLst>
                <a:tab pos="1130300" algn="l"/>
                <a:tab pos="1130935" algn="l"/>
              </a:tabLst>
            </a:pPr>
            <a:endParaRPr lang="en-IN" sz="2400" dirty="0">
              <a:effectLst/>
              <a:latin typeface="Times New Roman" panose="02020603050405020304" pitchFamily="18" charset="0"/>
              <a:ea typeface="Times New Roman" panose="02020603050405020304" pitchFamily="18" charset="0"/>
            </a:endParaRPr>
          </a:p>
          <a:p>
            <a:pPr marL="0" lvl="0" indent="0">
              <a:spcBef>
                <a:spcPts val="210"/>
              </a:spcBef>
              <a:buSzPts val="1400"/>
              <a:buNone/>
              <a:tabLst>
                <a:tab pos="1130300" algn="l"/>
                <a:tab pos="1130935" algn="l"/>
              </a:tabLst>
            </a:pPr>
            <a:endParaRPr lang="en-IN" sz="2400" dirty="0">
              <a:effectLst/>
              <a:latin typeface="Times New Roman" panose="02020603050405020304" pitchFamily="18" charset="0"/>
              <a:ea typeface="Times New Roman" panose="02020603050405020304" pitchFamily="18" charset="0"/>
            </a:endParaRPr>
          </a:p>
          <a:p>
            <a:pPr marL="0" lvl="0" indent="0">
              <a:spcBef>
                <a:spcPts val="210"/>
              </a:spcBef>
              <a:buSzPts val="1400"/>
              <a:buNone/>
              <a:tabLst>
                <a:tab pos="1130300" algn="l"/>
                <a:tab pos="1130935" algn="l"/>
              </a:tabLst>
            </a:pPr>
            <a:endParaRPr lang="en-IN" sz="2400" dirty="0">
              <a:effectLst/>
              <a:latin typeface="Times New Roman" panose="02020603050405020304" pitchFamily="18" charset="0"/>
              <a:ea typeface="Arial MT"/>
              <a:cs typeface="Arial MT"/>
            </a:endParaRPr>
          </a:p>
        </p:txBody>
      </p:sp>
    </p:spTree>
    <p:extLst>
      <p:ext uri="{BB962C8B-B14F-4D97-AF65-F5344CB8AC3E}">
        <p14:creationId xmlns:p14="http://schemas.microsoft.com/office/powerpoint/2010/main" val="709690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995B609-4904-3F94-43A2-338CF69E52B1}"/>
              </a:ext>
            </a:extLst>
          </p:cNvPr>
          <p:cNvSpPr txBox="1"/>
          <p:nvPr/>
        </p:nvSpPr>
        <p:spPr>
          <a:xfrm>
            <a:off x="1020172" y="887339"/>
            <a:ext cx="11502190" cy="3795911"/>
          </a:xfrm>
          <a:prstGeom prst="rect">
            <a:avLst/>
          </a:prstGeom>
          <a:noFill/>
        </p:spPr>
        <p:txBody>
          <a:bodyPr wrap="square" rtlCol="0">
            <a:spAutoFit/>
          </a:bodyPr>
          <a:lstStyle/>
          <a:p>
            <a:endParaRPr lang="en-US" sz="1800" b="0" i="0" u="none" strike="noStrike" baseline="0" dirty="0">
              <a:solidFill>
                <a:srgbClr val="000000"/>
              </a:solidFill>
              <a:latin typeface="Times New Roman" panose="02020603050405020304" pitchFamily="18" charset="0"/>
            </a:endParaRPr>
          </a:p>
          <a:p>
            <a:pPr algn="ctr"/>
            <a:r>
              <a:rPr lang="en-US" sz="2000" b="1" dirty="0">
                <a:solidFill>
                  <a:srgbClr val="7030A0"/>
                </a:solidFill>
                <a:effectLst/>
                <a:latin typeface="Times New Roman" panose="02020603050405020304" pitchFamily="18" charset="0"/>
                <a:ea typeface="Times New Roman" panose="02020603050405020304" pitchFamily="18" charset="0"/>
              </a:rPr>
              <a:t>Admin Management </a:t>
            </a:r>
            <a:r>
              <a:rPr lang="en-US" sz="2000" b="1" dirty="0" smtClean="0">
                <a:solidFill>
                  <a:srgbClr val="7030A0"/>
                </a:solidFill>
                <a:effectLst/>
                <a:latin typeface="Times New Roman" panose="02020603050405020304" pitchFamily="18" charset="0"/>
                <a:ea typeface="Times New Roman" panose="02020603050405020304" pitchFamily="18" charset="0"/>
              </a:rPr>
              <a:t>Module</a:t>
            </a:r>
            <a:endParaRPr lang="en-IN" sz="2000" b="1" dirty="0">
              <a:solidFill>
                <a:srgbClr val="7030A0"/>
              </a:solidFill>
              <a:effectLst/>
              <a:latin typeface="Times New Roman" panose="02020603050405020304" pitchFamily="18" charset="0"/>
              <a:ea typeface="Times New Roman" panose="02020603050405020304" pitchFamily="18" charset="0"/>
            </a:endParaRPr>
          </a:p>
          <a:p>
            <a:endParaRPr lang="en-US" sz="1800" b="1" i="0" u="none" strike="noStrike" baseline="0" dirty="0">
              <a:solidFill>
                <a:srgbClr val="000000"/>
              </a:solidFill>
              <a:latin typeface="Times New Roman" panose="02020603050405020304" pitchFamily="18" charset="0"/>
            </a:endParaRPr>
          </a:p>
          <a:p>
            <a:pPr marL="342900" lvl="0" indent="-342900">
              <a:lnSpc>
                <a:spcPct val="200000"/>
              </a:lnSpc>
              <a:spcBef>
                <a:spcPts val="185"/>
              </a:spcBef>
              <a:buSzPts val="1400"/>
              <a:buFont typeface="Wingdings" panose="05000000000000000000" pitchFamily="2" charset="2"/>
              <a:buChar char="q"/>
              <a:tabLst>
                <a:tab pos="1130300" algn="l"/>
                <a:tab pos="1130935" algn="l"/>
              </a:tabLst>
            </a:pPr>
            <a:r>
              <a:rPr lang="en-IN" sz="1800" dirty="0">
                <a:effectLst/>
                <a:latin typeface="Times New Roman" panose="02020603050405020304" pitchFamily="18" charset="0"/>
                <a:ea typeface="Arial MT"/>
                <a:cs typeface="Arial MT"/>
              </a:rPr>
              <a:t>Allows administrators to manage user accounts and access levels.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200000"/>
              </a:lnSpc>
              <a:spcBef>
                <a:spcPts val="185"/>
              </a:spcBef>
              <a:buSzPts val="1400"/>
              <a:buFont typeface="Wingdings" panose="05000000000000000000" pitchFamily="2" charset="2"/>
              <a:buChar char="q"/>
              <a:tabLst>
                <a:tab pos="1130300" algn="l"/>
                <a:tab pos="1130935" algn="l"/>
              </a:tabLst>
            </a:pPr>
            <a:r>
              <a:rPr lang="en-IN" sz="1800" dirty="0">
                <a:effectLst/>
                <a:latin typeface="Times New Roman" panose="02020603050405020304" pitchFamily="18" charset="0"/>
                <a:ea typeface="Arial MT"/>
                <a:cs typeface="Arial MT"/>
              </a:rPr>
              <a:t>Provides tools for overseeing quiz submissions and tracking user engagement.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200000"/>
              </a:lnSpc>
              <a:spcBef>
                <a:spcPts val="185"/>
              </a:spcBef>
              <a:buSzPts val="1400"/>
              <a:buFont typeface="Wingdings" panose="05000000000000000000" pitchFamily="2" charset="2"/>
              <a:buChar char="q"/>
              <a:tabLst>
                <a:tab pos="1130300" algn="l"/>
                <a:tab pos="1130935" algn="l"/>
              </a:tabLst>
            </a:pPr>
            <a:r>
              <a:rPr lang="en-IN" sz="1800" dirty="0">
                <a:effectLst/>
                <a:latin typeface="Times New Roman" panose="02020603050405020304" pitchFamily="18" charset="0"/>
                <a:ea typeface="Arial MT"/>
                <a:cs typeface="Arial MT"/>
              </a:rPr>
              <a:t>Facilitates communication with users through announcements and updates.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200000"/>
              </a:lnSpc>
              <a:spcBef>
                <a:spcPts val="185"/>
              </a:spcBef>
              <a:buSzPts val="1400"/>
              <a:buFont typeface="Wingdings" panose="05000000000000000000" pitchFamily="2" charset="2"/>
              <a:buChar char="q"/>
              <a:tabLst>
                <a:tab pos="1130300" algn="l"/>
                <a:tab pos="1130935" algn="l"/>
              </a:tabLst>
            </a:pPr>
            <a:r>
              <a:rPr lang="en-IN" sz="1800" dirty="0">
                <a:effectLst/>
                <a:latin typeface="Times New Roman" panose="02020603050405020304" pitchFamily="18" charset="0"/>
                <a:ea typeface="Arial MT"/>
                <a:cs typeface="Arial MT"/>
              </a:rPr>
              <a:t>Supports data backup and security measures to protect user information.</a:t>
            </a:r>
          </a:p>
          <a:p>
            <a:endParaRPr lang="en-US" sz="1800" b="0" i="0" u="none" strike="noStrike" baseline="0" dirty="0">
              <a:latin typeface="Times New Roman" panose="02020603050405020304" pitchFamily="18" charset="0"/>
            </a:endParaRPr>
          </a:p>
          <a:p>
            <a:r>
              <a:rPr lang="en-US" sz="1800" b="0" i="0" u="none" strike="noStrike" baseline="0" dirty="0">
                <a:latin typeface="Times New Roman" panose="02020603050405020304" pitchFamily="18" charset="0"/>
              </a:rPr>
              <a:t> </a:t>
            </a:r>
            <a:endParaRPr lang="en-US" dirty="0"/>
          </a:p>
        </p:txBody>
      </p:sp>
    </p:spTree>
    <p:extLst>
      <p:ext uri="{BB962C8B-B14F-4D97-AF65-F5344CB8AC3E}">
        <p14:creationId xmlns:p14="http://schemas.microsoft.com/office/powerpoint/2010/main" val="2728603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B9879-A0AA-4E5E-9BD8-6F82FF1C02CF}"/>
              </a:ext>
            </a:extLst>
          </p:cNvPr>
          <p:cNvSpPr>
            <a:spLocks noGrp="1"/>
          </p:cNvSpPr>
          <p:nvPr>
            <p:ph type="title"/>
          </p:nvPr>
        </p:nvSpPr>
        <p:spPr>
          <a:xfrm>
            <a:off x="838200" y="365126"/>
            <a:ext cx="10515600" cy="641872"/>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ARCHITECTURE DIAGRAM</a:t>
            </a:r>
            <a:endParaRPr lang="ta-IN" sz="2400" b="1" dirty="0">
              <a:solidFill>
                <a:srgbClr val="7030A0"/>
              </a:solidFill>
              <a:latin typeface="Times New Roman" panose="02020603050405020304" pitchFamily="18" charset="0"/>
            </a:endParaRPr>
          </a:p>
        </p:txBody>
      </p:sp>
      <p:pic>
        <p:nvPicPr>
          <p:cNvPr id="6" name="Content Placeholder 5">
            <a:extLst>
              <a:ext uri="{FF2B5EF4-FFF2-40B4-BE49-F238E27FC236}">
                <a16:creationId xmlns:a16="http://schemas.microsoft.com/office/drawing/2014/main" xmlns="" id="{2F9A4D5E-4C41-2A0C-6AD6-EB6F0AD583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4400"/>
            <a:ext cx="12192000" cy="5943600"/>
          </a:xfrm>
        </p:spPr>
      </p:pic>
    </p:spTree>
    <p:extLst>
      <p:ext uri="{BB962C8B-B14F-4D97-AF65-F5344CB8AC3E}">
        <p14:creationId xmlns:p14="http://schemas.microsoft.com/office/powerpoint/2010/main" val="329903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D640CB-BF9F-4EDA-A573-313977C4EC83}"/>
              </a:ext>
            </a:extLst>
          </p:cNvPr>
          <p:cNvSpPr>
            <a:spLocks noGrp="1"/>
          </p:cNvSpPr>
          <p:nvPr>
            <p:ph type="title"/>
          </p:nvPr>
        </p:nvSpPr>
        <p:spPr>
          <a:xfrm>
            <a:off x="741872" y="365126"/>
            <a:ext cx="10611928" cy="919642"/>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UML DIAGRAMS:</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USE CASE DIAGRAM</a:t>
            </a:r>
            <a:endParaRPr lang="ta-IN" sz="2400" dirty="0">
              <a:solidFill>
                <a:schemeClr val="tx1"/>
              </a:solidFill>
              <a:latin typeface="Times New Roman" panose="02020603050405020304" pitchFamily="18" charset="0"/>
            </a:endParaRPr>
          </a:p>
        </p:txBody>
      </p:sp>
      <p:pic>
        <p:nvPicPr>
          <p:cNvPr id="14" name="Content Placeholder 13">
            <a:extLst>
              <a:ext uri="{FF2B5EF4-FFF2-40B4-BE49-F238E27FC236}">
                <a16:creationId xmlns:a16="http://schemas.microsoft.com/office/drawing/2014/main" xmlns="" id="{2C339518-E2A1-5D9F-9EBE-A27932FBBD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4274" y="1556084"/>
            <a:ext cx="3948613" cy="4454985"/>
          </a:xfrm>
        </p:spPr>
      </p:pic>
    </p:spTree>
    <p:extLst>
      <p:ext uri="{BB962C8B-B14F-4D97-AF65-F5344CB8AC3E}">
        <p14:creationId xmlns:p14="http://schemas.microsoft.com/office/powerpoint/2010/main" val="568640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5C3D4C-E165-4326-8EEC-7B56E8805856}"/>
              </a:ext>
            </a:extLst>
          </p:cNvPr>
          <p:cNvSpPr>
            <a:spLocks noGrp="1"/>
          </p:cNvSpPr>
          <p:nvPr>
            <p:ph type="title"/>
          </p:nvPr>
        </p:nvSpPr>
        <p:spPr>
          <a:xfrm>
            <a:off x="646981" y="110036"/>
            <a:ext cx="10706819" cy="902632"/>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CLASS DIAGRAM</a:t>
            </a:r>
            <a:endParaRPr lang="ta-IN" sz="2400" b="1" dirty="0">
              <a:solidFill>
                <a:srgbClr val="7030A0"/>
              </a:solidFill>
              <a:latin typeface="Times New Roman" panose="02020603050405020304" pitchFamily="18" charset="0"/>
            </a:endParaRPr>
          </a:p>
        </p:txBody>
      </p:sp>
      <p:sp>
        <p:nvSpPr>
          <p:cNvPr id="4" name="Content Placeholder 3">
            <a:extLst>
              <a:ext uri="{FF2B5EF4-FFF2-40B4-BE49-F238E27FC236}">
                <a16:creationId xmlns:a16="http://schemas.microsoft.com/office/drawing/2014/main" xmlns="" id="{2DE1213D-DDCD-BC13-4FE1-36F0C96E1492}"/>
              </a:ext>
            </a:extLst>
          </p:cNvPr>
          <p:cNvSpPr>
            <a:spLocks noGrp="1"/>
          </p:cNvSpPr>
          <p:nvPr>
            <p:ph idx="1"/>
          </p:nvPr>
        </p:nvSpPr>
        <p:spPr>
          <a:xfrm>
            <a:off x="646981" y="707366"/>
            <a:ext cx="10706819" cy="6040598"/>
          </a:xfrm>
        </p:spPr>
        <p:txBody>
          <a:bodyPr/>
          <a:lstStyle/>
          <a:p>
            <a:pPr marL="0" indent="0">
              <a:buNone/>
            </a:pPr>
            <a:endParaRPr lang="en-US" dirty="0"/>
          </a:p>
          <a:p>
            <a:pPr marL="0" indent="0">
              <a:buNone/>
            </a:pPr>
            <a:endParaRPr lang="en-US" dirty="0"/>
          </a:p>
        </p:txBody>
      </p:sp>
      <p:pic>
        <p:nvPicPr>
          <p:cNvPr id="3" name="image5.jpeg">
            <a:extLst>
              <a:ext uri="{FF2B5EF4-FFF2-40B4-BE49-F238E27FC236}">
                <a16:creationId xmlns:a16="http://schemas.microsoft.com/office/drawing/2014/main" xmlns="" id="{45A7F45C-5BEE-31F1-A89F-A08C1E2B4EDF}"/>
              </a:ext>
            </a:extLst>
          </p:cNvPr>
          <p:cNvPicPr>
            <a:picLocks noChangeAspect="1"/>
          </p:cNvPicPr>
          <p:nvPr/>
        </p:nvPicPr>
        <p:blipFill>
          <a:blip r:embed="rId2" cstate="print"/>
          <a:stretch>
            <a:fillRect/>
          </a:stretch>
        </p:blipFill>
        <p:spPr>
          <a:xfrm>
            <a:off x="2919663" y="1197928"/>
            <a:ext cx="6609348" cy="4462145"/>
          </a:xfrm>
          <a:prstGeom prst="rect">
            <a:avLst/>
          </a:prstGeom>
        </p:spPr>
      </p:pic>
    </p:spTree>
    <p:extLst>
      <p:ext uri="{BB962C8B-B14F-4D97-AF65-F5344CB8AC3E}">
        <p14:creationId xmlns:p14="http://schemas.microsoft.com/office/powerpoint/2010/main" val="2303644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66B9AD-2019-4D19-BB30-BAED4D1E67BA}"/>
              </a:ext>
            </a:extLst>
          </p:cNvPr>
          <p:cNvSpPr>
            <a:spLocks noGrp="1"/>
          </p:cNvSpPr>
          <p:nvPr>
            <p:ph type="title"/>
          </p:nvPr>
        </p:nvSpPr>
        <p:spPr>
          <a:xfrm>
            <a:off x="293298" y="69012"/>
            <a:ext cx="11060502" cy="612026"/>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SEQUENCE DIAGRAM</a:t>
            </a:r>
            <a:endParaRPr lang="ta-IN" sz="2400" b="1" dirty="0">
              <a:solidFill>
                <a:srgbClr val="7030A0"/>
              </a:solidFill>
              <a:latin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xmlns="" id="{F76A7347-5D62-C9A5-326F-313D48F706E3}"/>
                  </a:ext>
                </a:extLst>
              </p14:cNvPr>
              <p14:cNvContentPartPr/>
              <p14:nvPr/>
            </p14:nvContentPartPr>
            <p14:xfrm>
              <a:off x="2518798" y="5296510"/>
              <a:ext cx="360" cy="360"/>
            </p14:xfrm>
          </p:contentPart>
        </mc:Choice>
        <mc:Fallback xmlns="">
          <p:pic>
            <p:nvPicPr>
              <p:cNvPr id="12" name="Ink 11">
                <a:extLst>
                  <a:ext uri="{FF2B5EF4-FFF2-40B4-BE49-F238E27FC236}">
                    <a16:creationId xmlns:a16="http://schemas.microsoft.com/office/drawing/2014/main" id="{F76A7347-5D62-C9A5-326F-313D48F706E3}"/>
                  </a:ext>
                </a:extLst>
              </p:cNvPr>
              <p:cNvPicPr/>
              <p:nvPr/>
            </p:nvPicPr>
            <p:blipFill>
              <a:blip r:embed="rId4"/>
              <a:stretch>
                <a:fillRect/>
              </a:stretch>
            </p:blipFill>
            <p:spPr>
              <a:xfrm>
                <a:off x="2512678" y="5290390"/>
                <a:ext cx="12600" cy="12600"/>
              </a:xfrm>
              <a:prstGeom prst="rect">
                <a:avLst/>
              </a:prstGeom>
            </p:spPr>
          </p:pic>
        </mc:Fallback>
      </mc:AlternateContent>
      <p:pic>
        <p:nvPicPr>
          <p:cNvPr id="8" name="Content Placeholder 7">
            <a:extLst>
              <a:ext uri="{FF2B5EF4-FFF2-40B4-BE49-F238E27FC236}">
                <a16:creationId xmlns:a16="http://schemas.microsoft.com/office/drawing/2014/main" xmlns="" id="{DBAF9015-1C8A-E626-5F22-DD790EE3309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205802" y="1257500"/>
            <a:ext cx="9164097" cy="4584252"/>
          </a:xfrm>
        </p:spPr>
      </p:pic>
    </p:spTree>
    <p:extLst>
      <p:ext uri="{BB962C8B-B14F-4D97-AF65-F5344CB8AC3E}">
        <p14:creationId xmlns:p14="http://schemas.microsoft.com/office/powerpoint/2010/main" val="3118737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60315-B105-446A-9970-427B8B0CCEC3}"/>
              </a:ext>
            </a:extLst>
          </p:cNvPr>
          <p:cNvSpPr>
            <a:spLocks noGrp="1"/>
          </p:cNvSpPr>
          <p:nvPr>
            <p:ph type="title"/>
          </p:nvPr>
        </p:nvSpPr>
        <p:spPr>
          <a:xfrm>
            <a:off x="250167" y="94891"/>
            <a:ext cx="11103634" cy="1009291"/>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ACTIVITY DIAGRAM</a:t>
            </a:r>
            <a:endParaRPr lang="ta-IN" sz="2400" b="1" dirty="0">
              <a:solidFill>
                <a:srgbClr val="7030A0"/>
              </a:solidFill>
              <a:latin typeface="Times New Roman" panose="02020603050405020304" pitchFamily="18" charset="0"/>
            </a:endParaRPr>
          </a:p>
        </p:txBody>
      </p:sp>
      <p:pic>
        <p:nvPicPr>
          <p:cNvPr id="7" name="Content Placeholder 6">
            <a:extLst>
              <a:ext uri="{FF2B5EF4-FFF2-40B4-BE49-F238E27FC236}">
                <a16:creationId xmlns:a16="http://schemas.microsoft.com/office/drawing/2014/main" xmlns="" id="{1886CBF3-1217-CF28-52D2-830F961AE9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0786" y="954593"/>
            <a:ext cx="5550215" cy="4650076"/>
          </a:xfrm>
        </p:spPr>
      </p:pic>
    </p:spTree>
    <p:extLst>
      <p:ext uri="{BB962C8B-B14F-4D97-AF65-F5344CB8AC3E}">
        <p14:creationId xmlns:p14="http://schemas.microsoft.com/office/powerpoint/2010/main" val="2092250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266D80-3351-46AA-BE53-433F45A044FB}"/>
              </a:ext>
            </a:extLst>
          </p:cNvPr>
          <p:cNvSpPr>
            <a:spLocks noGrp="1"/>
          </p:cNvSpPr>
          <p:nvPr>
            <p:ph type="title"/>
          </p:nvPr>
        </p:nvSpPr>
        <p:spPr/>
        <p:txBody>
          <a:bodyPr>
            <a:normAutofit/>
          </a:bodyPr>
          <a:lstStyle/>
          <a:p>
            <a:pPr algn="ctr"/>
            <a:r>
              <a:rPr lang="en-US" sz="2400" dirty="0">
                <a:solidFill>
                  <a:srgbClr val="7030A0"/>
                </a:solidFill>
                <a:latin typeface="Times New Roman" panose="02020603050405020304" pitchFamily="18" charset="0"/>
                <a:cs typeface="Times New Roman" panose="02020603050405020304" pitchFamily="18" charset="0"/>
              </a:rPr>
              <a:t>COLLABORATION DIAGRAM</a:t>
            </a:r>
            <a:endParaRPr lang="ta-IN" sz="2400" dirty="0">
              <a:solidFill>
                <a:srgbClr val="7030A0"/>
              </a:solidFill>
              <a:latin typeface="Times New Roman" panose="02020603050405020304" pitchFamily="18" charset="0"/>
            </a:endParaRPr>
          </a:p>
        </p:txBody>
      </p:sp>
      <p:pic>
        <p:nvPicPr>
          <p:cNvPr id="5" name="Content Placeholder 4">
            <a:extLst>
              <a:ext uri="{FF2B5EF4-FFF2-40B4-BE49-F238E27FC236}">
                <a16:creationId xmlns:a16="http://schemas.microsoft.com/office/drawing/2014/main" xmlns="" id="{9D0C4BFF-72AE-F13E-B711-01EF64B63B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2136" y="1825625"/>
            <a:ext cx="6852976" cy="4351338"/>
          </a:xfrm>
        </p:spPr>
      </p:pic>
    </p:spTree>
    <p:extLst>
      <p:ext uri="{BB962C8B-B14F-4D97-AF65-F5344CB8AC3E}">
        <p14:creationId xmlns:p14="http://schemas.microsoft.com/office/powerpoint/2010/main" val="4097301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B37A5-B8CA-4636-BE0B-C08EB697AFFB}"/>
              </a:ext>
            </a:extLst>
          </p:cNvPr>
          <p:cNvSpPr>
            <a:spLocks noGrp="1"/>
          </p:cNvSpPr>
          <p:nvPr>
            <p:ph type="title"/>
          </p:nvPr>
        </p:nvSpPr>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DFD DIAGRAM</a:t>
            </a:r>
            <a:endParaRPr lang="ta-IN" sz="2400" b="1" dirty="0">
              <a:solidFill>
                <a:srgbClr val="7030A0"/>
              </a:solidFill>
              <a:latin typeface="Times New Roman" panose="02020603050405020304" pitchFamily="18" charset="0"/>
            </a:endParaRPr>
          </a:p>
        </p:txBody>
      </p:sp>
      <p:sp>
        <p:nvSpPr>
          <p:cNvPr id="4" name="Content Placeholder 3">
            <a:extLst>
              <a:ext uri="{FF2B5EF4-FFF2-40B4-BE49-F238E27FC236}">
                <a16:creationId xmlns:a16="http://schemas.microsoft.com/office/drawing/2014/main" xmlns="" id="{0C40749F-6754-6305-03C0-74BD36C57726}"/>
              </a:ext>
            </a:extLst>
          </p:cNvPr>
          <p:cNvSpPr>
            <a:spLocks noGrp="1"/>
          </p:cNvSpPr>
          <p:nvPr>
            <p:ph idx="1"/>
          </p:nvPr>
        </p:nvSpPr>
        <p:spPr/>
        <p:txBody>
          <a:bodyPr/>
          <a:lstStyle/>
          <a:p>
            <a:endParaRPr lang="en-US" dirty="0"/>
          </a:p>
          <a:p>
            <a:endParaRPr lang="en-US" dirty="0"/>
          </a:p>
          <a:p>
            <a:endParaRPr lang="en-US" dirty="0"/>
          </a:p>
        </p:txBody>
      </p:sp>
      <p:pic>
        <p:nvPicPr>
          <p:cNvPr id="3" name="Picture 2">
            <a:extLst>
              <a:ext uri="{FF2B5EF4-FFF2-40B4-BE49-F238E27FC236}">
                <a16:creationId xmlns:a16="http://schemas.microsoft.com/office/drawing/2014/main" xmlns="" id="{21456E26-A27F-53FE-DF34-20CB2B0A725E}"/>
              </a:ext>
            </a:extLst>
          </p:cNvPr>
          <p:cNvPicPr>
            <a:picLocks noChangeAspect="1"/>
          </p:cNvPicPr>
          <p:nvPr/>
        </p:nvPicPr>
        <p:blipFill>
          <a:blip r:embed="rId2"/>
          <a:stretch>
            <a:fillRect/>
          </a:stretch>
        </p:blipFill>
        <p:spPr>
          <a:xfrm>
            <a:off x="2200589" y="1951037"/>
            <a:ext cx="7118036" cy="2955925"/>
          </a:xfrm>
          <a:prstGeom prst="rect">
            <a:avLst/>
          </a:prstGeom>
        </p:spPr>
      </p:pic>
    </p:spTree>
    <p:extLst>
      <p:ext uri="{BB962C8B-B14F-4D97-AF65-F5344CB8AC3E}">
        <p14:creationId xmlns:p14="http://schemas.microsoft.com/office/powerpoint/2010/main" val="3679281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80BD46-1757-4A52-993B-3879A26D8109}"/>
              </a:ext>
            </a:extLst>
          </p:cNvPr>
          <p:cNvSpPr>
            <a:spLocks noGrp="1"/>
          </p:cNvSpPr>
          <p:nvPr>
            <p:ph type="title"/>
          </p:nvPr>
        </p:nvSpPr>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xmlns="" id="{FE5C4ADF-4981-4CD5-B5E9-96CF1B8B9065}"/>
              </a:ext>
            </a:extLst>
          </p:cNvPr>
          <p:cNvSpPr>
            <a:spLocks noGrp="1"/>
          </p:cNvSpPr>
          <p:nvPr>
            <p:ph idx="1"/>
          </p:nvPr>
        </p:nvSpPr>
        <p:spPr>
          <a:xfrm>
            <a:off x="598621" y="1567543"/>
            <a:ext cx="10994760" cy="4915555"/>
          </a:xfrm>
        </p:spPr>
        <p:txBody>
          <a:bodyPr>
            <a:normAutofit/>
          </a:bodyPr>
          <a:lstStyle/>
          <a:p>
            <a:pPr marL="11" indent="0" algn="just">
              <a:lnSpc>
                <a:spcPct val="150000"/>
              </a:lnSpc>
              <a:buNone/>
              <a:tabLst>
                <a:tab pos="285750" algn="l"/>
              </a:tabLst>
            </a:pPr>
            <a:r>
              <a:rPr lang="en-US" sz="1800" dirty="0">
                <a:effectLst/>
                <a:latin typeface="Times New Roman" panose="02020603050405020304" pitchFamily="18" charset="0"/>
                <a:ea typeface="Times New Roman" panose="02020603050405020304" pitchFamily="18" charset="0"/>
              </a:rPr>
              <a:t>The AI-powered placement preparation platform aims to improve student learning and assessment by offering personalized quizzes generated from a dynamic question pool. It integrates anti-cheating mechanisms like tab restriction and behavior monitoring, ensuring secure assessments. The platform also provides real-time feedback through an AI chatbot, enhancing user engagement. Educators can easily create and manage quizzes, track student progress, and analyze performance. The system’s architecture includes AI-driven quiz generation, secure backend processes, and user-friendly interfaces. Future enhancements may include multi-language support and machine learning for even more personalized learning experiences.</a:t>
            </a:r>
          </a:p>
        </p:txBody>
      </p:sp>
    </p:spTree>
    <p:extLst>
      <p:ext uri="{BB962C8B-B14F-4D97-AF65-F5344CB8AC3E}">
        <p14:creationId xmlns:p14="http://schemas.microsoft.com/office/powerpoint/2010/main" val="413592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74355D-72DE-4613-9402-EAC5BDBE0270}"/>
              </a:ext>
            </a:extLst>
          </p:cNvPr>
          <p:cNvSpPr>
            <a:spLocks noGrp="1"/>
          </p:cNvSpPr>
          <p:nvPr>
            <p:ph type="title"/>
          </p:nvPr>
        </p:nvSpPr>
        <p:spPr>
          <a:xfrm>
            <a:off x="327804" y="180625"/>
            <a:ext cx="11083776" cy="1199601"/>
          </a:xfrm>
        </p:spPr>
        <p:txBody>
          <a:bodyPr>
            <a:normAutofit fontScale="90000"/>
          </a:bodyPr>
          <a:lstStyle/>
          <a:p>
            <a:r>
              <a:rPr lang="en-US" sz="3200" dirty="0">
                <a:latin typeface="Times New Roman" panose="02020603050405020304" pitchFamily="18" charset="0"/>
                <a:cs typeface="Times New Roman" panose="02020603050405020304" pitchFamily="18" charset="0"/>
              </a:rPr>
              <a:t>DFD DIAGRAM</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LEVEL 1 DFD</a:t>
            </a:r>
            <a:br>
              <a:rPr lang="en-US" sz="2400" dirty="0">
                <a:latin typeface="Times New Roman" panose="02020603050405020304" pitchFamily="18" charset="0"/>
                <a:cs typeface="Times New Roman" panose="02020603050405020304" pitchFamily="18" charset="0"/>
              </a:rPr>
            </a:br>
            <a:endParaRPr lang="ta-IN" sz="2400" dirty="0">
              <a:latin typeface="Times New Roman" panose="02020603050405020304" pitchFamily="18" charset="0"/>
            </a:endParaRPr>
          </a:p>
        </p:txBody>
      </p:sp>
      <p:pic>
        <p:nvPicPr>
          <p:cNvPr id="14" name="Content Placeholder 13">
            <a:extLst>
              <a:ext uri="{FF2B5EF4-FFF2-40B4-BE49-F238E27FC236}">
                <a16:creationId xmlns:a16="http://schemas.microsoft.com/office/drawing/2014/main" xmlns="" id="{230F3930-2F2E-4B81-77ED-E0B1B4FB0E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9865" y="2024580"/>
            <a:ext cx="7918100" cy="3953427"/>
          </a:xfrm>
        </p:spPr>
      </p:pic>
    </p:spTree>
    <p:extLst>
      <p:ext uri="{BB962C8B-B14F-4D97-AF65-F5344CB8AC3E}">
        <p14:creationId xmlns:p14="http://schemas.microsoft.com/office/powerpoint/2010/main" val="3209997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2BB228-6BE6-4CD3-AB49-D9D060255F91}"/>
              </a:ext>
            </a:extLst>
          </p:cNvPr>
          <p:cNvSpPr>
            <a:spLocks noGrp="1"/>
          </p:cNvSpPr>
          <p:nvPr>
            <p:ph type="title"/>
          </p:nvPr>
        </p:nvSpPr>
        <p:spPr>
          <a:xfrm>
            <a:off x="517584" y="120770"/>
            <a:ext cx="10836215" cy="733245"/>
          </a:xfrm>
        </p:spPr>
        <p:txBody>
          <a:bodyPr>
            <a:normAutofit fontScale="90000"/>
          </a:bodyPr>
          <a:lstStyle/>
          <a:p>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LEVEL 2 DFD DIAGRAM</a:t>
            </a:r>
            <a:br>
              <a:rPr lang="en-US" sz="2400" dirty="0">
                <a:latin typeface="Times New Roman" panose="02020603050405020304" pitchFamily="18" charset="0"/>
                <a:cs typeface="Times New Roman" panose="02020603050405020304" pitchFamily="18" charset="0"/>
              </a:rPr>
            </a:br>
            <a:endParaRPr lang="ta-IN" sz="2400" dirty="0">
              <a:latin typeface="Times New Roman" panose="02020603050405020304" pitchFamily="18" charset="0"/>
            </a:endParaRPr>
          </a:p>
        </p:txBody>
      </p:sp>
      <p:pic>
        <p:nvPicPr>
          <p:cNvPr id="5" name="Content Placeholder 4">
            <a:extLst>
              <a:ext uri="{FF2B5EF4-FFF2-40B4-BE49-F238E27FC236}">
                <a16:creationId xmlns:a16="http://schemas.microsoft.com/office/drawing/2014/main" xmlns="" id="{C51C4E24-916B-3061-3465-E0D12ADC77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5734" y="1268413"/>
            <a:ext cx="5980532" cy="4908550"/>
          </a:xfrm>
        </p:spPr>
      </p:pic>
      <p:sp>
        <p:nvSpPr>
          <p:cNvPr id="24" name="TextBox 23">
            <a:extLst>
              <a:ext uri="{FF2B5EF4-FFF2-40B4-BE49-F238E27FC236}">
                <a16:creationId xmlns:a16="http://schemas.microsoft.com/office/drawing/2014/main" xmlns="" id="{4E2749FE-510F-0E12-6958-21AA0371111F}"/>
              </a:ext>
            </a:extLst>
          </p:cNvPr>
          <p:cNvSpPr txBox="1"/>
          <p:nvPr/>
        </p:nvSpPr>
        <p:spPr>
          <a:xfrm>
            <a:off x="5909094" y="3964063"/>
            <a:ext cx="371637" cy="215444"/>
          </a:xfrm>
          <a:prstGeom prst="rect">
            <a:avLst/>
          </a:prstGeom>
          <a:noFill/>
        </p:spPr>
        <p:txBody>
          <a:bodyPr wrap="square" rtlCol="0">
            <a:spAutoFit/>
          </a:bodyPr>
          <a:lstStyle/>
          <a:p>
            <a:r>
              <a:rPr lang="en-US" sz="800" dirty="0"/>
              <a:t>1</a:t>
            </a:r>
          </a:p>
        </p:txBody>
      </p:sp>
    </p:spTree>
    <p:extLst>
      <p:ext uri="{BB962C8B-B14F-4D97-AF65-F5344CB8AC3E}">
        <p14:creationId xmlns:p14="http://schemas.microsoft.com/office/powerpoint/2010/main" val="30546047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B6DBEF-33AB-47ED-BE21-2D842A8F42F0}"/>
              </a:ext>
            </a:extLst>
          </p:cNvPr>
          <p:cNvSpPr>
            <a:spLocks noGrp="1"/>
          </p:cNvSpPr>
          <p:nvPr>
            <p:ph type="title"/>
          </p:nvPr>
        </p:nvSpPr>
        <p:spPr>
          <a:xfrm>
            <a:off x="888521" y="365126"/>
            <a:ext cx="10465278" cy="911584"/>
          </a:xfrm>
        </p:spPr>
        <p:txBody>
          <a:bodyPr>
            <a:normAutofit/>
          </a:bodyPr>
          <a:lstStyle/>
          <a:p>
            <a:r>
              <a:rPr lang="en-IN" sz="2400" dirty="0">
                <a:latin typeface="Times New Roman" panose="02020603050405020304" pitchFamily="18" charset="0"/>
              </a:rPr>
              <a:t>HOME </a:t>
            </a:r>
            <a:r>
              <a:rPr lang="en-IN" sz="2400" dirty="0">
                <a:solidFill>
                  <a:schemeClr val="tx1"/>
                </a:solidFill>
                <a:latin typeface="Times New Roman" panose="02020603050405020304" pitchFamily="18" charset="0"/>
              </a:rPr>
              <a:t>PAGE:</a:t>
            </a:r>
            <a:endParaRPr lang="ta-IN" sz="2400" dirty="0">
              <a:solidFill>
                <a:schemeClr val="tx1"/>
              </a:solidFill>
              <a:latin typeface="Times New Roman" panose="02020603050405020304" pitchFamily="18" charset="0"/>
            </a:endParaRPr>
          </a:p>
        </p:txBody>
      </p:sp>
      <p:pic>
        <p:nvPicPr>
          <p:cNvPr id="21" name="Content Placeholder 20">
            <a:extLst>
              <a:ext uri="{FF2B5EF4-FFF2-40B4-BE49-F238E27FC236}">
                <a16:creationId xmlns:a16="http://schemas.microsoft.com/office/drawing/2014/main" xmlns="" id="{A1805A90-FC35-9B71-FDED-4A50349D87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7040" y="1825625"/>
            <a:ext cx="8997920" cy="4351338"/>
          </a:xfrm>
        </p:spPr>
      </p:pic>
    </p:spTree>
    <p:extLst>
      <p:ext uri="{BB962C8B-B14F-4D97-AF65-F5344CB8AC3E}">
        <p14:creationId xmlns:p14="http://schemas.microsoft.com/office/powerpoint/2010/main" val="20125999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75801DF-E599-BAED-A04E-DC191BB3C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1095C25-247E-F20F-F49E-B510C021A88C}"/>
              </a:ext>
            </a:extLst>
          </p:cNvPr>
          <p:cNvSpPr>
            <a:spLocks noGrp="1"/>
          </p:cNvSpPr>
          <p:nvPr>
            <p:ph type="title"/>
          </p:nvPr>
        </p:nvSpPr>
        <p:spPr>
          <a:xfrm>
            <a:off x="888521" y="365126"/>
            <a:ext cx="10465278" cy="911584"/>
          </a:xfrm>
        </p:spPr>
        <p:txBody>
          <a:bodyPr>
            <a:normAutofit/>
          </a:bodyPr>
          <a:lstStyle/>
          <a:p>
            <a:r>
              <a:rPr lang="en-IN" sz="2400" dirty="0">
                <a:solidFill>
                  <a:schemeClr val="tx1"/>
                </a:solidFill>
                <a:latin typeface="Times New Roman" panose="02020603050405020304" pitchFamily="18" charset="0"/>
              </a:rPr>
              <a:t>SIGNUP PAGE:</a:t>
            </a:r>
            <a:endParaRPr lang="ta-IN" sz="2400" dirty="0">
              <a:solidFill>
                <a:schemeClr val="tx1"/>
              </a:solidFill>
              <a:latin typeface="Times New Roman" panose="02020603050405020304" pitchFamily="18" charset="0"/>
            </a:endParaRPr>
          </a:p>
        </p:txBody>
      </p:sp>
      <p:pic>
        <p:nvPicPr>
          <p:cNvPr id="17" name="Content Placeholder 16">
            <a:extLst>
              <a:ext uri="{FF2B5EF4-FFF2-40B4-BE49-F238E27FC236}">
                <a16:creationId xmlns:a16="http://schemas.microsoft.com/office/drawing/2014/main" xmlns="" id="{005C0E1D-CA01-1ACA-FD53-C8AC363DBB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8098" y="1825625"/>
            <a:ext cx="9175803" cy="4351338"/>
          </a:xfrm>
        </p:spPr>
      </p:pic>
    </p:spTree>
    <p:extLst>
      <p:ext uri="{BB962C8B-B14F-4D97-AF65-F5344CB8AC3E}">
        <p14:creationId xmlns:p14="http://schemas.microsoft.com/office/powerpoint/2010/main" val="2708876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C8B68B0-F4AD-2E36-AE8A-CF5163E93C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4E4BDC8-CA02-4361-4FB3-B956F44903CA}"/>
              </a:ext>
            </a:extLst>
          </p:cNvPr>
          <p:cNvSpPr>
            <a:spLocks noGrp="1"/>
          </p:cNvSpPr>
          <p:nvPr>
            <p:ph type="title"/>
          </p:nvPr>
        </p:nvSpPr>
        <p:spPr>
          <a:xfrm>
            <a:off x="888521" y="365126"/>
            <a:ext cx="10465278" cy="911584"/>
          </a:xfrm>
        </p:spPr>
        <p:txBody>
          <a:bodyPr>
            <a:normAutofit/>
          </a:bodyPr>
          <a:lstStyle/>
          <a:p>
            <a:r>
              <a:rPr lang="en-IN" sz="2400" dirty="0">
                <a:solidFill>
                  <a:schemeClr val="tx1"/>
                </a:solidFill>
                <a:latin typeface="Times New Roman" panose="02020603050405020304" pitchFamily="18" charset="0"/>
              </a:rPr>
              <a:t>STAFF DASHBOARD:</a:t>
            </a:r>
            <a:endParaRPr lang="ta-IN" sz="2400" dirty="0">
              <a:solidFill>
                <a:schemeClr val="tx1"/>
              </a:solidFill>
              <a:latin typeface="Times New Roman" panose="02020603050405020304" pitchFamily="18" charset="0"/>
            </a:endParaRPr>
          </a:p>
        </p:txBody>
      </p:sp>
      <p:pic>
        <p:nvPicPr>
          <p:cNvPr id="13" name="Content Placeholder 12">
            <a:extLst>
              <a:ext uri="{FF2B5EF4-FFF2-40B4-BE49-F238E27FC236}">
                <a16:creationId xmlns:a16="http://schemas.microsoft.com/office/drawing/2014/main" xmlns="" id="{7450EF24-0DDD-4E03-4F7A-BD27C43ABF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069" y="1607736"/>
            <a:ext cx="8163861" cy="4569227"/>
          </a:xfrm>
        </p:spPr>
      </p:pic>
    </p:spTree>
    <p:extLst>
      <p:ext uri="{BB962C8B-B14F-4D97-AF65-F5344CB8AC3E}">
        <p14:creationId xmlns:p14="http://schemas.microsoft.com/office/powerpoint/2010/main" val="1699427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AAAC799-3D1A-3AF8-0B59-6997D691D6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FB0C6FD-55BB-1EAB-8070-D89548411A7E}"/>
              </a:ext>
            </a:extLst>
          </p:cNvPr>
          <p:cNvSpPr>
            <a:spLocks noGrp="1"/>
          </p:cNvSpPr>
          <p:nvPr>
            <p:ph type="title"/>
          </p:nvPr>
        </p:nvSpPr>
        <p:spPr>
          <a:xfrm>
            <a:off x="888521" y="365126"/>
            <a:ext cx="10465278" cy="911584"/>
          </a:xfrm>
        </p:spPr>
        <p:txBody>
          <a:bodyPr>
            <a:normAutofit/>
          </a:bodyPr>
          <a:lstStyle/>
          <a:p>
            <a:r>
              <a:rPr lang="en-IN" sz="2400" dirty="0">
                <a:solidFill>
                  <a:schemeClr val="tx1"/>
                </a:solidFill>
                <a:latin typeface="Times New Roman" panose="02020603050405020304" pitchFamily="18" charset="0"/>
              </a:rPr>
              <a:t>STUDENT DASHBOARD:</a:t>
            </a:r>
            <a:endParaRPr lang="ta-IN" sz="2400" dirty="0">
              <a:solidFill>
                <a:schemeClr val="tx1"/>
              </a:solidFill>
              <a:latin typeface="Times New Roman" panose="02020603050405020304" pitchFamily="18" charset="0"/>
            </a:endParaRPr>
          </a:p>
        </p:txBody>
      </p:sp>
      <p:pic>
        <p:nvPicPr>
          <p:cNvPr id="9" name="Content Placeholder 8">
            <a:extLst>
              <a:ext uri="{FF2B5EF4-FFF2-40B4-BE49-F238E27FC236}">
                <a16:creationId xmlns:a16="http://schemas.microsoft.com/office/drawing/2014/main" xmlns="" id="{B5E59474-6B06-FC9A-EEE8-A5541B00EF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8739" y="1185705"/>
            <a:ext cx="8954521" cy="4991258"/>
          </a:xfrm>
        </p:spPr>
      </p:pic>
    </p:spTree>
    <p:extLst>
      <p:ext uri="{BB962C8B-B14F-4D97-AF65-F5344CB8AC3E}">
        <p14:creationId xmlns:p14="http://schemas.microsoft.com/office/powerpoint/2010/main" val="39446517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343E7BF-B0E8-E0D3-564A-1482CF2649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23303D1-D31E-C2EC-9ED5-7D04CB047A80}"/>
              </a:ext>
            </a:extLst>
          </p:cNvPr>
          <p:cNvSpPr>
            <a:spLocks noGrp="1"/>
          </p:cNvSpPr>
          <p:nvPr>
            <p:ph type="title"/>
          </p:nvPr>
        </p:nvSpPr>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CONCLUSION</a:t>
            </a:r>
            <a:endParaRPr lang="ta-IN" sz="2400" b="1" dirty="0">
              <a:solidFill>
                <a:srgbClr val="7030A0"/>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xmlns="" id="{7B1D00F6-59F1-77BB-613E-58CC21330A34}"/>
              </a:ext>
            </a:extLst>
          </p:cNvPr>
          <p:cNvSpPr>
            <a:spLocks noGrp="1"/>
          </p:cNvSpPr>
          <p:nvPr>
            <p:ph idx="1"/>
          </p:nvPr>
        </p:nvSpPr>
        <p:spPr>
          <a:xfrm>
            <a:off x="598620" y="1204366"/>
            <a:ext cx="10994760" cy="4963886"/>
          </a:xfrm>
        </p:spPr>
        <p:txBody>
          <a:bodyPr>
            <a:normAutofit lnSpcReduction="10000"/>
          </a:bodyPr>
          <a:lstStyle/>
          <a:p>
            <a:pPr>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AI-powered placement preparation platform significantly enhances student preparation for placement exams through tailored question generation and improved user experience. It outperforms competitors in key metrics, offering faster response times and personalized content.</a:t>
            </a:r>
          </a:p>
          <a:p>
            <a:pPr>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As students navigate competitive job markets, this platform equips them with essential tools for success and fosters confidence in their preparation. Future enhancements, like adaptive learning and mobile access, will further establish it as a crucial resource for aspiring professionals, transforming the placement preparation process into a more effective experience.</a:t>
            </a:r>
          </a:p>
          <a:p>
            <a:pPr marL="0" indent="0" algn="just">
              <a:lnSpc>
                <a:spcPct val="107000"/>
              </a:lnSpc>
              <a:buNone/>
              <a:tabLst>
                <a:tab pos="285750" algn="l"/>
              </a:tabLst>
            </a:pPr>
            <a:r>
              <a:rPr lang="en-US" sz="1800" b="1" dirty="0">
                <a:effectLst/>
                <a:latin typeface="Times New Roman" panose="02020603050405020304" pitchFamily="18" charset="0"/>
                <a:ea typeface="Times New Roman" panose="02020603050405020304" pitchFamily="18" charset="0"/>
              </a:rPr>
              <a:t>FUTURE ENHANCEMENTS</a:t>
            </a:r>
            <a:r>
              <a:rPr lang="en-US" sz="1800" dirty="0">
                <a:effectLst/>
                <a:latin typeface="Times New Roman" panose="02020603050405020304" pitchFamily="18" charset="0"/>
                <a:ea typeface="Times New Roman" panose="02020603050405020304" pitchFamily="18" charset="0"/>
              </a:rPr>
              <a:t> </a:t>
            </a:r>
          </a:p>
          <a:p>
            <a:pPr algn="just">
              <a:lnSpc>
                <a:spcPct val="150000"/>
              </a:lnSpc>
              <a:buFont typeface="Wingdings" panose="05000000000000000000" pitchFamily="2" charset="2"/>
              <a:buChar char="q"/>
              <a:tabLst>
                <a:tab pos="285750" algn="l"/>
              </a:tabLst>
            </a:pPr>
            <a:r>
              <a:rPr lang="en-US" sz="1800" b="1" dirty="0">
                <a:latin typeface="Times New Roman" panose="02020603050405020304" pitchFamily="18" charset="0"/>
                <a:cs typeface="Times New Roman" panose="02020603050405020304" pitchFamily="18" charset="0"/>
              </a:rPr>
              <a:t>Adaptive Learning</a:t>
            </a:r>
            <a:r>
              <a:rPr lang="en-US" sz="1800" dirty="0">
                <a:latin typeface="Times New Roman" panose="02020603050405020304" pitchFamily="18" charset="0"/>
                <a:cs typeface="Times New Roman" panose="02020603050405020304" pitchFamily="18" charset="0"/>
              </a:rPr>
              <a:t>: Utilize machine learning to personalize learning paths based on user performance.</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q"/>
              <a:tabLst>
                <a:tab pos="285750" algn="l"/>
              </a:tabLst>
            </a:pPr>
            <a:r>
              <a:rPr lang="en-US" sz="1800" b="1" dirty="0">
                <a:latin typeface="Times New Roman" panose="02020603050405020304" pitchFamily="18" charset="0"/>
                <a:cs typeface="Times New Roman" panose="02020603050405020304" pitchFamily="18" charset="0"/>
              </a:rPr>
              <a:t>Real-Time Feedback</a:t>
            </a:r>
            <a:r>
              <a:rPr lang="en-US" sz="1800" dirty="0">
                <a:latin typeface="Times New Roman" panose="02020603050405020304" pitchFamily="18" charset="0"/>
                <a:cs typeface="Times New Roman" panose="02020603050405020304" pitchFamily="18" charset="0"/>
              </a:rPr>
              <a:t>: Provide immediate performance insights to encourage continuous improvement</a:t>
            </a:r>
            <a:r>
              <a:rPr lang="en-US" sz="1050" dirty="0"/>
              <a:t>.</a:t>
            </a:r>
            <a:endParaRPr lang="en-US" sz="1400" b="0" i="0" u="none" strike="noStrike" baseline="0" dirty="0">
              <a:solidFill>
                <a:srgbClr val="000000"/>
              </a:solidFill>
              <a:latin typeface="Times New Roman" panose="02020603050405020304" pitchFamily="18" charset="0"/>
            </a:endParaRPr>
          </a:p>
          <a:p>
            <a:pPr algn="just">
              <a:lnSpc>
                <a:spcPct val="150000"/>
              </a:lnSpc>
              <a:buFont typeface="Wingdings" panose="05000000000000000000" pitchFamily="2" charset="2"/>
              <a:buChar char="q"/>
              <a:tabLst>
                <a:tab pos="285750" algn="l"/>
              </a:tabLst>
            </a:pPr>
            <a:r>
              <a:rPr lang="en-US" sz="1800" b="1" dirty="0">
                <a:latin typeface="Times New Roman" panose="02020603050405020304" pitchFamily="18" charset="0"/>
                <a:cs typeface="Times New Roman" panose="02020603050405020304" pitchFamily="18" charset="0"/>
              </a:rPr>
              <a:t>Expanded Question Pool</a:t>
            </a:r>
            <a:r>
              <a:rPr lang="en-US" sz="1800" dirty="0">
                <a:latin typeface="Times New Roman" panose="02020603050405020304" pitchFamily="18" charset="0"/>
                <a:cs typeface="Times New Roman" panose="02020603050405020304" pitchFamily="18" charset="0"/>
              </a:rPr>
              <a:t>: Update the question database regularly to include the latest placement exam trends.</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p>
          <a:p>
            <a:pPr marL="0" indent="0">
              <a:buNone/>
            </a:pPr>
            <a:endParaRPr lang="ta-IN" dirty="0"/>
          </a:p>
        </p:txBody>
      </p:sp>
    </p:spTree>
    <p:extLst>
      <p:ext uri="{BB962C8B-B14F-4D97-AF65-F5344CB8AC3E}">
        <p14:creationId xmlns:p14="http://schemas.microsoft.com/office/powerpoint/2010/main" val="23187945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641B76-3C9B-4246-BDA3-C81CBD094837}"/>
              </a:ext>
            </a:extLst>
          </p:cNvPr>
          <p:cNvSpPr>
            <a:spLocks noGrp="1"/>
          </p:cNvSpPr>
          <p:nvPr>
            <p:ph type="title"/>
          </p:nvPr>
        </p:nvSpPr>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REFERENCES</a:t>
            </a:r>
            <a:endParaRPr lang="ta-IN" sz="2400" dirty="0">
              <a:solidFill>
                <a:schemeClr val="tx1"/>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xmlns="" id="{EC3CEF9E-E79F-4B94-91D8-736EA24AB94B}"/>
              </a:ext>
            </a:extLst>
          </p:cNvPr>
          <p:cNvSpPr>
            <a:spLocks noGrp="1"/>
          </p:cNvSpPr>
          <p:nvPr>
            <p:ph idx="1"/>
          </p:nvPr>
        </p:nvSpPr>
        <p:spPr>
          <a:xfrm>
            <a:off x="597401" y="884256"/>
            <a:ext cx="10972800" cy="5598844"/>
          </a:xfrm>
        </p:spPr>
        <p:txBody>
          <a:bodyPr>
            <a:normAutofit/>
          </a:bodyPr>
          <a:lstStyle/>
          <a:p>
            <a:pPr marL="0" indent="0">
              <a:lnSpc>
                <a:spcPct val="115000"/>
              </a:lnSpc>
              <a:buNone/>
              <a:tabLst>
                <a:tab pos="285750" algn="l"/>
              </a:tabLst>
            </a:pPr>
            <a:endParaRPr lang="en-US" sz="1800" dirty="0">
              <a:effectLst/>
              <a:latin typeface="Times New Roman" panose="02020603050405020304" pitchFamily="18" charset="0"/>
              <a:ea typeface="Times New Roman" panose="02020603050405020304" pitchFamily="18" charset="0"/>
            </a:endParaRPr>
          </a:p>
          <a:p>
            <a:pPr>
              <a:lnSpc>
                <a:spcPct val="115000"/>
              </a:lnSpc>
              <a:tabLst>
                <a:tab pos="285750" algn="l"/>
              </a:tabLst>
            </a:pPr>
            <a:endParaRPr lang="en-US" sz="1800" dirty="0">
              <a:effectLst/>
              <a:latin typeface="Times New Roman" panose="02020603050405020304" pitchFamily="18" charset="0"/>
              <a:ea typeface="Times New Roman" panose="02020603050405020304" pitchFamily="18" charset="0"/>
            </a:endParaRPr>
          </a:p>
          <a:p>
            <a:pPr>
              <a:lnSpc>
                <a:spcPct val="115000"/>
              </a:lnSpc>
              <a:buFont typeface="Wingdings" panose="05000000000000000000" pitchFamily="2" charset="2"/>
              <a:buChar char="§"/>
              <a:tabLst>
                <a:tab pos="285750" algn="l"/>
              </a:tabLst>
            </a:pPr>
            <a:r>
              <a:rPr lang="en-US" sz="1800" b="1" dirty="0">
                <a:latin typeface="Times New Roman" panose="02020603050405020304" pitchFamily="18" charset="0"/>
                <a:cs typeface="Times New Roman" panose="02020603050405020304" pitchFamily="18" charset="0"/>
              </a:rPr>
              <a:t> Zhou, Y., &amp; Zhang, L. (2022).</a:t>
            </a:r>
            <a:r>
              <a:rPr lang="en-US" sz="1800" dirty="0">
                <a:latin typeface="Times New Roman" panose="02020603050405020304" pitchFamily="18" charset="0"/>
                <a:cs typeface="Times New Roman" panose="02020603050405020304" pitchFamily="18" charset="0"/>
              </a:rPr>
              <a:t> Intelligent Placement Preparation System Based on Machine Learning. </a:t>
            </a:r>
            <a:r>
              <a:rPr lang="en-US" sz="1800" i="1" dirty="0">
                <a:latin typeface="Times New Roman" panose="02020603050405020304" pitchFamily="18" charset="0"/>
                <a:cs typeface="Times New Roman" panose="02020603050405020304" pitchFamily="18" charset="0"/>
              </a:rPr>
              <a:t>Journal of Educational Technology &amp; Society</a:t>
            </a:r>
            <a:r>
              <a:rPr lang="en-US" sz="1800" dirty="0">
                <a:latin typeface="Times New Roman" panose="02020603050405020304" pitchFamily="18" charset="0"/>
                <a:cs typeface="Times New Roman" panose="02020603050405020304" pitchFamily="18" charset="0"/>
              </a:rPr>
              <a:t>, 25(4), 1-12.</a:t>
            </a:r>
          </a:p>
          <a:p>
            <a:pPr>
              <a:lnSpc>
                <a:spcPct val="115000"/>
              </a:lnSpc>
              <a:buFont typeface="Wingdings" panose="05000000000000000000" pitchFamily="2" charset="2"/>
              <a:buChar char="§"/>
              <a:tabLst>
                <a:tab pos="285750" algn="l"/>
              </a:tabLst>
            </a:pPr>
            <a:r>
              <a:rPr lang="en-IN" sz="1800" b="1" dirty="0">
                <a:latin typeface="Times New Roman" panose="02020603050405020304" pitchFamily="18" charset="0"/>
                <a:cs typeface="Times New Roman" panose="02020603050405020304" pitchFamily="18" charset="0"/>
              </a:rPr>
              <a:t>Patel, D., &amp; Desai, A. (2021).</a:t>
            </a:r>
            <a:r>
              <a:rPr lang="en-IN" sz="1800" dirty="0">
                <a:latin typeface="Times New Roman" panose="02020603050405020304" pitchFamily="18" charset="0"/>
                <a:cs typeface="Times New Roman" panose="02020603050405020304" pitchFamily="18" charset="0"/>
              </a:rPr>
              <a:t> Enhancing Student Engagement </a:t>
            </a:r>
            <a:r>
              <a:rPr lang="en-US" sz="1800" dirty="0">
                <a:latin typeface="Times New Roman" panose="02020603050405020304" pitchFamily="18" charset="0"/>
                <a:cs typeface="Times New Roman" panose="02020603050405020304" pitchFamily="18" charset="0"/>
              </a:rPr>
              <a:t>in Online Placement Preparation through AI. </a:t>
            </a:r>
            <a:r>
              <a:rPr lang="en-US" sz="1800" i="1" dirty="0">
                <a:latin typeface="Times New Roman" panose="02020603050405020304" pitchFamily="18" charset="0"/>
                <a:cs typeface="Times New Roman" panose="02020603050405020304" pitchFamily="18" charset="0"/>
              </a:rPr>
              <a:t>International Journal of Computer Applications</a:t>
            </a:r>
            <a:r>
              <a:rPr lang="en-US" sz="1800" dirty="0">
                <a:latin typeface="Times New Roman" panose="02020603050405020304" pitchFamily="18" charset="0"/>
                <a:cs typeface="Times New Roman" panose="02020603050405020304" pitchFamily="18" charset="0"/>
              </a:rPr>
              <a:t>, 174(7), 17-22.</a:t>
            </a:r>
          </a:p>
          <a:p>
            <a:pPr>
              <a:lnSpc>
                <a:spcPct val="115000"/>
              </a:lnSpc>
              <a:buFont typeface="Wingdings" panose="05000000000000000000" pitchFamily="2" charset="2"/>
              <a:buChar char="§"/>
              <a:tabLst>
                <a:tab pos="285750" algn="l"/>
              </a:tabLst>
            </a:pPr>
            <a:r>
              <a:rPr lang="en-IN" sz="1800" b="1" dirty="0">
                <a:latin typeface="Times New Roman" panose="02020603050405020304" pitchFamily="18" charset="0"/>
                <a:cs typeface="Times New Roman" panose="02020603050405020304" pitchFamily="18" charset="0"/>
              </a:rPr>
              <a:t>Mehta, A., &amp; Joshi, P. (2022).</a:t>
            </a:r>
            <a:r>
              <a:rPr lang="en-IN" sz="1800" dirty="0">
                <a:latin typeface="Times New Roman" panose="02020603050405020304" pitchFamily="18" charset="0"/>
                <a:cs typeface="Times New Roman" panose="02020603050405020304" pitchFamily="18" charset="0"/>
              </a:rPr>
              <a:t> AI-Driven Personalized Learning </a:t>
            </a:r>
            <a:r>
              <a:rPr lang="en-US" sz="1800" dirty="0">
                <a:latin typeface="Times New Roman" panose="02020603050405020304" pitchFamily="18" charset="0"/>
                <a:cs typeface="Times New Roman" panose="02020603050405020304" pitchFamily="18" charset="0"/>
              </a:rPr>
              <a:t>for Job Placement: A Review. </a:t>
            </a:r>
            <a:r>
              <a:rPr lang="en-US" sz="1800" i="1" dirty="0">
                <a:latin typeface="Times New Roman" panose="02020603050405020304" pitchFamily="18" charset="0"/>
                <a:cs typeface="Times New Roman" panose="02020603050405020304" pitchFamily="18" charset="0"/>
              </a:rPr>
              <a:t>Journal of Intelligent Learning Systems and Applications</a:t>
            </a:r>
            <a:r>
              <a:rPr lang="en-US" sz="1800" dirty="0">
                <a:latin typeface="Times New Roman" panose="02020603050405020304" pitchFamily="18" charset="0"/>
                <a:cs typeface="Times New Roman" panose="02020603050405020304" pitchFamily="18" charset="0"/>
              </a:rPr>
              <a:t>, 14(2), 67-75.</a:t>
            </a:r>
          </a:p>
          <a:p>
            <a:pPr>
              <a:lnSpc>
                <a:spcPct val="115000"/>
              </a:lnSpc>
              <a:buFont typeface="Wingdings" panose="05000000000000000000" pitchFamily="2" charset="2"/>
              <a:buChar char="§"/>
              <a:tabLst>
                <a:tab pos="285750" algn="l"/>
              </a:tabLst>
            </a:pPr>
            <a:r>
              <a:rPr lang="en-IN" sz="1800" b="1" dirty="0">
                <a:latin typeface="Times New Roman" panose="02020603050405020304" pitchFamily="18" charset="0"/>
                <a:cs typeface="Times New Roman" panose="02020603050405020304" pitchFamily="18" charset="0"/>
              </a:rPr>
              <a:t>Srinivasan, S., &amp; Kumari, S. (2020).</a:t>
            </a:r>
            <a:r>
              <a:rPr lang="en-IN" sz="1800" dirty="0">
                <a:latin typeface="Times New Roman" panose="02020603050405020304" pitchFamily="18" charset="0"/>
                <a:cs typeface="Times New Roman" panose="02020603050405020304" pitchFamily="18" charset="0"/>
              </a:rPr>
              <a:t> A Framework for AI-Based Assessment and Placement Solutions. </a:t>
            </a:r>
            <a:r>
              <a:rPr lang="en-IN" sz="1800" i="1" dirty="0">
                <a:latin typeface="Times New Roman" panose="02020603050405020304" pitchFamily="18" charset="0"/>
                <a:cs typeface="Times New Roman" panose="02020603050405020304" pitchFamily="18" charset="0"/>
              </a:rPr>
              <a:t>International Journal of </a:t>
            </a:r>
            <a:r>
              <a:rPr lang="en-US" sz="1800" i="1" dirty="0" err="1">
                <a:latin typeface="Times New Roman" panose="02020603050405020304" pitchFamily="18" charset="0"/>
                <a:cs typeface="Times New Roman" panose="02020603050405020304" pitchFamily="18" charset="0"/>
              </a:rPr>
              <a:t>dvanced</a:t>
            </a:r>
            <a:r>
              <a:rPr lang="en-US" sz="1800" i="1" dirty="0">
                <a:latin typeface="Times New Roman" panose="02020603050405020304" pitchFamily="18" charset="0"/>
                <a:cs typeface="Times New Roman" panose="02020603050405020304" pitchFamily="18" charset="0"/>
              </a:rPr>
              <a:t> Research in Computer Science</a:t>
            </a:r>
            <a:r>
              <a:rPr lang="en-US" sz="1800" dirty="0">
                <a:latin typeface="Times New Roman" panose="02020603050405020304" pitchFamily="18" charset="0"/>
                <a:cs typeface="Times New Roman" panose="02020603050405020304" pitchFamily="18" charset="0"/>
              </a:rPr>
              <a:t>, 11(4), 34-39.</a:t>
            </a:r>
          </a:p>
          <a:p>
            <a:pPr>
              <a:lnSpc>
                <a:spcPct val="115000"/>
              </a:lnSpc>
              <a:buFont typeface="Wingdings" panose="05000000000000000000" pitchFamily="2" charset="2"/>
              <a:buChar char="§"/>
              <a:tabLst>
                <a:tab pos="285750" algn="l"/>
              </a:tabLst>
            </a:pPr>
            <a:r>
              <a:rPr lang="en-IN" sz="1800" b="1" dirty="0">
                <a:latin typeface="Times New Roman" panose="02020603050405020304" pitchFamily="18" charset="0"/>
                <a:cs typeface="Times New Roman" panose="02020603050405020304" pitchFamily="18" charset="0"/>
              </a:rPr>
              <a:t>Ali, S., &amp; Khurshid, H. (2023).</a:t>
            </a:r>
            <a:r>
              <a:rPr lang="en-IN" sz="1800" dirty="0">
                <a:latin typeface="Times New Roman" panose="02020603050405020304" pitchFamily="18" charset="0"/>
                <a:cs typeface="Times New Roman" panose="02020603050405020304" pitchFamily="18" charset="0"/>
              </a:rPr>
              <a:t> A Smart System for Placement Preparation Using Artificial Intelligence Techniques. </a:t>
            </a:r>
            <a:r>
              <a:rPr lang="en-IN" sz="1800" i="1" dirty="0">
                <a:latin typeface="Times New Roman" panose="02020603050405020304" pitchFamily="18" charset="0"/>
                <a:cs typeface="Times New Roman" panose="02020603050405020304" pitchFamily="18" charset="0"/>
              </a:rPr>
              <a:t>Journal of C</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omputer</a:t>
            </a:r>
            <a:r>
              <a:rPr lang="en-US" sz="1800" i="1" dirty="0">
                <a:latin typeface="Times New Roman" panose="02020603050405020304" pitchFamily="18" charset="0"/>
                <a:cs typeface="Times New Roman" panose="02020603050405020304" pitchFamily="18" charset="0"/>
              </a:rPr>
              <a:t> Science and Technology</a:t>
            </a:r>
            <a:r>
              <a:rPr lang="en-US" sz="1800" dirty="0">
                <a:latin typeface="Times New Roman" panose="02020603050405020304" pitchFamily="18" charset="0"/>
                <a:cs typeface="Times New Roman" panose="02020603050405020304" pitchFamily="18" charset="0"/>
              </a:rPr>
              <a:t>, 38(1), 25-33.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tabLst>
                <a:tab pos="285750" algn="l"/>
              </a:tabLst>
            </a:pPr>
            <a:endParaRPr lang="en-US" sz="1800" dirty="0">
              <a:effectLst/>
              <a:latin typeface="Times New Roman" panose="02020603050405020304" pitchFamily="18" charset="0"/>
              <a:ea typeface="Times New Roman" panose="02020603050405020304" pitchFamily="18" charset="0"/>
            </a:endParaRPr>
          </a:p>
          <a:p>
            <a:pPr marL="137171" indent="0" algn="l">
              <a:lnSpc>
                <a:spcPct val="115000"/>
              </a:lnSpc>
              <a:buNone/>
              <a:tabLst>
                <a:tab pos="285750" algn="l"/>
              </a:tabLst>
            </a:pPr>
            <a:r>
              <a:rPr lang="en-US" sz="1800" dirty="0">
                <a:effectLst/>
                <a:latin typeface="Times New Roman" panose="02020603050405020304" pitchFamily="18" charset="0"/>
                <a:ea typeface="Times New Roman" panose="02020603050405020304" pitchFamily="18" charset="0"/>
              </a:rPr>
              <a:t> </a:t>
            </a:r>
          </a:p>
          <a:p>
            <a:pPr marL="422921" indent="-285750">
              <a:lnSpc>
                <a:spcPct val="115000"/>
              </a:lnSpc>
              <a:tabLst>
                <a:tab pos="285750" algn="l"/>
              </a:tabLst>
            </a:pPr>
            <a:endParaRPr lang="en-US" sz="1800" dirty="0">
              <a:effectLst/>
              <a:latin typeface="Times New Roman" panose="02020603050405020304" pitchFamily="18" charset="0"/>
              <a:ea typeface="Times New Roman" panose="02020603050405020304" pitchFamily="18" charset="0"/>
            </a:endParaRPr>
          </a:p>
          <a:p>
            <a:pPr marL="0" indent="0">
              <a:buNone/>
            </a:pPr>
            <a:endParaRPr lang="ta-IN" dirty="0"/>
          </a:p>
        </p:txBody>
      </p:sp>
    </p:spTree>
    <p:extLst>
      <p:ext uri="{BB962C8B-B14F-4D97-AF65-F5344CB8AC3E}">
        <p14:creationId xmlns:p14="http://schemas.microsoft.com/office/powerpoint/2010/main" val="14948683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810E01F-D659-4EC7-2924-F1650AD22B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15BA38C-4ACC-4734-1E87-703EBA75A50E}"/>
              </a:ext>
            </a:extLst>
          </p:cNvPr>
          <p:cNvSpPr>
            <a:spLocks noGrp="1"/>
          </p:cNvSpPr>
          <p:nvPr>
            <p:ph idx="1"/>
          </p:nvPr>
        </p:nvSpPr>
        <p:spPr>
          <a:xfrm>
            <a:off x="598620" y="1204366"/>
            <a:ext cx="10994760" cy="4963886"/>
          </a:xfrm>
        </p:spPr>
        <p:txBody>
          <a:bodyPr>
            <a:normAutofit/>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buNone/>
            </a:pPr>
            <a:r>
              <a:rPr lang="en-IN" dirty="0"/>
              <a:t>                                        </a:t>
            </a:r>
            <a:r>
              <a:rPr lang="en-IN" sz="5400" dirty="0">
                <a:latin typeface="Lucida Handwriting" panose="03010101010101010101" pitchFamily="66" charset="0"/>
              </a:rPr>
              <a:t>THANK YOU</a:t>
            </a:r>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706614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76DE7-F5AB-414A-AF5B-2C6AEBF32577}"/>
              </a:ext>
            </a:extLst>
          </p:cNvPr>
          <p:cNvSpPr>
            <a:spLocks noGrp="1"/>
          </p:cNvSpPr>
          <p:nvPr>
            <p:ph type="title"/>
          </p:nvPr>
        </p:nvSpPr>
        <p:spPr>
          <a:xfrm>
            <a:off x="597401" y="171294"/>
            <a:ext cx="10972800" cy="1051016"/>
          </a:xfrm>
        </p:spPr>
        <p:txBody>
          <a:bodyPr>
            <a:normAutofit fontScale="90000"/>
          </a:bodyPr>
          <a:lstStyle/>
          <a:p>
            <a:pPr algn="ct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r>
              <a:rPr lang="en-US" sz="2700" b="1" dirty="0">
                <a:solidFill>
                  <a:srgbClr val="7030A0"/>
                </a:solidFill>
                <a:latin typeface="Times New Roman" panose="02020603050405020304" pitchFamily="18" charset="0"/>
                <a:cs typeface="Times New Roman" panose="02020603050405020304" pitchFamily="18" charset="0"/>
              </a:rPr>
              <a:t>ABSTRACT</a:t>
            </a:r>
            <a:endParaRPr lang="ta-IN" sz="2400" b="1" dirty="0">
              <a:solidFill>
                <a:srgbClr val="7030A0"/>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xmlns="" id="{28AF2B9A-C72B-479E-8491-6B639C1B2EEC}"/>
              </a:ext>
            </a:extLst>
          </p:cNvPr>
          <p:cNvSpPr>
            <a:spLocks noGrp="1"/>
          </p:cNvSpPr>
          <p:nvPr>
            <p:ph idx="1"/>
          </p:nvPr>
        </p:nvSpPr>
        <p:spPr>
          <a:xfrm>
            <a:off x="489284" y="1291389"/>
            <a:ext cx="11104097" cy="5395317"/>
          </a:xfrm>
        </p:spPr>
        <p:txBody>
          <a:bodyPr>
            <a:normAutofit/>
          </a:bodyPr>
          <a:lstStyle/>
          <a:p>
            <a:pPr marL="0" indent="0" algn="just">
              <a:lnSpc>
                <a:spcPct val="100000"/>
              </a:lnSpc>
              <a:buNone/>
            </a:pPr>
            <a:r>
              <a:rPr lang="en-US" sz="1800" b="0" i="0" u="none" strike="noStrike" baseline="0" dirty="0">
                <a:solidFill>
                  <a:srgbClr val="000000"/>
                </a:solidFill>
                <a:latin typeface="Times New Roman" panose="02020603050405020304" pitchFamily="18" charset="0"/>
              </a:rPr>
              <a:t>     </a:t>
            </a:r>
          </a:p>
          <a:p>
            <a:pPr marL="0" indent="0" algn="just">
              <a:lnSpc>
                <a:spcPct val="150000"/>
              </a:lnSpc>
              <a:buNone/>
            </a:pPr>
            <a:r>
              <a:rPr lang="en-US" sz="1800" dirty="0">
                <a:solidFill>
                  <a:srgbClr val="000000"/>
                </a:solidFill>
                <a:latin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AI-powered placement preparation platform is designed to transform the way students prepare for placement exams by offering personalized quizzes that adapt to individual performance using a large pool of questions covering technical and aptitude topics. The platform features advanced anti-cheating measures, such as tab-switching prevention, and includes an AI chatbot for instant feedback and real-time query resolution during quizzes. Built using the MERN stack (MongoDB, Express, React, Node.js), the platform provides faculty with secure quiz management, performance monitoring, and detailed result analysis. This system aims to streamline exam preparation, offering students an efficient, focused approach while equipping educators with valuable insights into student progress.</a:t>
            </a:r>
            <a:endParaRPr lang="ta-IN" sz="1800" dirty="0">
              <a:latin typeface="Times New Roman" panose="02020603050405020304" pitchFamily="18" charset="0"/>
            </a:endParaRPr>
          </a:p>
        </p:txBody>
      </p:sp>
    </p:spTree>
    <p:extLst>
      <p:ext uri="{BB962C8B-B14F-4D97-AF65-F5344CB8AC3E}">
        <p14:creationId xmlns:p14="http://schemas.microsoft.com/office/powerpoint/2010/main" val="3086541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E50BBC-4E7E-48DE-86F1-CEAB427F7C5C}"/>
              </a:ext>
            </a:extLst>
          </p:cNvPr>
          <p:cNvSpPr>
            <a:spLocks noGrp="1"/>
          </p:cNvSpPr>
          <p:nvPr>
            <p:ph type="title"/>
          </p:nvPr>
        </p:nvSpPr>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OBJECTIVE</a:t>
            </a:r>
            <a:r>
              <a:rPr lang="en-US" sz="2400" b="1" dirty="0">
                <a:solidFill>
                  <a:srgbClr val="7030A0"/>
                </a:solidFill>
              </a:rPr>
              <a:t/>
            </a:r>
            <a:br>
              <a:rPr lang="en-US" sz="2400" b="1" dirty="0">
                <a:solidFill>
                  <a:srgbClr val="7030A0"/>
                </a:solidFill>
              </a:rPr>
            </a:br>
            <a:endParaRPr lang="ta-IN" sz="2400" b="1" dirty="0">
              <a:solidFill>
                <a:srgbClr val="7030A0"/>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xmlns="" id="{F21DCBF0-F0E9-4D38-9A28-ADE9B64C5F72}"/>
              </a:ext>
            </a:extLst>
          </p:cNvPr>
          <p:cNvSpPr>
            <a:spLocks noGrp="1"/>
          </p:cNvSpPr>
          <p:nvPr>
            <p:ph idx="1"/>
          </p:nvPr>
        </p:nvSpPr>
        <p:spPr>
          <a:xfrm>
            <a:off x="690113" y="1414732"/>
            <a:ext cx="10663687" cy="4762231"/>
          </a:xfrm>
        </p:spPr>
        <p:txBody>
          <a:bodyPr>
            <a:normAutofit/>
          </a:bodyPr>
          <a:lstStyle/>
          <a:p>
            <a:pPr marL="0" indent="0">
              <a:lnSpc>
                <a:spcPct val="200000"/>
              </a:lnSpc>
              <a:buNone/>
            </a:pPr>
            <a:r>
              <a:rPr lang="en-US" sz="1800" dirty="0">
                <a:latin typeface="Times New Roman" panose="02020603050405020304" pitchFamily="18" charset="0"/>
                <a:cs typeface="Times New Roman" panose="02020603050405020304" pitchFamily="18" charset="0"/>
              </a:rPr>
              <a:t>The objective of the AI-powered placement preparation platform is to enhance the efficiency and effectiveness of placement exam preparation by offering personalized, dynamically generated quizzes. The platform aims to provide real-time feedback, advanced anti-cheating mechanisms, and interactive AI support, while also empowering educators with tools to manage and analyze student progress. By leveraging AI technology, the platform seeks to create a secure, engaging, and adaptive learning environment that caters to individual student needs and optimizes their preparation for placement exams.</a:t>
            </a:r>
          </a:p>
          <a:p>
            <a:pPr marL="11" indent="0" algn="just">
              <a:lnSpc>
                <a:spcPct val="150000"/>
              </a:lnSpc>
              <a:buNone/>
              <a:tabLst>
                <a:tab pos="285750" algn="l"/>
              </a:tabLst>
            </a:pPr>
            <a:endParaRPr lang="en-US" sz="1800" dirty="0">
              <a:latin typeface="Times New Roman" panose="02020603050405020304" pitchFamily="18" charset="0"/>
              <a:cs typeface="Times New Roman" panose="02020603050405020304" pitchFamily="18" charset="0"/>
            </a:endParaRPr>
          </a:p>
          <a:p>
            <a:pPr marL="285761" indent="-285750" algn="just">
              <a:lnSpc>
                <a:spcPct val="150000"/>
              </a:lnSpc>
              <a:buFont typeface="Wingdings" panose="05000000000000000000" pitchFamily="2" charset="2"/>
              <a:buChar char="q"/>
              <a:tabLst>
                <a:tab pos="285750" algn="l"/>
              </a:tabLst>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1898061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26F6D9E1-AFF7-EE78-4ADA-102F88474707}"/>
              </a:ext>
            </a:extLst>
          </p:cNvPr>
          <p:cNvGraphicFramePr>
            <a:graphicFrameLocks noGrp="1"/>
          </p:cNvGraphicFramePr>
          <p:nvPr>
            <p:extLst>
              <p:ext uri="{D42A27DB-BD31-4B8C-83A1-F6EECF244321}">
                <p14:modId xmlns:p14="http://schemas.microsoft.com/office/powerpoint/2010/main" val="2697461219"/>
              </p:ext>
            </p:extLst>
          </p:nvPr>
        </p:nvGraphicFramePr>
        <p:xfrm>
          <a:off x="362309" y="814414"/>
          <a:ext cx="10985057" cy="5040954"/>
        </p:xfrm>
        <a:graphic>
          <a:graphicData uri="http://schemas.openxmlformats.org/drawingml/2006/table">
            <a:tbl>
              <a:tblPr firstRow="1" bandRow="1">
                <a:tableStyleId>{5C22544A-7EE6-4342-B048-85BDC9FD1C3A}</a:tableStyleId>
              </a:tblPr>
              <a:tblGrid>
                <a:gridCol w="690079">
                  <a:extLst>
                    <a:ext uri="{9D8B030D-6E8A-4147-A177-3AD203B41FA5}">
                      <a16:colId xmlns:a16="http://schemas.microsoft.com/office/drawing/2014/main" xmlns="" val="3962978248"/>
                    </a:ext>
                  </a:extLst>
                </a:gridCol>
                <a:gridCol w="2335026">
                  <a:extLst>
                    <a:ext uri="{9D8B030D-6E8A-4147-A177-3AD203B41FA5}">
                      <a16:colId xmlns:a16="http://schemas.microsoft.com/office/drawing/2014/main" xmlns="" val="3410248140"/>
                    </a:ext>
                  </a:extLst>
                </a:gridCol>
                <a:gridCol w="722173">
                  <a:extLst>
                    <a:ext uri="{9D8B030D-6E8A-4147-A177-3AD203B41FA5}">
                      <a16:colId xmlns:a16="http://schemas.microsoft.com/office/drawing/2014/main" xmlns="" val="1183853747"/>
                    </a:ext>
                  </a:extLst>
                </a:gridCol>
                <a:gridCol w="1861601">
                  <a:extLst>
                    <a:ext uri="{9D8B030D-6E8A-4147-A177-3AD203B41FA5}">
                      <a16:colId xmlns:a16="http://schemas.microsoft.com/office/drawing/2014/main" xmlns="" val="4101308558"/>
                    </a:ext>
                  </a:extLst>
                </a:gridCol>
                <a:gridCol w="3049175">
                  <a:extLst>
                    <a:ext uri="{9D8B030D-6E8A-4147-A177-3AD203B41FA5}">
                      <a16:colId xmlns:a16="http://schemas.microsoft.com/office/drawing/2014/main" xmlns="" val="665792005"/>
                    </a:ext>
                  </a:extLst>
                </a:gridCol>
                <a:gridCol w="2327003">
                  <a:extLst>
                    <a:ext uri="{9D8B030D-6E8A-4147-A177-3AD203B41FA5}">
                      <a16:colId xmlns:a16="http://schemas.microsoft.com/office/drawing/2014/main" xmlns="" val="506447394"/>
                    </a:ext>
                  </a:extLst>
                </a:gridCol>
              </a:tblGrid>
              <a:tr h="1471265">
                <a:tc>
                  <a:txBody>
                    <a:bodyPr/>
                    <a:lstStyle/>
                    <a:p>
                      <a:endParaRPr lang="en-US" dirty="0"/>
                    </a:p>
                    <a:p>
                      <a:r>
                        <a:rPr lang="en-US" dirty="0"/>
                        <a:t>S.NO</a:t>
                      </a:r>
                    </a:p>
                  </a:txBody>
                  <a:tcPr/>
                </a:tc>
                <a:tc>
                  <a:txBody>
                    <a:bodyPr/>
                    <a:lstStyle/>
                    <a:p>
                      <a:endParaRPr lang="en-US" dirty="0"/>
                    </a:p>
                    <a:p>
                      <a:r>
                        <a:rPr lang="en-US" dirty="0"/>
                        <a:t>        TITLE</a:t>
                      </a:r>
                    </a:p>
                  </a:txBody>
                  <a:tcPr/>
                </a:tc>
                <a:tc>
                  <a:txBody>
                    <a:bodyPr/>
                    <a:lstStyle/>
                    <a:p>
                      <a:endParaRPr lang="en-US" dirty="0"/>
                    </a:p>
                    <a:p>
                      <a:r>
                        <a:rPr lang="en-US" dirty="0"/>
                        <a:t>YEAR</a:t>
                      </a:r>
                    </a:p>
                  </a:txBody>
                  <a:tcPr/>
                </a:tc>
                <a:tc>
                  <a:txBody>
                    <a:bodyPr/>
                    <a:lstStyle/>
                    <a:p>
                      <a:endParaRPr lang="en-US" dirty="0"/>
                    </a:p>
                    <a:p>
                      <a:r>
                        <a:rPr lang="en-US" dirty="0"/>
                        <a:t>TECHNIQUES</a:t>
                      </a:r>
                    </a:p>
                  </a:txBody>
                  <a:tcPr/>
                </a:tc>
                <a:tc>
                  <a:txBody>
                    <a:bodyPr/>
                    <a:lstStyle/>
                    <a:p>
                      <a:endParaRPr lang="en-US" dirty="0"/>
                    </a:p>
                    <a:p>
                      <a:r>
                        <a:rPr lang="en-US" dirty="0"/>
                        <a:t>     RESULT</a:t>
                      </a:r>
                    </a:p>
                  </a:txBody>
                  <a:tcPr/>
                </a:tc>
                <a:tc>
                  <a:txBody>
                    <a:bodyPr/>
                    <a:lstStyle/>
                    <a:p>
                      <a:endParaRPr lang="en-US" dirty="0"/>
                    </a:p>
                    <a:p>
                      <a:r>
                        <a:rPr lang="en-US" dirty="0"/>
                        <a:t>CHALLENGES</a:t>
                      </a:r>
                    </a:p>
                  </a:txBody>
                  <a:tcPr/>
                </a:tc>
                <a:extLst>
                  <a:ext uri="{0D108BD9-81ED-4DB2-BD59-A6C34878D82A}">
                    <a16:rowId xmlns:a16="http://schemas.microsoft.com/office/drawing/2014/main" xmlns="" val="2121078434"/>
                  </a:ext>
                </a:extLst>
              </a:tr>
              <a:tr h="1600235">
                <a:tc>
                  <a:txBody>
                    <a:bodyPr/>
                    <a:lstStyle/>
                    <a:p>
                      <a:r>
                        <a:rPr lang="en-US" dirty="0"/>
                        <a:t>1.</a:t>
                      </a:r>
                    </a:p>
                  </a:txBody>
                  <a:tcPr/>
                </a:tc>
                <a:tc>
                  <a:txBody>
                    <a:bodyPr/>
                    <a:lstStyle/>
                    <a:p>
                      <a:r>
                        <a:rPr lang="en-US" dirty="0"/>
                        <a:t>Personalized Learning with Big Data</a:t>
                      </a:r>
                    </a:p>
                  </a:txBody>
                  <a:tcPr/>
                </a:tc>
                <a:tc>
                  <a:txBody>
                    <a:bodyPr/>
                    <a:lstStyle/>
                    <a:p>
                      <a:r>
                        <a:rPr lang="en-US" dirty="0"/>
                        <a:t>2018</a:t>
                      </a:r>
                    </a:p>
                  </a:txBody>
                  <a:tcPr/>
                </a:tc>
                <a:tc>
                  <a:txBody>
                    <a:bodyPr/>
                    <a:lstStyle/>
                    <a:p>
                      <a:r>
                        <a:rPr lang="en-IN" dirty="0"/>
                        <a:t>Adaptive Learning</a:t>
                      </a:r>
                      <a:endParaRPr lang="en-US" dirty="0"/>
                    </a:p>
                  </a:txBody>
                  <a:tcPr/>
                </a:tc>
                <a:tc>
                  <a:txBody>
                    <a:bodyPr/>
                    <a:lstStyle/>
                    <a:p>
                      <a:r>
                        <a:rPr lang="en-US" dirty="0"/>
                        <a:t>Improved student engagement and performance through personalized learning paths</a:t>
                      </a:r>
                    </a:p>
                  </a:txBody>
                  <a:tcPr/>
                </a:tc>
                <a:tc>
                  <a:txBody>
                    <a:bodyPr/>
                    <a:lstStyle/>
                    <a:p>
                      <a:r>
                        <a:rPr lang="en-US" dirty="0"/>
                        <a:t>Effectiveness depends on real-time feedback and content relevance.</a:t>
                      </a:r>
                    </a:p>
                  </a:txBody>
                  <a:tcPr/>
                </a:tc>
                <a:extLst>
                  <a:ext uri="{0D108BD9-81ED-4DB2-BD59-A6C34878D82A}">
                    <a16:rowId xmlns:a16="http://schemas.microsoft.com/office/drawing/2014/main" xmlns="" val="679796471"/>
                  </a:ext>
                </a:extLst>
              </a:tr>
              <a:tr h="1969454">
                <a:tc>
                  <a:txBody>
                    <a:bodyPr/>
                    <a:lstStyle/>
                    <a:p>
                      <a:r>
                        <a:rPr lang="en-US" dirty="0"/>
                        <a:t>2.</a:t>
                      </a:r>
                    </a:p>
                  </a:txBody>
                  <a:tcPr/>
                </a:tc>
                <a:tc>
                  <a:txBody>
                    <a:bodyPr/>
                    <a:lstStyle/>
                    <a:p>
                      <a:r>
                        <a:rPr lang="en-IN" dirty="0"/>
                        <a:t>AI Applications in Education </a:t>
                      </a:r>
                    </a:p>
                    <a:p>
                      <a:endParaRPr lang="en-US" dirty="0"/>
                    </a:p>
                  </a:txBody>
                  <a:tcPr/>
                </a:tc>
                <a:tc>
                  <a:txBody>
                    <a:bodyPr/>
                    <a:lstStyle/>
                    <a:p>
                      <a:r>
                        <a:rPr lang="en-US" dirty="0"/>
                        <a:t>2019</a:t>
                      </a:r>
                    </a:p>
                  </a:txBody>
                  <a:tcPr/>
                </a:tc>
                <a:tc>
                  <a:txBody>
                    <a:bodyPr/>
                    <a:lstStyle/>
                    <a:p>
                      <a:r>
                        <a:rPr lang="en-US" dirty="0"/>
                        <a:t>AI-powered content customization and feedback automation</a:t>
                      </a:r>
                    </a:p>
                  </a:txBody>
                  <a:tcPr/>
                </a:tc>
                <a:tc>
                  <a:txBody>
                    <a:bodyPr/>
                    <a:lstStyle/>
                    <a:p>
                      <a:r>
                        <a:rPr lang="en-US" dirty="0"/>
                        <a:t>Enhanced learning outcomes and efficient, tailored learning experiences</a:t>
                      </a:r>
                    </a:p>
                  </a:txBody>
                  <a:tcPr/>
                </a:tc>
                <a:tc>
                  <a:txBody>
                    <a:bodyPr/>
                    <a:lstStyle/>
                    <a:p>
                      <a:r>
                        <a:rPr lang="en-US" dirty="0"/>
                        <a:t>Difficulty in maintaining consistent content quality and personalization across large datasets</a:t>
                      </a:r>
                    </a:p>
                  </a:txBody>
                  <a:tcPr/>
                </a:tc>
                <a:extLst>
                  <a:ext uri="{0D108BD9-81ED-4DB2-BD59-A6C34878D82A}">
                    <a16:rowId xmlns:a16="http://schemas.microsoft.com/office/drawing/2014/main" xmlns="" val="1779047000"/>
                  </a:ext>
                </a:extLst>
              </a:tr>
            </a:tbl>
          </a:graphicData>
        </a:graphic>
      </p:graphicFrame>
      <p:sp>
        <p:nvSpPr>
          <p:cNvPr id="5" name="TextBox 4">
            <a:extLst>
              <a:ext uri="{FF2B5EF4-FFF2-40B4-BE49-F238E27FC236}">
                <a16:creationId xmlns:a16="http://schemas.microsoft.com/office/drawing/2014/main" xmlns="" id="{B02C3B3D-2C2F-33B9-8B78-FA0E55B36503}"/>
              </a:ext>
            </a:extLst>
          </p:cNvPr>
          <p:cNvSpPr txBox="1"/>
          <p:nvPr/>
        </p:nvSpPr>
        <p:spPr>
          <a:xfrm>
            <a:off x="1268084" y="172529"/>
            <a:ext cx="5341113" cy="400110"/>
          </a:xfrm>
          <a:prstGeom prst="rect">
            <a:avLst/>
          </a:prstGeom>
          <a:noFill/>
        </p:spPr>
        <p:txBody>
          <a:bodyPr wrap="square" rtlCol="0">
            <a:spAutoFit/>
          </a:bodyPr>
          <a:lstStyle/>
          <a:p>
            <a:r>
              <a:rPr lang="en-US" sz="2000" dirty="0"/>
              <a:t>LITERATURE SURVEY</a:t>
            </a:r>
          </a:p>
        </p:txBody>
      </p:sp>
    </p:spTree>
    <p:extLst>
      <p:ext uri="{BB962C8B-B14F-4D97-AF65-F5344CB8AC3E}">
        <p14:creationId xmlns:p14="http://schemas.microsoft.com/office/powerpoint/2010/main" val="3810158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F14ED469-8926-DC33-2D35-C0F0693CDFFB}"/>
              </a:ext>
            </a:extLst>
          </p:cNvPr>
          <p:cNvGraphicFramePr>
            <a:graphicFrameLocks noGrp="1"/>
          </p:cNvGraphicFramePr>
          <p:nvPr>
            <p:extLst>
              <p:ext uri="{D42A27DB-BD31-4B8C-83A1-F6EECF244321}">
                <p14:modId xmlns:p14="http://schemas.microsoft.com/office/powerpoint/2010/main" val="547314519"/>
              </p:ext>
            </p:extLst>
          </p:nvPr>
        </p:nvGraphicFramePr>
        <p:xfrm>
          <a:off x="250166" y="517585"/>
          <a:ext cx="11573090" cy="5445996"/>
        </p:xfrm>
        <a:graphic>
          <a:graphicData uri="http://schemas.openxmlformats.org/drawingml/2006/table">
            <a:tbl>
              <a:tblPr firstRow="1" bandRow="1">
                <a:tableStyleId>{5C22544A-7EE6-4342-B048-85BDC9FD1C3A}</a:tableStyleId>
              </a:tblPr>
              <a:tblGrid>
                <a:gridCol w="727020">
                  <a:extLst>
                    <a:ext uri="{9D8B030D-6E8A-4147-A177-3AD203B41FA5}">
                      <a16:colId xmlns:a16="http://schemas.microsoft.com/office/drawing/2014/main" xmlns="" val="424781546"/>
                    </a:ext>
                  </a:extLst>
                </a:gridCol>
                <a:gridCol w="2460020">
                  <a:extLst>
                    <a:ext uri="{9D8B030D-6E8A-4147-A177-3AD203B41FA5}">
                      <a16:colId xmlns:a16="http://schemas.microsoft.com/office/drawing/2014/main" xmlns="" val="517365629"/>
                    </a:ext>
                  </a:extLst>
                </a:gridCol>
                <a:gridCol w="760831">
                  <a:extLst>
                    <a:ext uri="{9D8B030D-6E8A-4147-A177-3AD203B41FA5}">
                      <a16:colId xmlns:a16="http://schemas.microsoft.com/office/drawing/2014/main" xmlns="" val="766183088"/>
                    </a:ext>
                  </a:extLst>
                </a:gridCol>
                <a:gridCol w="1961253">
                  <a:extLst>
                    <a:ext uri="{9D8B030D-6E8A-4147-A177-3AD203B41FA5}">
                      <a16:colId xmlns:a16="http://schemas.microsoft.com/office/drawing/2014/main" xmlns="" val="3998712611"/>
                    </a:ext>
                  </a:extLst>
                </a:gridCol>
                <a:gridCol w="3212398">
                  <a:extLst>
                    <a:ext uri="{9D8B030D-6E8A-4147-A177-3AD203B41FA5}">
                      <a16:colId xmlns:a16="http://schemas.microsoft.com/office/drawing/2014/main" xmlns="" val="3728969720"/>
                    </a:ext>
                  </a:extLst>
                </a:gridCol>
                <a:gridCol w="2451568">
                  <a:extLst>
                    <a:ext uri="{9D8B030D-6E8A-4147-A177-3AD203B41FA5}">
                      <a16:colId xmlns:a16="http://schemas.microsoft.com/office/drawing/2014/main" xmlns="" val="1943460664"/>
                    </a:ext>
                  </a:extLst>
                </a:gridCol>
              </a:tblGrid>
              <a:tr h="1643634">
                <a:tc>
                  <a:txBody>
                    <a:bodyPr/>
                    <a:lstStyle/>
                    <a:p>
                      <a:r>
                        <a:rPr lang="en-US" dirty="0"/>
                        <a:t>3.</a:t>
                      </a:r>
                    </a:p>
                  </a:txBody>
                  <a:tcPr/>
                </a:tc>
                <a:tc>
                  <a:txBody>
                    <a:bodyPr/>
                    <a:lstStyle/>
                    <a:p>
                      <a:r>
                        <a:rPr lang="en-US" dirty="0"/>
                        <a:t>AI-Powered Cheating Detection for Online Exams</a:t>
                      </a:r>
                    </a:p>
                  </a:txBody>
                  <a:tcPr anchor="ctr"/>
                </a:tc>
                <a:tc>
                  <a:txBody>
                    <a:bodyPr/>
                    <a:lstStyle/>
                    <a:p>
                      <a:endParaRPr lang="en-US" dirty="0"/>
                    </a:p>
                    <a:p>
                      <a:r>
                        <a:rPr lang="en-US" dirty="0"/>
                        <a:t>2020</a:t>
                      </a:r>
                    </a:p>
                  </a:txBody>
                  <a:tcPr/>
                </a:tc>
                <a:tc>
                  <a:txBody>
                    <a:bodyPr/>
                    <a:lstStyle/>
                    <a:p>
                      <a:r>
                        <a:rPr lang="en-US" dirty="0"/>
                        <a:t>Machine learning algorithms for proctoring and behavior monitoring)</a:t>
                      </a:r>
                    </a:p>
                  </a:txBody>
                  <a:tcPr/>
                </a:tc>
                <a:tc>
                  <a:txBody>
                    <a:bodyPr/>
                    <a:lstStyle/>
                    <a:p>
                      <a:r>
                        <a:rPr lang="en-US" dirty="0"/>
                        <a:t>Improved cheating detection through AI-driven tracking systems (e.g., tab-switching, eye movement)</a:t>
                      </a:r>
                    </a:p>
                  </a:txBody>
                  <a:tcPr/>
                </a:tc>
                <a:tc>
                  <a:txBody>
                    <a:bodyPr/>
                    <a:lstStyle/>
                    <a:p>
                      <a:r>
                        <a:rPr lang="en-US" dirty="0"/>
                        <a:t>Integration with adaptive learning systems remains an ongoing research area</a:t>
                      </a:r>
                    </a:p>
                  </a:txBody>
                  <a:tcPr/>
                </a:tc>
                <a:extLst>
                  <a:ext uri="{0D108BD9-81ED-4DB2-BD59-A6C34878D82A}">
                    <a16:rowId xmlns:a16="http://schemas.microsoft.com/office/drawing/2014/main" xmlns="" val="3857781224"/>
                  </a:ext>
                </a:extLst>
              </a:tr>
              <a:tr h="1881935">
                <a:tc>
                  <a:txBody>
                    <a:bodyPr/>
                    <a:lstStyle/>
                    <a:p>
                      <a:endParaRPr lang="en-US" dirty="0"/>
                    </a:p>
                    <a:p>
                      <a:endParaRPr lang="en-US" dirty="0"/>
                    </a:p>
                    <a:p>
                      <a:r>
                        <a:rPr lang="en-US" dirty="0"/>
                        <a:t>4.</a:t>
                      </a:r>
                    </a:p>
                  </a:txBody>
                  <a:tcPr/>
                </a:tc>
                <a:tc>
                  <a:txBody>
                    <a:bodyPr/>
                    <a:lstStyle/>
                    <a:p>
                      <a:r>
                        <a:rPr lang="en-US" dirty="0"/>
                        <a:t>AI for Personalized Education and Assessment</a:t>
                      </a:r>
                    </a:p>
                  </a:txBody>
                  <a:tcPr/>
                </a:tc>
                <a:tc>
                  <a:txBody>
                    <a:bodyPr/>
                    <a:lstStyle/>
                    <a:p>
                      <a:r>
                        <a:rPr lang="en-US" dirty="0"/>
                        <a:t>2021</a:t>
                      </a:r>
                    </a:p>
                  </a:txBody>
                  <a:tcPr/>
                </a:tc>
                <a:tc>
                  <a:txBody>
                    <a:bodyPr/>
                    <a:lstStyle/>
                    <a:p>
                      <a:r>
                        <a:rPr lang="en-IN" dirty="0"/>
                        <a:t>AI-driven data analytics for student assessment</a:t>
                      </a:r>
                      <a:endParaRPr lang="en-US" dirty="0"/>
                    </a:p>
                  </a:txBody>
                  <a:tcPr/>
                </a:tc>
                <a:tc>
                  <a:txBody>
                    <a:bodyPr/>
                    <a:lstStyle/>
                    <a:p>
                      <a:r>
                        <a:rPr lang="en-US" dirty="0"/>
                        <a:t>Identifies knowledge gaps and provides targeted interventions, improving learning outcomes</a:t>
                      </a:r>
                    </a:p>
                  </a:txBody>
                  <a:tcPr/>
                </a:tc>
                <a:tc>
                  <a:txBody>
                    <a:bodyPr/>
                    <a:lstStyle/>
                    <a:p>
                      <a:r>
                        <a:rPr lang="en-US" dirty="0"/>
                        <a:t>Ensuring accurate predictions for student performance in diverse learning environments</a:t>
                      </a:r>
                    </a:p>
                  </a:txBody>
                  <a:tcPr/>
                </a:tc>
                <a:extLst>
                  <a:ext uri="{0D108BD9-81ED-4DB2-BD59-A6C34878D82A}">
                    <a16:rowId xmlns:a16="http://schemas.microsoft.com/office/drawing/2014/main" xmlns="" val="964091123"/>
                  </a:ext>
                </a:extLst>
              </a:tr>
              <a:tr h="1920427">
                <a:tc>
                  <a:txBody>
                    <a:bodyPr/>
                    <a:lstStyle/>
                    <a:p>
                      <a:r>
                        <a:rPr lang="en-US" dirty="0"/>
                        <a:t>5.</a:t>
                      </a:r>
                    </a:p>
                  </a:txBody>
                  <a:tcPr/>
                </a:tc>
                <a:tc>
                  <a:txBody>
                    <a:bodyPr/>
                    <a:lstStyle/>
                    <a:p>
                      <a:r>
                        <a:rPr lang="en-IN" dirty="0"/>
                        <a:t>AI-Driven Analytics for Student Performance</a:t>
                      </a:r>
                      <a:endParaRPr lang="en-US" dirty="0"/>
                    </a:p>
                  </a:txBody>
                  <a:tcPr/>
                </a:tc>
                <a:tc>
                  <a:txBody>
                    <a:bodyPr/>
                    <a:lstStyle/>
                    <a:p>
                      <a:r>
                        <a:rPr lang="en-US" dirty="0"/>
                        <a:t>2020</a:t>
                      </a:r>
                    </a:p>
                  </a:txBody>
                  <a:tcPr/>
                </a:tc>
                <a:tc>
                  <a:txBody>
                    <a:bodyPr/>
                    <a:lstStyle/>
                    <a:p>
                      <a:r>
                        <a:rPr lang="en-US" dirty="0"/>
                        <a:t>AI algorithms for analyzing quiz results and tracking progress</a:t>
                      </a:r>
                    </a:p>
                  </a:txBody>
                  <a:tcPr/>
                </a:tc>
                <a:tc>
                  <a:txBody>
                    <a:bodyPr/>
                    <a:lstStyle/>
                    <a:p>
                      <a:r>
                        <a:rPr lang="en-US" dirty="0"/>
                        <a:t>Real-time tracking and personalized adjustments boost student performance</a:t>
                      </a:r>
                    </a:p>
                  </a:txBody>
                  <a:tcPr/>
                </a:tc>
                <a:tc>
                  <a:txBody>
                    <a:bodyPr/>
                    <a:lstStyle/>
                    <a:p>
                      <a:r>
                        <a:rPr lang="en-US" dirty="0"/>
                        <a:t>Scalability and real-time performance issues with larger datasets</a:t>
                      </a:r>
                    </a:p>
                  </a:txBody>
                  <a:tcPr/>
                </a:tc>
                <a:extLst>
                  <a:ext uri="{0D108BD9-81ED-4DB2-BD59-A6C34878D82A}">
                    <a16:rowId xmlns:a16="http://schemas.microsoft.com/office/drawing/2014/main" xmlns="" val="953100072"/>
                  </a:ext>
                </a:extLst>
              </a:tr>
            </a:tbl>
          </a:graphicData>
        </a:graphic>
      </p:graphicFrame>
    </p:spTree>
    <p:extLst>
      <p:ext uri="{BB962C8B-B14F-4D97-AF65-F5344CB8AC3E}">
        <p14:creationId xmlns:p14="http://schemas.microsoft.com/office/powerpoint/2010/main" val="2488491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FCF4DC-AB10-45BD-828A-59BDFBF4C58E}"/>
              </a:ext>
            </a:extLst>
          </p:cNvPr>
          <p:cNvSpPr>
            <a:spLocks noGrp="1"/>
          </p:cNvSpPr>
          <p:nvPr>
            <p:ph type="title"/>
          </p:nvPr>
        </p:nvSpPr>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EXISTING SYSTEM</a:t>
            </a:r>
            <a:endParaRPr lang="ta-IN" sz="2400" b="1" dirty="0">
              <a:solidFill>
                <a:srgbClr val="7030A0"/>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xmlns="" id="{2341BAB8-8389-4C82-976B-3C4BF67488DF}"/>
              </a:ext>
            </a:extLst>
          </p:cNvPr>
          <p:cNvSpPr>
            <a:spLocks noGrp="1"/>
          </p:cNvSpPr>
          <p:nvPr>
            <p:ph idx="1"/>
          </p:nvPr>
        </p:nvSpPr>
        <p:spPr>
          <a:xfrm>
            <a:off x="240632" y="1548882"/>
            <a:ext cx="11374709" cy="4951971"/>
          </a:xfrm>
        </p:spPr>
        <p:txBody>
          <a:bodyPr>
            <a:normAutofit/>
          </a:bodyPr>
          <a:lstStyle/>
          <a:p>
            <a:pPr marL="0" indent="0" algn="just">
              <a:lnSpc>
                <a:spcPct val="150000"/>
              </a:lnSpc>
              <a:buNone/>
              <a:tabLst>
                <a:tab pos="285750" algn="l"/>
              </a:tabLst>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urrent placement preparation platforms, like </a:t>
            </a:r>
            <a:r>
              <a:rPr lang="en-US" sz="1800" b="1" dirty="0" err="1">
                <a:latin typeface="Times New Roman" panose="02020603050405020304" pitchFamily="18" charset="0"/>
                <a:cs typeface="Times New Roman" panose="02020603050405020304" pitchFamily="18" charset="0"/>
              </a:rPr>
              <a:t>Testbook</a:t>
            </a:r>
            <a:r>
              <a:rPr lang="en-US" sz="1800" dirty="0">
                <a:latin typeface="Times New Roman" panose="02020603050405020304" pitchFamily="18" charset="0"/>
                <a:cs typeface="Times New Roman" panose="02020603050405020304" pitchFamily="18" charset="0"/>
              </a:rPr>
              <a:t> and </a:t>
            </a:r>
            <a:r>
              <a:rPr lang="en-US" sz="1800" b="1" dirty="0" err="1">
                <a:latin typeface="Times New Roman" panose="02020603050405020304" pitchFamily="18" charset="0"/>
                <a:cs typeface="Times New Roman" panose="02020603050405020304" pitchFamily="18" charset="0"/>
              </a:rPr>
              <a:t>PrepInsta</a:t>
            </a:r>
            <a:r>
              <a:rPr lang="en-US" sz="1800" dirty="0">
                <a:latin typeface="Times New Roman" panose="02020603050405020304" pitchFamily="18" charset="0"/>
                <a:cs typeface="Times New Roman" panose="02020603050405020304" pitchFamily="18" charset="0"/>
              </a:rPr>
              <a:t>, provide static quizzes from large question banks but lack adaptability to individual performance. Adaptive learning platforms such as </a:t>
            </a:r>
            <a:r>
              <a:rPr lang="en-US" sz="1800" b="1" dirty="0">
                <a:latin typeface="Times New Roman" panose="02020603050405020304" pitchFamily="18" charset="0"/>
                <a:cs typeface="Times New Roman" panose="02020603050405020304" pitchFamily="18" charset="0"/>
              </a:rPr>
              <a:t>Khan Academy</a:t>
            </a:r>
            <a:r>
              <a:rPr lang="en-US" sz="1800" dirty="0">
                <a:latin typeface="Times New Roman" panose="02020603050405020304" pitchFamily="18" charset="0"/>
                <a:cs typeface="Times New Roman" panose="02020603050405020304" pitchFamily="18" charset="0"/>
              </a:rPr>
              <a:t> use basic AI for general education, but they are not placement-specific. Proctoring tools like </a:t>
            </a:r>
            <a:r>
              <a:rPr lang="en-US" sz="1800" b="1" dirty="0" err="1">
                <a:latin typeface="Times New Roman" panose="02020603050405020304" pitchFamily="18" charset="0"/>
                <a:cs typeface="Times New Roman" panose="02020603050405020304" pitchFamily="18" charset="0"/>
              </a:rPr>
              <a:t>ProctorU</a:t>
            </a:r>
            <a:r>
              <a:rPr lang="en-US" sz="1800" dirty="0">
                <a:latin typeface="Times New Roman" panose="02020603050405020304" pitchFamily="18" charset="0"/>
                <a:cs typeface="Times New Roman" panose="02020603050405020304" pitchFamily="18" charset="0"/>
              </a:rPr>
              <a:t> ensure exam integrity but operate separately from quiz platforms, limiting their integration with personalized learning.</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tabLst>
                <a:tab pos="285750" algn="l"/>
              </a:tabLst>
            </a:pPr>
            <a:r>
              <a:rPr lang="en-US" sz="1800" dirty="0">
                <a:effectLst/>
                <a:latin typeface="Times New Roman" panose="02020603050405020304" pitchFamily="18" charset="0"/>
                <a:ea typeface="Times New Roman" panose="02020603050405020304" pitchFamily="18" charset="0"/>
              </a:rPr>
              <a:t>    DISADVANTAGES</a:t>
            </a:r>
          </a:p>
          <a:p>
            <a:pPr marL="876286" lvl="1" indent="-342900" algn="just">
              <a:lnSpc>
                <a:spcPct val="150000"/>
              </a:lnSpc>
              <a:buFont typeface="Wingdings" panose="05000000000000000000" pitchFamily="2" charset="2"/>
              <a:buChar char="q"/>
              <a:tabLst>
                <a:tab pos="285750" algn="l"/>
              </a:tabLst>
            </a:pPr>
            <a:r>
              <a:rPr lang="en-US" sz="1800" b="1" dirty="0">
                <a:latin typeface="Times New Roman" panose="02020603050405020304" pitchFamily="18" charset="0"/>
                <a:cs typeface="Times New Roman" panose="02020603050405020304" pitchFamily="18" charset="0"/>
              </a:rPr>
              <a:t>No Personalization</a:t>
            </a:r>
            <a:r>
              <a:rPr lang="en-US" sz="1800" dirty="0">
                <a:latin typeface="Times New Roman" panose="02020603050405020304" pitchFamily="18" charset="0"/>
                <a:cs typeface="Times New Roman" panose="02020603050405020304" pitchFamily="18" charset="0"/>
              </a:rPr>
              <a:t>: Static quizzes that don't adapt to individual student needs.</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76286" lvl="1" indent="-342900" algn="just">
              <a:lnSpc>
                <a:spcPct val="150000"/>
              </a:lnSpc>
              <a:buFont typeface="Wingdings" panose="05000000000000000000" pitchFamily="2" charset="2"/>
              <a:buChar char="q"/>
              <a:tabLst>
                <a:tab pos="285750" algn="l"/>
              </a:tabLst>
            </a:pPr>
            <a:r>
              <a:rPr lang="en-US" sz="1800" b="1" dirty="0">
                <a:latin typeface="Times New Roman" panose="02020603050405020304" pitchFamily="18" charset="0"/>
                <a:cs typeface="Times New Roman" panose="02020603050405020304" pitchFamily="18" charset="0"/>
              </a:rPr>
              <a:t>Minimal AI Use</a:t>
            </a:r>
            <a:r>
              <a:rPr lang="en-US" sz="1800" dirty="0">
                <a:latin typeface="Times New Roman" panose="02020603050405020304" pitchFamily="18" charset="0"/>
                <a:cs typeface="Times New Roman" panose="02020603050405020304" pitchFamily="18" charset="0"/>
              </a:rPr>
              <a:t>: Limited AI integration for real-time feedback and dynamic quizzes.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76286" lvl="1" indent="-342900" algn="just">
              <a:lnSpc>
                <a:spcPct val="150000"/>
              </a:lnSpc>
              <a:buFont typeface="Wingdings" panose="05000000000000000000" pitchFamily="2" charset="2"/>
              <a:buChar char="q"/>
              <a:tabLst>
                <a:tab pos="285750" algn="l"/>
              </a:tabLst>
            </a:pPr>
            <a:r>
              <a:rPr lang="en-US" sz="1800" b="1" dirty="0">
                <a:latin typeface="Times New Roman" panose="02020603050405020304" pitchFamily="18" charset="0"/>
                <a:cs typeface="Times New Roman" panose="02020603050405020304" pitchFamily="18" charset="0"/>
              </a:rPr>
              <a:t>Weak Anti-Cheating</a:t>
            </a:r>
            <a:r>
              <a:rPr lang="en-US" sz="1800" dirty="0">
                <a:latin typeface="Times New Roman" panose="02020603050405020304" pitchFamily="18" charset="0"/>
                <a:cs typeface="Times New Roman" panose="02020603050405020304" pitchFamily="18" charset="0"/>
              </a:rPr>
              <a:t>: Inadequate anti-cheating measures, relying on separate proctoring solutions.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 indent="0" algn="just">
              <a:lnSpc>
                <a:spcPct val="115000"/>
              </a:lnSpc>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2400" dirty="0">
              <a:solidFill>
                <a:schemeClr val="tx2">
                  <a:lumMod val="75000"/>
                </a:schemeClr>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172439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C30BB8-FB47-47E6-9014-72049F68AE9F}"/>
              </a:ext>
            </a:extLst>
          </p:cNvPr>
          <p:cNvSpPr>
            <a:spLocks noGrp="1"/>
          </p:cNvSpPr>
          <p:nvPr>
            <p:ph type="title"/>
          </p:nvPr>
        </p:nvSpPr>
        <p:spPr>
          <a:xfrm>
            <a:off x="597401" y="96648"/>
            <a:ext cx="10972800" cy="1018035"/>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PROPOSED SYSTEM</a:t>
            </a:r>
            <a:endParaRPr lang="ta-IN" sz="2400" b="1" dirty="0">
              <a:solidFill>
                <a:srgbClr val="7030A0"/>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xmlns="" id="{8CEE63CA-AC77-408D-8B18-59B9F0E4DFA4}"/>
              </a:ext>
            </a:extLst>
          </p:cNvPr>
          <p:cNvSpPr>
            <a:spLocks noGrp="1"/>
          </p:cNvSpPr>
          <p:nvPr>
            <p:ph idx="1"/>
          </p:nvPr>
        </p:nvSpPr>
        <p:spPr>
          <a:xfrm>
            <a:off x="489284" y="890338"/>
            <a:ext cx="11104097" cy="5592762"/>
          </a:xfrm>
        </p:spPr>
        <p:txBody>
          <a:bodyPr>
            <a:normAutofit/>
          </a:bodyPr>
          <a:lstStyle/>
          <a:p>
            <a:pPr marL="0" indent="0" algn="just">
              <a:lnSpc>
                <a:spcPct val="150000"/>
              </a:lnSpc>
              <a:buNone/>
              <a:tabLst>
                <a:tab pos="285750" algn="l"/>
              </a:tabLst>
            </a:pPr>
            <a:r>
              <a:rPr lang="en-US" sz="1800" b="0" i="0" u="none" strike="noStrike" baseline="0" dirty="0">
                <a:solidFill>
                  <a:srgbClr val="000000"/>
                </a:solidFill>
                <a:latin typeface="Times New Roman" panose="02020603050405020304" pitchFamily="18" charset="0"/>
              </a:rPr>
              <a:t>  </a:t>
            </a:r>
            <a:endParaRPr lang="en-US" sz="1800" b="0" i="0" u="none" strike="noStrike" baseline="0" dirty="0" smtClean="0">
              <a:solidFill>
                <a:srgbClr val="000000"/>
              </a:solidFill>
              <a:latin typeface="Times New Roman" panose="02020603050405020304" pitchFamily="18" charset="0"/>
            </a:endParaRPr>
          </a:p>
          <a:p>
            <a:pPr marL="0" indent="0" algn="just">
              <a:lnSpc>
                <a:spcPct val="150000"/>
              </a:lnSpc>
              <a:buNone/>
              <a:tabLst>
                <a:tab pos="285750" algn="l"/>
              </a:tabLst>
            </a:pPr>
            <a:endParaRPr lang="en-US" sz="1800" dirty="0">
              <a:solidFill>
                <a:srgbClr val="000000"/>
              </a:solidFill>
              <a:latin typeface="Times New Roman" panose="02020603050405020304" pitchFamily="18" charset="0"/>
              <a:cs typeface="Times New Roman" panose="02020603050405020304" pitchFamily="18" charset="0"/>
            </a:endParaRPr>
          </a:p>
          <a:p>
            <a:pPr marL="0" indent="0" algn="just">
              <a:lnSpc>
                <a:spcPct val="150000"/>
              </a:lnSpc>
              <a:buNone/>
              <a:tabLst>
                <a:tab pos="285750" algn="l"/>
              </a:tabLst>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AI-powered placement platform provides personalized, adaptive quizzes that adjust based on student performance. It uses AI for real-time feedback via chatbots and advanced anti-cheating measures like tab-switching detection. Built on the MERN stack, it ensures scalability, performance, and security.</a:t>
            </a:r>
            <a:endParaRPr lang="en-US" sz="1800"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285750" algn="l"/>
              </a:tabLst>
            </a:pPr>
            <a:r>
              <a:rPr lang="en-US" sz="1800" dirty="0">
                <a:effectLst/>
                <a:latin typeface="Times New Roman" panose="02020603050405020304" pitchFamily="18" charset="0"/>
                <a:ea typeface="Times New Roman" panose="02020603050405020304" pitchFamily="18" charset="0"/>
              </a:rPr>
              <a:t>ADVANTAGES</a:t>
            </a:r>
            <a:endParaRPr lang="en-US" sz="1800" dirty="0">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q"/>
              <a:tabLst>
                <a:tab pos="285750" algn="l"/>
              </a:tabLst>
            </a:pPr>
            <a:r>
              <a:rPr lang="en-US" sz="1800" dirty="0">
                <a:effectLst/>
                <a:latin typeface="Times New Roman" panose="02020603050405020304" pitchFamily="18" charset="0"/>
                <a:ea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Personalized Quizzes</a:t>
            </a:r>
            <a:r>
              <a:rPr lang="en-US" sz="1800" dirty="0">
                <a:latin typeface="Times New Roman" panose="02020603050405020304" pitchFamily="18" charset="0"/>
                <a:cs typeface="Times New Roman" panose="02020603050405020304" pitchFamily="18" charset="0"/>
              </a:rPr>
              <a:t>: Tailored to each student’s strengths and weaknesses</a:t>
            </a:r>
            <a:r>
              <a:rPr lang="en-US" sz="1200" dirty="0"/>
              <a:t>.</a:t>
            </a:r>
            <a:endParaRPr lang="en-US" sz="1800" b="0" i="0" u="none" strike="noStrike" baseline="0" dirty="0">
              <a:solidFill>
                <a:srgbClr val="000000"/>
              </a:solidFill>
              <a:latin typeface="Times New Roman" panose="02020603050405020304" pitchFamily="18" charset="0"/>
            </a:endParaRPr>
          </a:p>
          <a:p>
            <a:pPr algn="just">
              <a:lnSpc>
                <a:spcPct val="150000"/>
              </a:lnSpc>
              <a:buFont typeface="Wingdings" panose="05000000000000000000" pitchFamily="2" charset="2"/>
              <a:buChar char="q"/>
              <a:tabLst>
                <a:tab pos="285750" algn="l"/>
              </a:tabLst>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Instant Feedback</a:t>
            </a:r>
            <a:r>
              <a:rPr lang="en-US" sz="1800" dirty="0">
                <a:latin typeface="Times New Roman" panose="02020603050405020304" pitchFamily="18" charset="0"/>
                <a:cs typeface="Times New Roman" panose="02020603050405020304" pitchFamily="18" charset="0"/>
              </a:rPr>
              <a:t>: AI chatbots provide real-time assistance during quizzes.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61" indent="-285750" algn="just">
              <a:lnSpc>
                <a:spcPct val="150000"/>
              </a:lnSpc>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Anti-Cheating</a:t>
            </a:r>
            <a:r>
              <a:rPr lang="en-US" sz="1800" dirty="0">
                <a:latin typeface="Times New Roman" panose="02020603050405020304" pitchFamily="18" charset="0"/>
                <a:cs typeface="Times New Roman" panose="02020603050405020304" pitchFamily="18" charset="0"/>
              </a:rPr>
              <a:t>: Integrated measures like tab-switching prevention ensure integrity.</a:t>
            </a:r>
            <a:endParaRPr lang="en-US" sz="1800" dirty="0">
              <a:solidFill>
                <a:srgbClr val="000000"/>
              </a:solidFill>
              <a:latin typeface="Times New Roman" panose="02020603050405020304" pitchFamily="18" charset="0"/>
              <a:cs typeface="Times New Roman" panose="02020603050405020304" pitchFamily="18" charset="0"/>
            </a:endParaRPr>
          </a:p>
          <a:p>
            <a:pPr marL="285761" indent="-285750" algn="just">
              <a:lnSpc>
                <a:spcPct val="150000"/>
              </a:lnSpc>
              <a:buFont typeface="Wingdings" panose="05000000000000000000" pitchFamily="2" charset="2"/>
              <a:buChar char="q"/>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Scalability</a:t>
            </a:r>
            <a:r>
              <a:rPr lang="en-US" sz="1800" dirty="0">
                <a:latin typeface="Times New Roman" panose="02020603050405020304" pitchFamily="18" charset="0"/>
                <a:cs typeface="Times New Roman" panose="02020603050405020304" pitchFamily="18" charset="0"/>
              </a:rPr>
              <a:t>: MERN stack ensures secure, scalable operation</a:t>
            </a:r>
            <a:r>
              <a:rPr lang="en-US" sz="1200" dirty="0"/>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121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49DF12-0C3A-45F1-9E11-8CB13F0E87EB}"/>
              </a:ext>
            </a:extLst>
          </p:cNvPr>
          <p:cNvSpPr>
            <a:spLocks noGrp="1"/>
          </p:cNvSpPr>
          <p:nvPr>
            <p:ph type="title"/>
          </p:nvPr>
        </p:nvSpPr>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DEVELOPMENT ENVIRONMENT</a:t>
            </a:r>
            <a:endParaRPr lang="ta-IN" sz="2400" b="1" dirty="0">
              <a:solidFill>
                <a:srgbClr val="7030A0"/>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xmlns="" id="{34F51D8F-BFA3-43D1-8D96-60B599C40ACC}"/>
              </a:ext>
            </a:extLst>
          </p:cNvPr>
          <p:cNvSpPr>
            <a:spLocks noGrp="1"/>
          </p:cNvSpPr>
          <p:nvPr>
            <p:ph idx="1"/>
          </p:nvPr>
        </p:nvSpPr>
        <p:spPr>
          <a:xfrm>
            <a:off x="838200" y="1235947"/>
            <a:ext cx="10515600" cy="5218119"/>
          </a:xfrm>
        </p:spPr>
        <p:txBody>
          <a:bodyPr>
            <a:normAutofit fontScale="25000" lnSpcReduction="20000"/>
          </a:bodyPr>
          <a:lstStyle/>
          <a:p>
            <a:pPr marL="0" indent="0" algn="just">
              <a:lnSpc>
                <a:spcPct val="170000"/>
              </a:lnSpc>
              <a:buNone/>
              <a:tabLst>
                <a:tab pos="285750" algn="l"/>
              </a:tabLst>
            </a:pPr>
            <a:r>
              <a:rPr lang="en-US" sz="5600" b="1" dirty="0">
                <a:effectLst/>
                <a:latin typeface="Times New Roman" panose="02020603050405020304" pitchFamily="18" charset="0"/>
                <a:ea typeface="Times New Roman" panose="02020603050405020304" pitchFamily="18" charset="0"/>
              </a:rPr>
              <a:t>SOFTWARE REQUIREMENT:</a:t>
            </a:r>
            <a:endParaRPr lang="en-US" sz="5600" dirty="0">
              <a:effectLst/>
              <a:latin typeface="Times New Roman" panose="02020603050405020304" pitchFamily="18" charset="0"/>
              <a:ea typeface="Times New Roman" panose="02020603050405020304" pitchFamily="18" charset="0"/>
            </a:endParaRPr>
          </a:p>
          <a:p>
            <a:pPr>
              <a:lnSpc>
                <a:spcPct val="170000"/>
              </a:lnSpc>
              <a:buFont typeface="Wingdings" panose="05000000000000000000" pitchFamily="2" charset="2"/>
              <a:buChar char="q"/>
            </a:pPr>
            <a:r>
              <a:rPr lang="en-US" sz="7200" b="1" dirty="0">
                <a:latin typeface="Times New Roman" panose="02020603050405020304" pitchFamily="18" charset="0"/>
                <a:cs typeface="Times New Roman" panose="02020603050405020304" pitchFamily="18" charset="0"/>
              </a:rPr>
              <a:t>Operating System</a:t>
            </a:r>
            <a:r>
              <a:rPr lang="en-US" sz="7200" dirty="0">
                <a:latin typeface="Times New Roman" panose="02020603050405020304" pitchFamily="18" charset="0"/>
                <a:cs typeface="Times New Roman" panose="02020603050405020304" pitchFamily="18" charset="0"/>
              </a:rPr>
              <a:t>: Windows 10 or higher, macOS, or Linux (compatible for development) using MEARN stack.</a:t>
            </a:r>
            <a:endParaRPr lang="en-US" sz="7200" b="0" i="0" u="none" strike="noStrike" baseline="0" dirty="0">
              <a:solidFill>
                <a:srgbClr val="1F1C1F"/>
              </a:solidFill>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q"/>
            </a:pPr>
            <a:r>
              <a:rPr lang="en-US" sz="7200" b="1" dirty="0">
                <a:latin typeface="Times New Roman" panose="02020603050405020304" pitchFamily="18" charset="0"/>
                <a:cs typeface="Times New Roman" panose="02020603050405020304" pitchFamily="18" charset="0"/>
              </a:rPr>
              <a:t>Frontend Framework</a:t>
            </a:r>
            <a:r>
              <a:rPr lang="en-US" sz="7200" dirty="0">
                <a:latin typeface="Times New Roman" panose="02020603050405020304" pitchFamily="18" charset="0"/>
                <a:cs typeface="Times New Roman" panose="02020603050405020304" pitchFamily="18" charset="0"/>
              </a:rPr>
              <a:t>: React.js for building user interfaces.</a:t>
            </a:r>
            <a:endParaRPr lang="en-US" sz="7200" b="0" i="0" u="none" strike="noStrike" baseline="0" dirty="0">
              <a:solidFill>
                <a:srgbClr val="000000"/>
              </a:solidFill>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q"/>
            </a:pPr>
            <a:r>
              <a:rPr lang="en-US" sz="7200" b="1" dirty="0">
                <a:latin typeface="Times New Roman" panose="02020603050405020304" pitchFamily="18" charset="0"/>
                <a:cs typeface="Times New Roman" panose="02020603050405020304" pitchFamily="18" charset="0"/>
              </a:rPr>
              <a:t>Backend Framework</a:t>
            </a:r>
            <a:r>
              <a:rPr lang="en-US" sz="7200" dirty="0">
                <a:latin typeface="Times New Roman" panose="02020603050405020304" pitchFamily="18" charset="0"/>
                <a:cs typeface="Times New Roman" panose="02020603050405020304" pitchFamily="18" charset="0"/>
              </a:rPr>
              <a:t>: Node.js with Express.js for server-side development.</a:t>
            </a:r>
            <a:endParaRPr lang="en-US" sz="7200" b="0" i="0" u="none" strike="noStrike" baseline="0" dirty="0">
              <a:solidFill>
                <a:srgbClr val="1F1C1F"/>
              </a:solidFill>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q"/>
            </a:pPr>
            <a:r>
              <a:rPr lang="en-IN" sz="7200" b="1" dirty="0">
                <a:latin typeface="Times New Roman" panose="02020603050405020304" pitchFamily="18" charset="0"/>
                <a:cs typeface="Times New Roman" panose="02020603050405020304" pitchFamily="18" charset="0"/>
              </a:rPr>
              <a:t>Database</a:t>
            </a:r>
            <a:r>
              <a:rPr lang="en-IN" sz="7200" dirty="0">
                <a:latin typeface="Times New Roman" panose="02020603050405020304" pitchFamily="18" charset="0"/>
                <a:cs typeface="Times New Roman" panose="02020603050405020304" pitchFamily="18" charset="0"/>
              </a:rPr>
              <a:t>: MongoDB for storing and managing data.</a:t>
            </a:r>
            <a:endParaRPr lang="en-US" sz="7200" b="0" i="0" u="none" strike="noStrike" baseline="0" dirty="0">
              <a:solidFill>
                <a:srgbClr val="1F1C1F"/>
              </a:solidFill>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q"/>
            </a:pPr>
            <a:r>
              <a:rPr lang="en-US" sz="7200" b="1" dirty="0">
                <a:latin typeface="Times New Roman" panose="02020603050405020304" pitchFamily="18" charset="0"/>
                <a:cs typeface="Times New Roman" panose="02020603050405020304" pitchFamily="18" charset="0"/>
              </a:rPr>
              <a:t>Browser</a:t>
            </a:r>
            <a:r>
              <a:rPr lang="en-US" sz="7200" dirty="0">
                <a:latin typeface="Times New Roman" panose="02020603050405020304" pitchFamily="18" charset="0"/>
                <a:cs typeface="Times New Roman" panose="02020603050405020304" pitchFamily="18" charset="0"/>
              </a:rPr>
              <a:t>: Google Chrome or Mozilla Firefox for testing the web app.</a:t>
            </a:r>
            <a:endParaRPr lang="en-US" sz="7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buNone/>
            </a:pPr>
            <a:r>
              <a:rPr lang="en-US" sz="5600" b="1" i="0" u="none" strike="noStrike" baseline="0" dirty="0">
                <a:solidFill>
                  <a:srgbClr val="1F1C1F"/>
                </a:solidFill>
                <a:latin typeface="Times New Roman" panose="02020603050405020304" pitchFamily="18" charset="0"/>
              </a:rPr>
              <a:t>HARDWARE REQUIREMENTS:</a:t>
            </a:r>
          </a:p>
          <a:p>
            <a:pPr>
              <a:lnSpc>
                <a:spcPct val="120000"/>
              </a:lnSpc>
              <a:buFont typeface="Wingdings" panose="05000000000000000000" pitchFamily="2" charset="2"/>
              <a:buChar char="q"/>
            </a:pPr>
            <a:r>
              <a:rPr lang="en-US" sz="7200" b="1" dirty="0">
                <a:latin typeface="Times New Roman" panose="02020603050405020304" pitchFamily="18" charset="0"/>
                <a:cs typeface="Times New Roman" panose="02020603050405020304" pitchFamily="18" charset="0"/>
              </a:rPr>
              <a:t>Processor</a:t>
            </a:r>
            <a:r>
              <a:rPr lang="en-US" sz="7200" dirty="0">
                <a:latin typeface="Times New Roman" panose="02020603050405020304" pitchFamily="18" charset="0"/>
                <a:cs typeface="Times New Roman" panose="02020603050405020304" pitchFamily="18" charset="0"/>
              </a:rPr>
              <a:t>: Intel i5 or equivalent (for smooth development and testing).</a:t>
            </a:r>
            <a:endParaRPr lang="en-US" sz="7200" b="0" i="0" u="none" strike="noStrike" baseline="0" dirty="0">
              <a:solidFill>
                <a:srgbClr val="1F1C1F"/>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q"/>
            </a:pPr>
            <a:r>
              <a:rPr lang="en-US" sz="7200" b="1" dirty="0">
                <a:latin typeface="Times New Roman" panose="02020603050405020304" pitchFamily="18" charset="0"/>
                <a:cs typeface="Times New Roman" panose="02020603050405020304" pitchFamily="18" charset="0"/>
              </a:rPr>
              <a:t>RAM</a:t>
            </a:r>
            <a:r>
              <a:rPr lang="en-US" sz="7200" dirty="0">
                <a:latin typeface="Times New Roman" panose="02020603050405020304" pitchFamily="18" charset="0"/>
                <a:cs typeface="Times New Roman" panose="02020603050405020304" pitchFamily="18" charset="0"/>
              </a:rPr>
              <a:t>: 8 GB or higher (for handling development tasks efficiently</a:t>
            </a:r>
            <a:r>
              <a:rPr lang="en-US" sz="4400" dirty="0"/>
              <a:t>).</a:t>
            </a:r>
            <a:endParaRPr lang="en-US" sz="5600" b="0" i="0" u="none" strike="noStrike" baseline="0" dirty="0">
              <a:solidFill>
                <a:srgbClr val="1F1C1F"/>
              </a:solidFill>
              <a:latin typeface="Times New Roman" panose="02020603050405020304" pitchFamily="18" charset="0"/>
            </a:endParaRPr>
          </a:p>
          <a:p>
            <a:pPr>
              <a:lnSpc>
                <a:spcPct val="120000"/>
              </a:lnSpc>
              <a:buFont typeface="Wingdings" panose="05000000000000000000" pitchFamily="2" charset="2"/>
              <a:buChar char="q"/>
            </a:pPr>
            <a:r>
              <a:rPr lang="en-US" sz="7200" b="1" dirty="0">
                <a:latin typeface="Times New Roman" panose="02020603050405020304" pitchFamily="18" charset="0"/>
                <a:cs typeface="Times New Roman" panose="02020603050405020304" pitchFamily="18" charset="0"/>
              </a:rPr>
              <a:t>Storage</a:t>
            </a:r>
            <a:r>
              <a:rPr lang="en-US" sz="7200" dirty="0">
                <a:latin typeface="Times New Roman" panose="02020603050405020304" pitchFamily="18" charset="0"/>
                <a:cs typeface="Times New Roman" panose="02020603050405020304" pitchFamily="18" charset="0"/>
              </a:rPr>
              <a:t>: 100 GB SSD (for faster read/write speeds and storing necessary files).</a:t>
            </a:r>
            <a:endParaRPr lang="en-US" sz="7200" b="0" i="0" u="none" strike="noStrike" baseline="0" dirty="0">
              <a:solidFill>
                <a:srgbClr val="1F1C1F"/>
              </a:solidFill>
              <a:latin typeface="Times New Roman" panose="02020603050405020304" pitchFamily="18" charset="0"/>
              <a:cs typeface="Times New Roman" panose="02020603050405020304" pitchFamily="18" charset="0"/>
            </a:endParaRPr>
          </a:p>
          <a:p>
            <a:pPr marL="0" indent="0">
              <a:lnSpc>
                <a:spcPct val="120000"/>
              </a:lnSpc>
              <a:buNone/>
            </a:pPr>
            <a:endParaRPr lang="en-US" sz="5600" dirty="0">
              <a:effectLst/>
              <a:latin typeface="Times New Roman" panose="02020603050405020304" pitchFamily="18" charset="0"/>
              <a:ea typeface="Times New Roman" panose="02020603050405020304" pitchFamily="18" charset="0"/>
            </a:endParaRPr>
          </a:p>
          <a:p>
            <a:pPr marL="0" indent="0" algn="l">
              <a:lnSpc>
                <a:spcPct val="115000"/>
              </a:lnSpc>
              <a:buNone/>
              <a:tabLst>
                <a:tab pos="285750" algn="l"/>
              </a:tabLst>
            </a:pPr>
            <a:r>
              <a:rPr lang="en-US" sz="2900" dirty="0">
                <a:effectLst/>
                <a:latin typeface="Times New Roman" panose="02020603050405020304" pitchFamily="18" charset="0"/>
                <a:ea typeface="Times New Roman" panose="02020603050405020304" pitchFamily="18" charset="0"/>
              </a:rPr>
              <a:t> </a:t>
            </a:r>
          </a:p>
          <a:p>
            <a:pPr marL="0" indent="0">
              <a:buNone/>
            </a:pPr>
            <a:endParaRPr lang="en-US" sz="1800" dirty="0"/>
          </a:p>
          <a:p>
            <a:pPr marL="0" indent="0">
              <a:buNone/>
            </a:pPr>
            <a:endParaRPr lang="ta-IN" sz="1800" dirty="0"/>
          </a:p>
        </p:txBody>
      </p:sp>
    </p:spTree>
    <p:extLst>
      <p:ext uri="{BB962C8B-B14F-4D97-AF65-F5344CB8AC3E}">
        <p14:creationId xmlns:p14="http://schemas.microsoft.com/office/powerpoint/2010/main" val="378171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1564</TotalTime>
  <Words>1220</Words>
  <Application>Microsoft Office PowerPoint</Application>
  <PresentationFormat>Custom</PresentationFormat>
  <Paragraphs>169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OUTLINE</vt:lpstr>
      <vt:lpstr>  ABSTRACT</vt:lpstr>
      <vt:lpstr>OBJECTIVE </vt:lpstr>
      <vt:lpstr>PowerPoint Presentation</vt:lpstr>
      <vt:lpstr>PowerPoint Presentation</vt:lpstr>
      <vt:lpstr>EXISTING SYSTEM</vt:lpstr>
      <vt:lpstr>PROPOSED SYSTEM</vt:lpstr>
      <vt:lpstr>DEVELOPMENT ENVIRONMENT</vt:lpstr>
      <vt:lpstr>MODULE DESCRIPTION</vt:lpstr>
      <vt:lpstr>      User Authentication Module:    </vt:lpstr>
      <vt:lpstr>PowerPoint Presentation</vt:lpstr>
      <vt:lpstr>ARCHITECTURE DIAGRAM</vt:lpstr>
      <vt:lpstr>UML DIAGRAMS: USE CASE DIAGRAM</vt:lpstr>
      <vt:lpstr>CLASS DIAGRAM</vt:lpstr>
      <vt:lpstr>SEQUENCE DIAGRAM</vt:lpstr>
      <vt:lpstr>ACTIVITY DIAGRAM</vt:lpstr>
      <vt:lpstr>COLLABORATION DIAGRAM</vt:lpstr>
      <vt:lpstr>DFD DIAGRAM</vt:lpstr>
      <vt:lpstr>DFD DIAGRAM  LEVEL 1 DFD </vt:lpstr>
      <vt:lpstr> LEVEL 2 DFD DIAGRAM </vt:lpstr>
      <vt:lpstr>HOME PAGE:</vt:lpstr>
      <vt:lpstr>SIGNUP PAGE:</vt:lpstr>
      <vt:lpstr>STAFF DASHBOARD:</vt:lpstr>
      <vt:lpstr>STUDENT DASHBOARD:</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VACCINATION MANAGEMENT SYSTEM</dc:title>
  <dc:creator>4204 PRIYASAGI N</dc:creator>
  <cp:lastModifiedBy>Lenovo</cp:lastModifiedBy>
  <cp:revision>74</cp:revision>
  <dcterms:created xsi:type="dcterms:W3CDTF">2021-02-19T13:42:46Z</dcterms:created>
  <dcterms:modified xsi:type="dcterms:W3CDTF">2024-10-18T03:09:23Z</dcterms:modified>
</cp:coreProperties>
</file>