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3.xml" ContentType="application/vnd.openxmlformats-officedocument.presentationml.slideMaster+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26.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7.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25.xml.rels" ContentType="application/vnd.openxmlformats-package.relationships+xml"/>
  <Override PartName="/ppt/slideMasters/_rels/slideMaster24.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1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1.xml" ContentType="application/vnd.openxmlformats-officedocument.theme+xml"/>
  <Override PartName="/ppt/theme/theme26.xml" ContentType="application/vnd.openxmlformats-officedocument.theme+xml"/>
  <Override PartName="/ppt/theme/theme14.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_rels/presentation.xml.rels" ContentType="application/vnd.openxmlformats-package.relationships+xml"/>
  <Override PartName="/ppt/media/hdphoto1.wdp" ContentType="image/vnd.ms-photo"/>
  <Override PartName="/ppt/media/image3.png" ContentType="image/png"/>
  <Override PartName="/ppt/media/image12.png" ContentType="image/png"/>
  <Override PartName="/ppt/media/image9.png" ContentType="image/png"/>
  <Override PartName="/ppt/media/image18.png" ContentType="image/png"/>
  <Override PartName="/ppt/media/hdphoto7.wdp" ContentType="image/vnd.ms-photo"/>
  <Override PartName="/ppt/media/image20.png" ContentType="image/png"/>
  <Override PartName="/ppt/media/image8.png" ContentType="image/png"/>
  <Override PartName="/ppt/media/hdphoto6.wdp" ContentType="image/vnd.ms-photo"/>
  <Override PartName="/ppt/media/image17.png" ContentType="image/png"/>
  <Override PartName="/ppt/media/image11.png" ContentType="image/png"/>
  <Override PartName="/ppt/media/image2.png" ContentType="image/png"/>
  <Override PartName="/ppt/media/image7.png" ContentType="image/png"/>
  <Override PartName="/ppt/media/hdphoto5.wdp" ContentType="image/vnd.ms-photo"/>
  <Override PartName="/ppt/media/image16.png" ContentType="image/png"/>
  <Override PartName="/ppt/media/hdphoto8.wdp" ContentType="image/vnd.ms-photo"/>
  <Override PartName="/ppt/media/image19.png" ContentType="image/png"/>
  <Override PartName="/ppt/media/image13.png" ContentType="image/png"/>
  <Override PartName="/ppt/media/hdphoto2.wdp" ContentType="image/vnd.ms-photo"/>
  <Override PartName="/ppt/media/image4.png" ContentType="image/png"/>
  <Override PartName="/ppt/media/hdphoto3.wdp" ContentType="image/vnd.ms-photo"/>
  <Override PartName="/ppt/media/image14.png" ContentType="image/png"/>
  <Override PartName="/ppt/media/image5.png" ContentType="image/png"/>
  <Override PartName="/ppt/media/image15.png" ContentType="image/png"/>
  <Override PartName="/ppt/media/hdphoto4.wdp" ContentType="image/vnd.ms-photo"/>
  <Override PartName="/ppt/media/image6.png" ContentType="image/png"/>
  <Override PartName="/ppt/media/image1.png" ContentType="image/png"/>
  <Override PartName="/ppt/media/image10.png" ContentType="image/png"/>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xml.rels" ContentType="application/vnd.openxmlformats-package.relationships+xml"/>
  <Override PartName="/ppt/slideLayouts/_rels/slideLayout21.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26.xml.rels" ContentType="application/vnd.openxmlformats-package.relationships+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_rels/slide11.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 id="268" r:id="rId40"/>
    <p:sldId id="269" r:id="rId41"/>
    <p:sldId id="270" r:id="rId42"/>
    <p:sldId id="271" r:id="rId4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 Target="slides/slide1.xml"/><Relationship Id="rId29" Type="http://schemas.openxmlformats.org/officeDocument/2006/relationships/slide" Target="slides/slide2.xml"/><Relationship Id="rId30" Type="http://schemas.openxmlformats.org/officeDocument/2006/relationships/slide" Target="slides/slide3.xml"/><Relationship Id="rId31" Type="http://schemas.openxmlformats.org/officeDocument/2006/relationships/slide" Target="slides/slide4.xml"/><Relationship Id="rId32" Type="http://schemas.openxmlformats.org/officeDocument/2006/relationships/slide" Target="slides/slide5.xml"/><Relationship Id="rId33" Type="http://schemas.openxmlformats.org/officeDocument/2006/relationships/slide" Target="slides/slide6.xml"/><Relationship Id="rId34" Type="http://schemas.openxmlformats.org/officeDocument/2006/relationships/slide" Target="slides/slide7.xml"/><Relationship Id="rId35" Type="http://schemas.openxmlformats.org/officeDocument/2006/relationships/slide" Target="slides/slide8.xml"/><Relationship Id="rId36" Type="http://schemas.openxmlformats.org/officeDocument/2006/relationships/slide" Target="slides/slide9.xml"/><Relationship Id="rId37" Type="http://schemas.openxmlformats.org/officeDocument/2006/relationships/slide" Target="slides/slide10.xml"/><Relationship Id="rId38" Type="http://schemas.openxmlformats.org/officeDocument/2006/relationships/slide" Target="slides/slide11.xml"/><Relationship Id="rId39" Type="http://schemas.openxmlformats.org/officeDocument/2006/relationships/slide" Target="slides/slide12.xml"/><Relationship Id="rId40" Type="http://schemas.openxmlformats.org/officeDocument/2006/relationships/slide" Target="slides/slide13.xml"/><Relationship Id="rId41" Type="http://schemas.openxmlformats.org/officeDocument/2006/relationships/slide" Target="slides/slide14.xml"/><Relationship Id="rId42" Type="http://schemas.openxmlformats.org/officeDocument/2006/relationships/slide" Target="slides/slide15.xml"/><Relationship Id="rId43" Type="http://schemas.openxmlformats.org/officeDocument/2006/relationships/slide" Target="slides/slide16.xml"/><Relationship Id="rId4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13" name="PlaceHolder 1"/>
          <p:cNvSpPr>
            <a:spLocks noGrp="1"/>
          </p:cNvSpPr>
          <p:nvPr>
            <p:ph type="title"/>
          </p:nvPr>
        </p:nvSpPr>
        <p:spPr>
          <a:xfrm>
            <a:off x="2476440" y="1872360"/>
            <a:ext cx="4190760" cy="104328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3">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4">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5">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6">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61" name="PlaceHolder 1"/>
          <p:cNvSpPr>
            <a:spLocks noGrp="1"/>
          </p:cNvSpPr>
          <p:nvPr>
            <p:ph type="title"/>
          </p:nvPr>
        </p:nvSpPr>
        <p:spPr>
          <a:xfrm>
            <a:off x="2476440" y="1872360"/>
            <a:ext cx="4190760" cy="104328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6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2476440" y="1872360"/>
            <a:ext cx="4190760" cy="104328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1">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BODY_1">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2">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2.png"/><Relationship Id="rId9" Type="http://schemas.openxmlformats.org/officeDocument/2006/relationships/image" Target="../media/image3.png"/><Relationship Id="rId10" Type="http://schemas.openxmlformats.org/officeDocument/2006/relationships/image" Target="../media/image5.png"/><Relationship Id="rId11" Type="http://schemas.openxmlformats.org/officeDocument/2006/relationships/image" Target="../media/image6.png"/><Relationship Id="rId1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3.png"/><Relationship Id="rId9"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png"/><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png"/><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4.png"/><Relationship Id="rId9" Type="http://schemas.openxmlformats.org/officeDocument/2006/relationships/image" Target="../media/image3.png"/><Relationship Id="rId10"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8.png"/><Relationship Id="rId8"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0" name="Google Shape;9;p2" descr=""/>
          <p:cNvPicPr/>
          <p:nvPr/>
        </p:nvPicPr>
        <p:blipFill>
          <a:blip r:embed="rId2"/>
          <a:stretch/>
        </p:blipFill>
        <p:spPr>
          <a:xfrm>
            <a:off x="0" y="0"/>
            <a:ext cx="9143640" cy="5143320"/>
          </a:xfrm>
          <a:prstGeom prst="rect">
            <a:avLst/>
          </a:prstGeom>
          <a:ln w="0">
            <a:noFill/>
          </a:ln>
        </p:spPr>
      </p:pic>
      <p:sp>
        <p:nvSpPr>
          <p:cNvPr id="1" name="PlaceHolder 1"/>
          <p:cNvSpPr>
            <a:spLocks noGrp="1"/>
          </p:cNvSpPr>
          <p:nvPr>
            <p:ph type="title"/>
          </p:nvPr>
        </p:nvSpPr>
        <p:spPr>
          <a:xfrm>
            <a:off x="972360" y="1482840"/>
            <a:ext cx="7198920" cy="1476720"/>
          </a:xfrm>
          <a:prstGeom prst="rect">
            <a:avLst/>
          </a:prstGeom>
          <a:noFill/>
          <a:ln w="0">
            <a:noFill/>
          </a:ln>
        </p:spPr>
        <p:txBody>
          <a:bodyPr lIns="91440" rIns="91440" tIns="91440" bIns="91440" anchor="b">
            <a:noAutofit/>
          </a:bodyPr>
          <a:p>
            <a:pPr indent="0">
              <a:buNone/>
            </a:pPr>
            <a:r>
              <a:rPr b="0" lang="en-US" sz="4500" spc="-1" strike="noStrike">
                <a:solidFill>
                  <a:srgbClr val="000000"/>
                </a:solidFill>
                <a:latin typeface="Arial"/>
              </a:rPr>
              <a:t>Click to edit </a:t>
            </a:r>
            <a:r>
              <a:rPr b="0" lang="en-US" sz="4500" spc="-1" strike="noStrike">
                <a:solidFill>
                  <a:srgbClr val="000000"/>
                </a:solidFill>
                <a:latin typeface="Arial"/>
              </a:rPr>
              <a:t>the title text </a:t>
            </a:r>
            <a:r>
              <a:rPr b="0" lang="en-US" sz="4500" spc="-1" strike="noStrike">
                <a:solidFill>
                  <a:srgbClr val="000000"/>
                </a:solidFill>
                <a:latin typeface="Arial"/>
              </a:rPr>
              <a:t>format</a:t>
            </a:r>
            <a:endParaRPr b="0" lang="en-US" sz="4500" spc="-1" strike="noStrike">
              <a:solidFill>
                <a:srgbClr val="000000"/>
              </a:solidFill>
              <a:latin typeface="Arial"/>
            </a:endParaRPr>
          </a:p>
        </p:txBody>
      </p:sp>
      <p:grpSp>
        <p:nvGrpSpPr>
          <p:cNvPr id="2" name="Google Shape;12;p2"/>
          <p:cNvGrpSpPr/>
          <p:nvPr/>
        </p:nvGrpSpPr>
        <p:grpSpPr>
          <a:xfrm>
            <a:off x="-6840" y="1440"/>
            <a:ext cx="9163440" cy="5147280"/>
            <a:chOff x="-6840" y="1440"/>
            <a:chExt cx="9163440" cy="5147280"/>
          </a:xfrm>
        </p:grpSpPr>
        <p:grpSp>
          <p:nvGrpSpPr>
            <p:cNvPr id="3" name="Google Shape;13;p2"/>
            <p:cNvGrpSpPr/>
            <p:nvPr/>
          </p:nvGrpSpPr>
          <p:grpSpPr>
            <a:xfrm>
              <a:off x="2641320" y="4619520"/>
              <a:ext cx="6515280" cy="529200"/>
              <a:chOff x="2641320" y="4619520"/>
              <a:chExt cx="6515280" cy="529200"/>
            </a:xfrm>
          </p:grpSpPr>
          <p:pic>
            <p:nvPicPr>
              <p:cNvPr id="4" name="Google Shape;14;p2" descr=""/>
              <p:cNvPicPr/>
              <p:nvPr/>
            </p:nvPicPr>
            <p:blipFill>
              <a:blip r:embed="rId3"/>
              <a:stretch/>
            </p:blipFill>
            <p:spPr>
              <a:xfrm rot="10800000">
                <a:off x="2641320" y="4619160"/>
                <a:ext cx="6515280" cy="529200"/>
              </a:xfrm>
              <a:prstGeom prst="rect">
                <a:avLst/>
              </a:prstGeom>
              <a:ln w="0">
                <a:noFill/>
              </a:ln>
            </p:spPr>
          </p:pic>
          <p:pic>
            <p:nvPicPr>
              <p:cNvPr id="5" name="Google Shape;15;p2" descr=""/>
              <p:cNvPicPr/>
              <p:nvPr/>
            </p:nvPicPr>
            <p:blipFill>
              <a:blip r:embed="rId4"/>
              <a:stretch/>
            </p:blipFill>
            <p:spPr>
              <a:xfrm rot="10800000">
                <a:off x="7308360" y="4849560"/>
                <a:ext cx="1585080" cy="68760"/>
              </a:xfrm>
              <a:prstGeom prst="rect">
                <a:avLst/>
              </a:prstGeom>
              <a:ln w="0">
                <a:noFill/>
              </a:ln>
            </p:spPr>
          </p:pic>
        </p:grpSp>
        <p:grpSp>
          <p:nvGrpSpPr>
            <p:cNvPr id="6" name="Google Shape;16;p2"/>
            <p:cNvGrpSpPr/>
            <p:nvPr/>
          </p:nvGrpSpPr>
          <p:grpSpPr>
            <a:xfrm>
              <a:off x="-6840" y="1440"/>
              <a:ext cx="6523200" cy="535680"/>
              <a:chOff x="-6840" y="1440"/>
              <a:chExt cx="6523200" cy="535680"/>
            </a:xfrm>
          </p:grpSpPr>
          <p:pic>
            <p:nvPicPr>
              <p:cNvPr id="7" name="Google Shape;17;p2" descr=""/>
              <p:cNvPicPr/>
              <p:nvPr/>
            </p:nvPicPr>
            <p:blipFill>
              <a:blip r:embed="rId5"/>
              <a:stretch/>
            </p:blipFill>
            <p:spPr>
              <a:xfrm>
                <a:off x="-6840" y="1440"/>
                <a:ext cx="6523200" cy="535680"/>
              </a:xfrm>
              <a:prstGeom prst="rect">
                <a:avLst/>
              </a:prstGeom>
              <a:ln w="0">
                <a:noFill/>
              </a:ln>
            </p:spPr>
          </p:pic>
          <p:pic>
            <p:nvPicPr>
              <p:cNvPr id="8" name="Google Shape;18;p2" descr=""/>
              <p:cNvPicPr/>
              <p:nvPr/>
            </p:nvPicPr>
            <p:blipFill>
              <a:blip r:embed="rId6"/>
              <a:stretch/>
            </p:blipFill>
            <p:spPr>
              <a:xfrm>
                <a:off x="258480" y="248040"/>
                <a:ext cx="1585080" cy="68760"/>
              </a:xfrm>
              <a:prstGeom prst="rect">
                <a:avLst/>
              </a:prstGeom>
              <a:ln w="0">
                <a:noFill/>
              </a:ln>
            </p:spPr>
          </p:pic>
        </p:grpSp>
      </p:grpSp>
      <p:grpSp>
        <p:nvGrpSpPr>
          <p:cNvPr id="9" name="Google Shape;19;p2"/>
          <p:cNvGrpSpPr/>
          <p:nvPr/>
        </p:nvGrpSpPr>
        <p:grpSpPr>
          <a:xfrm>
            <a:off x="-6840" y="-7560"/>
            <a:ext cx="9157320" cy="5158440"/>
            <a:chOff x="-6840" y="-7560"/>
            <a:chExt cx="9157320" cy="5158440"/>
          </a:xfrm>
        </p:grpSpPr>
        <p:pic>
          <p:nvPicPr>
            <p:cNvPr id="10" name="Google Shape;20;p2" descr=""/>
            <p:cNvPicPr/>
            <p:nvPr/>
          </p:nvPicPr>
          <p:blipFill>
            <a:blip r:embed="rId7"/>
            <a:stretch/>
          </p:blipFill>
          <p:spPr>
            <a:xfrm>
              <a:off x="7899120" y="-7560"/>
              <a:ext cx="1251360" cy="1251360"/>
            </a:xfrm>
            <a:prstGeom prst="rect">
              <a:avLst/>
            </a:prstGeom>
            <a:ln w="0">
              <a:noFill/>
            </a:ln>
          </p:spPr>
        </p:pic>
        <p:pic>
          <p:nvPicPr>
            <p:cNvPr id="11" name="Google Shape;21;p2" descr=""/>
            <p:cNvPicPr/>
            <p:nvPr/>
          </p:nvPicPr>
          <p:blipFill>
            <a:blip r:embed="rId8"/>
            <a:stretch/>
          </p:blipFill>
          <p:spPr>
            <a:xfrm>
              <a:off x="-6840" y="3899520"/>
              <a:ext cx="1251360" cy="1251360"/>
            </a:xfrm>
            <a:prstGeom prst="rect">
              <a:avLst/>
            </a:prstGeom>
            <a:ln w="0">
              <a:noFill/>
            </a:ln>
          </p:spPr>
        </p:pic>
      </p:grpSp>
      <p:sp>
        <p:nvSpPr>
          <p:cNvPr id="1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9"/>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82" name="Google Shape;231;p23" descr=""/>
          <p:cNvPicPr/>
          <p:nvPr/>
        </p:nvPicPr>
        <p:blipFill>
          <a:blip r:embed="rId2"/>
          <a:stretch/>
        </p:blipFill>
        <p:spPr>
          <a:xfrm>
            <a:off x="0" y="0"/>
            <a:ext cx="9143640" cy="5143320"/>
          </a:xfrm>
          <a:prstGeom prst="rect">
            <a:avLst/>
          </a:prstGeom>
          <a:ln w="0">
            <a:noFill/>
          </a:ln>
        </p:spPr>
      </p:pic>
      <p:sp>
        <p:nvSpPr>
          <p:cNvPr id="83" name="PlaceHolder 1"/>
          <p:cNvSpPr>
            <a:spLocks noGrp="1"/>
          </p:cNvSpPr>
          <p:nvPr>
            <p:ph type="title"/>
          </p:nvPr>
        </p:nvSpPr>
        <p:spPr>
          <a:xfrm>
            <a:off x="720000" y="539640"/>
            <a:ext cx="7703640" cy="572400"/>
          </a:xfrm>
          <a:prstGeom prst="rect">
            <a:avLst/>
          </a:prstGeom>
          <a:noFill/>
          <a:ln w="0">
            <a:noFill/>
          </a:ln>
        </p:spPr>
        <p:txBody>
          <a:bodyPr lIns="91440" rIns="91440" tIns="91440" bIns="91440" anchor="t">
            <a:noAutofit/>
          </a:bodyPr>
          <a:p>
            <a:pPr indent="0">
              <a:buNone/>
            </a:pPr>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grpSp>
        <p:nvGrpSpPr>
          <p:cNvPr id="84" name="Google Shape;233;p23"/>
          <p:cNvGrpSpPr/>
          <p:nvPr/>
        </p:nvGrpSpPr>
        <p:grpSpPr>
          <a:xfrm>
            <a:off x="2620800" y="0"/>
            <a:ext cx="6523200" cy="369720"/>
            <a:chOff x="2620800" y="0"/>
            <a:chExt cx="6523200" cy="369720"/>
          </a:xfrm>
        </p:grpSpPr>
        <p:pic>
          <p:nvPicPr>
            <p:cNvPr id="85" name="Google Shape;234;p23" descr=""/>
            <p:cNvPicPr/>
            <p:nvPr/>
          </p:nvPicPr>
          <p:blipFill>
            <a:blip r:embed="rId3"/>
            <a:stretch/>
          </p:blipFill>
          <p:spPr>
            <a:xfrm flipH="1">
              <a:off x="2620800" y="0"/>
              <a:ext cx="6523200" cy="369720"/>
            </a:xfrm>
            <a:prstGeom prst="rect">
              <a:avLst/>
            </a:prstGeom>
            <a:ln w="0">
              <a:noFill/>
            </a:ln>
          </p:spPr>
        </p:pic>
        <p:pic>
          <p:nvPicPr>
            <p:cNvPr id="86" name="Google Shape;235;p23" descr=""/>
            <p:cNvPicPr/>
            <p:nvPr/>
          </p:nvPicPr>
          <p:blipFill>
            <a:blip r:embed="rId4"/>
            <a:stretch/>
          </p:blipFill>
          <p:spPr>
            <a:xfrm flipH="1">
              <a:off x="7293960" y="150480"/>
              <a:ext cx="1585080" cy="68760"/>
            </a:xfrm>
            <a:prstGeom prst="rect">
              <a:avLst/>
            </a:prstGeom>
            <a:ln w="0">
              <a:noFill/>
            </a:ln>
          </p:spPr>
        </p:pic>
      </p:grpSp>
      <p:pic>
        <p:nvPicPr>
          <p:cNvPr id="87" name="Google Shape;236;p23" descr=""/>
          <p:cNvPicPr/>
          <p:nvPr/>
        </p:nvPicPr>
        <p:blipFill>
          <a:blip r:embed="rId5"/>
          <a:srcRect l="0" t="0" r="56112" b="41941"/>
          <a:stretch/>
        </p:blipFill>
        <p:spPr>
          <a:xfrm rot="16200000">
            <a:off x="8325000" y="4267080"/>
            <a:ext cx="775440" cy="783720"/>
          </a:xfrm>
          <a:prstGeom prst="rect">
            <a:avLst/>
          </a:prstGeom>
          <a:ln w="0">
            <a:noFill/>
          </a:ln>
        </p:spPr>
      </p:pic>
      <p:pic>
        <p:nvPicPr>
          <p:cNvPr id="88" name="Google Shape;237;p23" descr=""/>
          <p:cNvPicPr/>
          <p:nvPr/>
        </p:nvPicPr>
        <p:blipFill>
          <a:blip r:embed="rId6"/>
          <a:stretch/>
        </p:blipFill>
        <p:spPr>
          <a:xfrm flipH="1" rot="16200000">
            <a:off x="0" y="4170600"/>
            <a:ext cx="972360" cy="972360"/>
          </a:xfrm>
          <a:prstGeom prst="rect">
            <a:avLst/>
          </a:prstGeom>
          <a:ln w="0">
            <a:noFill/>
          </a:ln>
        </p:spPr>
      </p:pic>
      <p:sp>
        <p:nvSpPr>
          <p:cNvPr id="8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7" r:id="rId7"/>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90" name="Google Shape;239;p24" descr=""/>
          <p:cNvPicPr/>
          <p:nvPr/>
        </p:nvPicPr>
        <p:blipFill>
          <a:blip r:embed="rId2"/>
          <a:stretch/>
        </p:blipFill>
        <p:spPr>
          <a:xfrm>
            <a:off x="0" y="0"/>
            <a:ext cx="9143640" cy="5143320"/>
          </a:xfrm>
          <a:prstGeom prst="rect">
            <a:avLst/>
          </a:prstGeom>
          <a:ln w="0">
            <a:noFill/>
          </a:ln>
        </p:spPr>
      </p:pic>
      <p:sp>
        <p:nvSpPr>
          <p:cNvPr id="91" name="PlaceHolder 1"/>
          <p:cNvSpPr>
            <a:spLocks noGrp="1"/>
          </p:cNvSpPr>
          <p:nvPr>
            <p:ph type="title"/>
          </p:nvPr>
        </p:nvSpPr>
        <p:spPr>
          <a:xfrm>
            <a:off x="720000" y="539640"/>
            <a:ext cx="7703640" cy="572400"/>
          </a:xfrm>
          <a:prstGeom prst="rect">
            <a:avLst/>
          </a:prstGeom>
          <a:noFill/>
          <a:ln w="0">
            <a:noFill/>
          </a:ln>
        </p:spPr>
        <p:txBody>
          <a:bodyPr lIns="91440" rIns="91440" tIns="91440" bIns="91440" anchor="t">
            <a:noAutofit/>
          </a:bodyPr>
          <a:p>
            <a:pPr indent="0">
              <a:buNone/>
            </a:pPr>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pic>
        <p:nvPicPr>
          <p:cNvPr id="92" name="Google Shape;241;p24" descr=""/>
          <p:cNvPicPr/>
          <p:nvPr/>
        </p:nvPicPr>
        <p:blipFill>
          <a:blip r:embed="rId3"/>
          <a:srcRect l="0" t="127" r="0" b="35496"/>
          <a:stretch/>
        </p:blipFill>
        <p:spPr>
          <a:xfrm>
            <a:off x="6296040" y="4293720"/>
            <a:ext cx="1716480" cy="843840"/>
          </a:xfrm>
          <a:prstGeom prst="rect">
            <a:avLst/>
          </a:prstGeom>
          <a:ln w="0">
            <a:noFill/>
          </a:ln>
        </p:spPr>
      </p:pic>
      <p:grpSp>
        <p:nvGrpSpPr>
          <p:cNvPr id="93" name="Google Shape;242;p24"/>
          <p:cNvGrpSpPr/>
          <p:nvPr/>
        </p:nvGrpSpPr>
        <p:grpSpPr>
          <a:xfrm>
            <a:off x="0" y="0"/>
            <a:ext cx="3789000" cy="358920"/>
            <a:chOff x="0" y="0"/>
            <a:chExt cx="3789000" cy="358920"/>
          </a:xfrm>
        </p:grpSpPr>
        <p:pic>
          <p:nvPicPr>
            <p:cNvPr id="94" name="Google Shape;243;p24" descr=""/>
            <p:cNvPicPr/>
            <p:nvPr/>
          </p:nvPicPr>
          <p:blipFill>
            <a:blip r:embed="rId4"/>
            <a:stretch/>
          </p:blipFill>
          <p:spPr>
            <a:xfrm>
              <a:off x="0" y="0"/>
              <a:ext cx="3789000" cy="358920"/>
            </a:xfrm>
            <a:prstGeom prst="rect">
              <a:avLst/>
            </a:prstGeom>
            <a:ln w="0">
              <a:noFill/>
            </a:ln>
          </p:spPr>
        </p:pic>
        <p:pic>
          <p:nvPicPr>
            <p:cNvPr id="95" name="Google Shape;244;p24" descr=""/>
            <p:cNvPicPr/>
            <p:nvPr/>
          </p:nvPicPr>
          <p:blipFill>
            <a:blip r:embed="rId5"/>
            <a:stretch/>
          </p:blipFill>
          <p:spPr>
            <a:xfrm>
              <a:off x="264960" y="145080"/>
              <a:ext cx="1585080" cy="68760"/>
            </a:xfrm>
            <a:prstGeom prst="rect">
              <a:avLst/>
            </a:prstGeom>
            <a:ln w="0">
              <a:noFill/>
            </a:ln>
          </p:spPr>
        </p:pic>
      </p:grpSp>
      <p:pic>
        <p:nvPicPr>
          <p:cNvPr id="96" name="Google Shape;245;p24" descr=""/>
          <p:cNvPicPr/>
          <p:nvPr/>
        </p:nvPicPr>
        <p:blipFill>
          <a:blip r:embed="rId6"/>
          <a:stretch/>
        </p:blipFill>
        <p:spPr>
          <a:xfrm flipH="1" rot="10800000">
            <a:off x="8171280" y="4171320"/>
            <a:ext cx="972360" cy="972360"/>
          </a:xfrm>
          <a:prstGeom prst="rect">
            <a:avLst/>
          </a:prstGeom>
          <a:ln w="0">
            <a:noFill/>
          </a:ln>
        </p:spPr>
      </p:pic>
      <p:sp>
        <p:nvSpPr>
          <p:cNvPr id="9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7"/>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98" name="Google Shape;23;p3" descr=""/>
          <p:cNvPicPr/>
          <p:nvPr/>
        </p:nvPicPr>
        <p:blipFill>
          <a:blip r:embed="rId2"/>
          <a:stretch/>
        </p:blipFill>
        <p:spPr>
          <a:xfrm>
            <a:off x="0" y="0"/>
            <a:ext cx="9143640" cy="5143320"/>
          </a:xfrm>
          <a:prstGeom prst="rect">
            <a:avLst/>
          </a:prstGeom>
          <a:ln w="0">
            <a:noFill/>
          </a:ln>
        </p:spPr>
      </p:pic>
      <p:pic>
        <p:nvPicPr>
          <p:cNvPr id="99" name="Google Shape;24;p3" descr=""/>
          <p:cNvPicPr/>
          <p:nvPr/>
        </p:nvPicPr>
        <p:blipFill>
          <a:blip r:embed="rId3"/>
          <a:stretch/>
        </p:blipFill>
        <p:spPr>
          <a:xfrm>
            <a:off x="8171280" y="0"/>
            <a:ext cx="972360" cy="972360"/>
          </a:xfrm>
          <a:prstGeom prst="rect">
            <a:avLst/>
          </a:prstGeom>
          <a:ln w="0">
            <a:noFill/>
          </a:ln>
        </p:spPr>
      </p:pic>
      <p:grpSp>
        <p:nvGrpSpPr>
          <p:cNvPr id="100" name="Google Shape;25;p3"/>
          <p:cNvGrpSpPr/>
          <p:nvPr/>
        </p:nvGrpSpPr>
        <p:grpSpPr>
          <a:xfrm>
            <a:off x="4303440" y="4617720"/>
            <a:ext cx="4845600" cy="529200"/>
            <a:chOff x="4303440" y="4617720"/>
            <a:chExt cx="4845600" cy="529200"/>
          </a:xfrm>
        </p:grpSpPr>
        <p:pic>
          <p:nvPicPr>
            <p:cNvPr id="101" name="Google Shape;26;p3" descr=""/>
            <p:cNvPicPr/>
            <p:nvPr/>
          </p:nvPicPr>
          <p:blipFill>
            <a:blip r:embed="rId4"/>
            <a:stretch/>
          </p:blipFill>
          <p:spPr>
            <a:xfrm rot="10800000">
              <a:off x="4303440" y="4617720"/>
              <a:ext cx="4845600" cy="529200"/>
            </a:xfrm>
            <a:prstGeom prst="rect">
              <a:avLst/>
            </a:prstGeom>
            <a:ln w="0">
              <a:noFill/>
            </a:ln>
          </p:spPr>
        </p:pic>
        <p:pic>
          <p:nvPicPr>
            <p:cNvPr id="102" name="Google Shape;27;p3" descr=""/>
            <p:cNvPicPr/>
            <p:nvPr/>
          </p:nvPicPr>
          <p:blipFill>
            <a:blip r:embed="rId5"/>
            <a:stretch/>
          </p:blipFill>
          <p:spPr>
            <a:xfrm rot="10800000">
              <a:off x="7300440" y="4848120"/>
              <a:ext cx="1585080" cy="68760"/>
            </a:xfrm>
            <a:prstGeom prst="rect">
              <a:avLst/>
            </a:prstGeom>
            <a:ln w="0">
              <a:noFill/>
            </a:ln>
          </p:spPr>
        </p:pic>
      </p:grpSp>
      <p:sp>
        <p:nvSpPr>
          <p:cNvPr id="103" name="PlaceHolder 1"/>
          <p:cNvSpPr>
            <a:spLocks noGrp="1"/>
          </p:cNvSpPr>
          <p:nvPr>
            <p:ph type="title"/>
          </p:nvPr>
        </p:nvSpPr>
        <p:spPr>
          <a:xfrm>
            <a:off x="4047120" y="2409480"/>
            <a:ext cx="4383360" cy="1391400"/>
          </a:xfrm>
          <a:prstGeom prst="rect">
            <a:avLst/>
          </a:prstGeom>
          <a:noFill/>
          <a:ln w="0">
            <a:noFill/>
          </a:ln>
        </p:spPr>
        <p:txBody>
          <a:bodyPr lIns="91440" rIns="91440" tIns="91440" bIns="91440" anchor="t">
            <a:noAutofit/>
          </a:bodyPr>
          <a:p>
            <a:pPr indent="0">
              <a:buNone/>
            </a:pPr>
            <a:r>
              <a:rPr b="0" lang="en-US" sz="4000" spc="-1" strike="noStrike">
                <a:solidFill>
                  <a:srgbClr val="000000"/>
                </a:solidFill>
                <a:latin typeface="Arial"/>
              </a:rPr>
              <a:t>Click to edit the title text format</a:t>
            </a:r>
            <a:endParaRPr b="0" lang="en-US" sz="4000" spc="-1" strike="noStrike">
              <a:solidFill>
                <a:srgbClr val="000000"/>
              </a:solidFill>
              <a:latin typeface="Arial"/>
            </a:endParaRPr>
          </a:p>
        </p:txBody>
      </p:sp>
      <p:sp>
        <p:nvSpPr>
          <p:cNvPr id="104" name="PlaceHolder 2"/>
          <p:cNvSpPr>
            <a:spLocks noGrp="1"/>
          </p:cNvSpPr>
          <p:nvPr>
            <p:ph type="title"/>
          </p:nvPr>
        </p:nvSpPr>
        <p:spPr>
          <a:xfrm>
            <a:off x="5690160" y="1037520"/>
            <a:ext cx="1096920" cy="1096920"/>
          </a:xfrm>
          <a:prstGeom prst="rect">
            <a:avLst/>
          </a:prstGeom>
          <a:solidFill>
            <a:schemeClr val="lt2"/>
          </a:solidFill>
          <a:ln w="0">
            <a:noFill/>
          </a:ln>
        </p:spPr>
        <p:txBody>
          <a:bodyPr lIns="91440" rIns="91440" tIns="91440" bIns="91440" anchor="ctr">
            <a:noAutofit/>
          </a:bodyPr>
          <a:p>
            <a:pPr indent="0" algn="ctr">
              <a:lnSpc>
                <a:spcPct val="100000"/>
              </a:lnSpc>
              <a:buNone/>
            </a:pPr>
            <a:r>
              <a:rPr b="1" lang="en-US" sz="6000" spc="-1" strike="noStrike">
                <a:solidFill>
                  <a:schemeClr val="dk1"/>
                </a:solidFill>
                <a:latin typeface="Poppins"/>
                <a:ea typeface="Poppins"/>
              </a:rPr>
              <a:t>xx%</a:t>
            </a:r>
            <a:endParaRPr b="0" lang="en-US" sz="6000" spc="-1" strike="noStrike">
              <a:solidFill>
                <a:srgbClr val="000000"/>
              </a:solidFill>
              <a:latin typeface="Arial"/>
            </a:endParaRPr>
          </a:p>
        </p:txBody>
      </p:sp>
      <p:sp>
        <p:nvSpPr>
          <p:cNvPr id="105" name="PlaceHolder 3"/>
          <p:cNvSpPr>
            <a:spLocks noGrp="1"/>
          </p:cNvSpPr>
          <p:nvPr>
            <p:ph type="body"/>
          </p:nvPr>
        </p:nvSpPr>
        <p:spPr>
          <a:xfrm>
            <a:off x="713160" y="539640"/>
            <a:ext cx="2760120" cy="4064040"/>
          </a:xfrm>
          <a:prstGeom prst="rect">
            <a:avLst/>
          </a:prstGeom>
          <a:noFill/>
          <a:ln w="0">
            <a:noFill/>
          </a:ln>
        </p:spPr>
        <p:txBody>
          <a:bodyPr lIns="90000" rIns="90000" tIns="45000" bIns="45000" anchor="t">
            <a:normAutofit fontScale="3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6"/>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06" name="Google Shape;247;p25" descr=""/>
          <p:cNvPicPr/>
          <p:nvPr/>
        </p:nvPicPr>
        <p:blipFill>
          <a:blip r:embed="rId2"/>
          <a:stretch/>
        </p:blipFill>
        <p:spPr>
          <a:xfrm>
            <a:off x="0" y="0"/>
            <a:ext cx="9143640" cy="5143320"/>
          </a:xfrm>
          <a:prstGeom prst="rect">
            <a:avLst/>
          </a:prstGeom>
          <a:ln w="0">
            <a:noFill/>
          </a:ln>
        </p:spPr>
      </p:pic>
      <p:sp>
        <p:nvSpPr>
          <p:cNvPr id="107" name="PlaceHolder 1"/>
          <p:cNvSpPr>
            <a:spLocks noGrp="1"/>
          </p:cNvSpPr>
          <p:nvPr>
            <p:ph type="title"/>
          </p:nvPr>
        </p:nvSpPr>
        <p:spPr>
          <a:xfrm>
            <a:off x="720000" y="539640"/>
            <a:ext cx="7703640" cy="572400"/>
          </a:xfrm>
          <a:prstGeom prst="rect">
            <a:avLst/>
          </a:prstGeom>
          <a:noFill/>
          <a:ln w="0">
            <a:noFill/>
          </a:ln>
        </p:spPr>
        <p:txBody>
          <a:bodyPr lIns="91440" rIns="91440" tIns="91440" bIns="91440" anchor="t">
            <a:noAutofit/>
          </a:bodyPr>
          <a:p>
            <a:pPr indent="0">
              <a:buNone/>
            </a:pPr>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grpSp>
        <p:nvGrpSpPr>
          <p:cNvPr id="108" name="Google Shape;249;p25"/>
          <p:cNvGrpSpPr/>
          <p:nvPr/>
        </p:nvGrpSpPr>
        <p:grpSpPr>
          <a:xfrm>
            <a:off x="5131440" y="0"/>
            <a:ext cx="4012560" cy="358920"/>
            <a:chOff x="5131440" y="0"/>
            <a:chExt cx="4012560" cy="358920"/>
          </a:xfrm>
        </p:grpSpPr>
        <p:pic>
          <p:nvPicPr>
            <p:cNvPr id="109" name="Google Shape;250;p25" descr=""/>
            <p:cNvPicPr/>
            <p:nvPr/>
          </p:nvPicPr>
          <p:blipFill>
            <a:blip r:embed="rId3"/>
            <a:stretch/>
          </p:blipFill>
          <p:spPr>
            <a:xfrm flipH="1">
              <a:off x="5131440" y="0"/>
              <a:ext cx="4012560" cy="358920"/>
            </a:xfrm>
            <a:prstGeom prst="rect">
              <a:avLst/>
            </a:prstGeom>
            <a:ln w="0">
              <a:noFill/>
            </a:ln>
          </p:spPr>
        </p:pic>
        <p:pic>
          <p:nvPicPr>
            <p:cNvPr id="110" name="Google Shape;251;p25" descr=""/>
            <p:cNvPicPr/>
            <p:nvPr/>
          </p:nvPicPr>
          <p:blipFill>
            <a:blip r:embed="rId4"/>
            <a:stretch/>
          </p:blipFill>
          <p:spPr>
            <a:xfrm flipH="1">
              <a:off x="7295400" y="159480"/>
              <a:ext cx="1585080" cy="68760"/>
            </a:xfrm>
            <a:prstGeom prst="rect">
              <a:avLst/>
            </a:prstGeom>
            <a:ln w="0">
              <a:noFill/>
            </a:ln>
          </p:spPr>
        </p:pic>
      </p:grpSp>
      <p:pic>
        <p:nvPicPr>
          <p:cNvPr id="111" name="Google Shape;252;p25" descr=""/>
          <p:cNvPicPr/>
          <p:nvPr/>
        </p:nvPicPr>
        <p:blipFill>
          <a:blip r:embed="rId5"/>
          <a:stretch/>
        </p:blipFill>
        <p:spPr>
          <a:xfrm rot="16200000">
            <a:off x="0" y="360"/>
            <a:ext cx="972360" cy="972360"/>
          </a:xfrm>
          <a:prstGeom prst="rect">
            <a:avLst/>
          </a:prstGeom>
          <a:ln w="0">
            <a:noFill/>
          </a:ln>
        </p:spPr>
      </p:pic>
      <p:sp>
        <p:nvSpPr>
          <p:cNvPr id="11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3" r:id="rId6"/>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13" name="Google Shape;254;p26" descr=""/>
          <p:cNvPicPr/>
          <p:nvPr/>
        </p:nvPicPr>
        <p:blipFill>
          <a:blip r:embed="rId2"/>
          <a:stretch/>
        </p:blipFill>
        <p:spPr>
          <a:xfrm>
            <a:off x="0" y="0"/>
            <a:ext cx="9143640" cy="5143320"/>
          </a:xfrm>
          <a:prstGeom prst="rect">
            <a:avLst/>
          </a:prstGeom>
          <a:ln w="0">
            <a:noFill/>
          </a:ln>
        </p:spPr>
      </p:pic>
      <p:sp>
        <p:nvSpPr>
          <p:cNvPr id="114" name="PlaceHolder 1"/>
          <p:cNvSpPr>
            <a:spLocks noGrp="1"/>
          </p:cNvSpPr>
          <p:nvPr>
            <p:ph type="title"/>
          </p:nvPr>
        </p:nvSpPr>
        <p:spPr>
          <a:xfrm>
            <a:off x="720000" y="539640"/>
            <a:ext cx="7703640" cy="572400"/>
          </a:xfrm>
          <a:prstGeom prst="rect">
            <a:avLst/>
          </a:prstGeom>
          <a:noFill/>
          <a:ln w="0">
            <a:noFill/>
          </a:ln>
        </p:spPr>
        <p:txBody>
          <a:bodyPr lIns="91440" rIns="91440" tIns="91440" bIns="91440" anchor="t">
            <a:noAutofit/>
          </a:bodyPr>
          <a:p>
            <a:pPr indent="0">
              <a:buNone/>
            </a:pPr>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grpSp>
        <p:nvGrpSpPr>
          <p:cNvPr id="115" name="Google Shape;256;p26"/>
          <p:cNvGrpSpPr/>
          <p:nvPr/>
        </p:nvGrpSpPr>
        <p:grpSpPr>
          <a:xfrm>
            <a:off x="0" y="0"/>
            <a:ext cx="9143640" cy="5142960"/>
            <a:chOff x="0" y="0"/>
            <a:chExt cx="9143640" cy="5142960"/>
          </a:xfrm>
        </p:grpSpPr>
        <p:pic>
          <p:nvPicPr>
            <p:cNvPr id="116" name="Google Shape;257;p26" descr=""/>
            <p:cNvPicPr/>
            <p:nvPr/>
          </p:nvPicPr>
          <p:blipFill>
            <a:blip r:embed="rId3"/>
            <a:stretch/>
          </p:blipFill>
          <p:spPr>
            <a:xfrm flipH="1" rot="16200000">
              <a:off x="0" y="4170600"/>
              <a:ext cx="972360" cy="972360"/>
            </a:xfrm>
            <a:prstGeom prst="rect">
              <a:avLst/>
            </a:prstGeom>
            <a:ln w="0">
              <a:noFill/>
            </a:ln>
          </p:spPr>
        </p:pic>
        <p:pic>
          <p:nvPicPr>
            <p:cNvPr id="117" name="Google Shape;258;p26" descr=""/>
            <p:cNvPicPr/>
            <p:nvPr/>
          </p:nvPicPr>
          <p:blipFill>
            <a:blip r:embed="rId4"/>
            <a:stretch/>
          </p:blipFill>
          <p:spPr>
            <a:xfrm flipH="1" rot="16200000">
              <a:off x="8171280" y="0"/>
              <a:ext cx="972360" cy="972360"/>
            </a:xfrm>
            <a:prstGeom prst="rect">
              <a:avLst/>
            </a:prstGeom>
            <a:ln w="0">
              <a:noFill/>
            </a:ln>
          </p:spPr>
        </p:pic>
      </p:grpSp>
      <p:grpSp>
        <p:nvGrpSpPr>
          <p:cNvPr id="118" name="Google Shape;259;p26"/>
          <p:cNvGrpSpPr/>
          <p:nvPr/>
        </p:nvGrpSpPr>
        <p:grpSpPr>
          <a:xfrm>
            <a:off x="0" y="0"/>
            <a:ext cx="4012560" cy="358920"/>
            <a:chOff x="0" y="0"/>
            <a:chExt cx="4012560" cy="358920"/>
          </a:xfrm>
        </p:grpSpPr>
        <p:pic>
          <p:nvPicPr>
            <p:cNvPr id="119" name="Google Shape;260;p26" descr=""/>
            <p:cNvPicPr/>
            <p:nvPr/>
          </p:nvPicPr>
          <p:blipFill>
            <a:blip r:embed="rId5"/>
            <a:stretch/>
          </p:blipFill>
          <p:spPr>
            <a:xfrm>
              <a:off x="0" y="0"/>
              <a:ext cx="4012560" cy="358920"/>
            </a:xfrm>
            <a:prstGeom prst="rect">
              <a:avLst/>
            </a:prstGeom>
            <a:ln w="0">
              <a:noFill/>
            </a:ln>
          </p:spPr>
        </p:pic>
        <p:pic>
          <p:nvPicPr>
            <p:cNvPr id="120" name="Google Shape;261;p26" descr=""/>
            <p:cNvPicPr/>
            <p:nvPr/>
          </p:nvPicPr>
          <p:blipFill>
            <a:blip r:embed="rId6"/>
            <a:stretch/>
          </p:blipFill>
          <p:spPr>
            <a:xfrm>
              <a:off x="263520" y="145080"/>
              <a:ext cx="1585080" cy="68760"/>
            </a:xfrm>
            <a:prstGeom prst="rect">
              <a:avLst/>
            </a:prstGeom>
            <a:ln w="0">
              <a:noFill/>
            </a:ln>
          </p:spPr>
        </p:pic>
      </p:grpSp>
      <p:sp>
        <p:nvSpPr>
          <p:cNvPr id="12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7"/>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22" name="Google Shape;263;p27" descr=""/>
          <p:cNvPicPr/>
          <p:nvPr/>
        </p:nvPicPr>
        <p:blipFill>
          <a:blip r:embed="rId2"/>
          <a:stretch/>
        </p:blipFill>
        <p:spPr>
          <a:xfrm>
            <a:off x="0" y="0"/>
            <a:ext cx="9143640" cy="5143320"/>
          </a:xfrm>
          <a:prstGeom prst="rect">
            <a:avLst/>
          </a:prstGeom>
          <a:ln w="0">
            <a:noFill/>
          </a:ln>
        </p:spPr>
      </p:pic>
      <p:sp>
        <p:nvSpPr>
          <p:cNvPr id="123" name="PlaceHolder 1"/>
          <p:cNvSpPr>
            <a:spLocks noGrp="1"/>
          </p:cNvSpPr>
          <p:nvPr>
            <p:ph type="title"/>
          </p:nvPr>
        </p:nvSpPr>
        <p:spPr>
          <a:xfrm>
            <a:off x="4363920" y="540000"/>
            <a:ext cx="3699000" cy="1058400"/>
          </a:xfrm>
          <a:prstGeom prst="rect">
            <a:avLst/>
          </a:prstGeom>
          <a:noFill/>
          <a:ln w="0">
            <a:noFill/>
          </a:ln>
        </p:spPr>
        <p:txBody>
          <a:bodyPr lIns="91440" rIns="91440" tIns="91440" bIns="91440" anchor="t">
            <a:noAutofit/>
          </a:bodyPr>
          <a:p>
            <a:pPr indent="0">
              <a:buNone/>
            </a:pPr>
            <a:r>
              <a:rPr b="0" lang="en-US" sz="6000" spc="-1" strike="noStrike">
                <a:solidFill>
                  <a:srgbClr val="000000"/>
                </a:solidFill>
                <a:latin typeface="Arial"/>
              </a:rPr>
              <a:t>Click to edit the title text format</a:t>
            </a:r>
            <a:endParaRPr b="0" lang="en-US" sz="6000" spc="-1" strike="noStrike">
              <a:solidFill>
                <a:srgbClr val="000000"/>
              </a:solidFill>
              <a:latin typeface="Arial"/>
            </a:endParaRPr>
          </a:p>
        </p:txBody>
      </p:sp>
      <p:sp>
        <p:nvSpPr>
          <p:cNvPr id="124" name="PlaceHolder 2"/>
          <p:cNvSpPr>
            <a:spLocks noGrp="1"/>
          </p:cNvSpPr>
          <p:nvPr>
            <p:ph type="body"/>
          </p:nvPr>
        </p:nvSpPr>
        <p:spPr>
          <a:xfrm>
            <a:off x="713160" y="539640"/>
            <a:ext cx="3072240" cy="4064040"/>
          </a:xfrm>
          <a:prstGeom prst="rect">
            <a:avLst/>
          </a:prstGeom>
          <a:noFill/>
          <a:ln w="0">
            <a:noFill/>
          </a:ln>
        </p:spPr>
        <p:txBody>
          <a:bodyPr lIns="90000" rIns="90000" tIns="45000" bIns="4500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5" name="Google Shape;267;p27"/>
          <p:cNvSpPr/>
          <p:nvPr/>
        </p:nvSpPr>
        <p:spPr>
          <a:xfrm>
            <a:off x="4363920" y="3542400"/>
            <a:ext cx="3699000" cy="648360"/>
          </a:xfrm>
          <a:prstGeom prst="rect">
            <a:avLst/>
          </a:prstGeom>
          <a:noFill/>
          <a:ln w="0">
            <a:noFill/>
          </a:ln>
        </p:spPr>
        <p:style>
          <a:lnRef idx="0"/>
          <a:fillRef idx="0"/>
          <a:effectRef idx="0"/>
          <a:fontRef idx="minor"/>
        </p:style>
        <p:txBody>
          <a:bodyPr tIns="91440" bIns="91440" anchor="t">
            <a:noAutofit/>
          </a:bodyPr>
          <a:p>
            <a:pPr>
              <a:lnSpc>
                <a:spcPct val="100000"/>
              </a:lnSpc>
              <a:spcBef>
                <a:spcPts val="300"/>
              </a:spcBef>
              <a:tabLst>
                <a:tab algn="l" pos="0"/>
              </a:tabLst>
            </a:pPr>
            <a:r>
              <a:rPr b="1" lang="en" sz="1000" spc="-1" strike="noStrike">
                <a:solidFill>
                  <a:schemeClr val="dk1"/>
                </a:solidFill>
                <a:latin typeface="Poppins"/>
                <a:ea typeface="Poppins"/>
              </a:rPr>
              <a:t>CREDITS:</a:t>
            </a:r>
            <a:r>
              <a:rPr b="0" lang="en" sz="1000" spc="-1" strike="noStrike">
                <a:solidFill>
                  <a:schemeClr val="dk1"/>
                </a:solidFill>
                <a:latin typeface="Poppins"/>
                <a:ea typeface="Poppins"/>
              </a:rPr>
              <a:t> This presentation template was created by </a:t>
            </a:r>
            <a:r>
              <a:rPr b="1" lang="en" sz="1000" spc="-1" strike="noStrike" u="sng">
                <a:solidFill>
                  <a:schemeClr val="hlink"/>
                </a:solidFill>
                <a:uFillTx/>
                <a:latin typeface="Poppins"/>
                <a:ea typeface="Poppins"/>
                <a:hlinkClick r:id="rId3"/>
              </a:rPr>
              <a:t>Slidesgo</a:t>
            </a:r>
            <a:r>
              <a:rPr b="0" lang="en" sz="1000" spc="-1" strike="noStrike">
                <a:solidFill>
                  <a:schemeClr val="dk1"/>
                </a:solidFill>
                <a:latin typeface="Poppins"/>
                <a:ea typeface="Poppins"/>
              </a:rPr>
              <a:t>, and includes icons by </a:t>
            </a:r>
            <a:r>
              <a:rPr b="1" lang="en" sz="1000" spc="-1" strike="noStrike" u="sng">
                <a:solidFill>
                  <a:schemeClr val="dk1"/>
                </a:solidFill>
                <a:uFillTx/>
                <a:latin typeface="Poppins"/>
                <a:ea typeface="Poppins"/>
                <a:hlinkClick r:id="rId4"/>
              </a:rPr>
              <a:t>Flaticon</a:t>
            </a:r>
            <a:r>
              <a:rPr b="0" lang="en" sz="1000" spc="-1" strike="noStrike">
                <a:solidFill>
                  <a:schemeClr val="dk1"/>
                </a:solidFill>
                <a:latin typeface="Poppins"/>
                <a:ea typeface="Poppins"/>
              </a:rPr>
              <a:t>, and infographics &amp; images by </a:t>
            </a:r>
            <a:r>
              <a:rPr b="1" lang="en" sz="1000" spc="-1" strike="noStrike" u="sng">
                <a:solidFill>
                  <a:schemeClr val="dk1"/>
                </a:solidFill>
                <a:uFillTx/>
                <a:latin typeface="Poppins"/>
                <a:ea typeface="Poppins"/>
                <a:hlinkClick r:id="rId5"/>
              </a:rPr>
              <a:t>Freepik</a:t>
            </a:r>
            <a:r>
              <a:rPr b="0" lang="en" sz="1000" spc="-1" strike="noStrike" u="sng">
                <a:solidFill>
                  <a:schemeClr val="dk1"/>
                </a:solidFill>
                <a:uFillTx/>
                <a:latin typeface="Poppins"/>
                <a:ea typeface="Poppins"/>
              </a:rPr>
              <a:t> </a:t>
            </a:r>
            <a:endParaRPr b="0" lang="en-US" sz="1000" spc="-1" strike="noStrike">
              <a:solidFill>
                <a:srgbClr val="000000"/>
              </a:solidFill>
              <a:latin typeface="Arial"/>
            </a:endParaRPr>
          </a:p>
        </p:txBody>
      </p:sp>
      <p:grpSp>
        <p:nvGrpSpPr>
          <p:cNvPr id="126" name="Google Shape;268;p27"/>
          <p:cNvGrpSpPr/>
          <p:nvPr/>
        </p:nvGrpSpPr>
        <p:grpSpPr>
          <a:xfrm>
            <a:off x="-6840" y="0"/>
            <a:ext cx="9150840" cy="5153760"/>
            <a:chOff x="-6840" y="0"/>
            <a:chExt cx="9150840" cy="5153760"/>
          </a:xfrm>
        </p:grpSpPr>
        <p:grpSp>
          <p:nvGrpSpPr>
            <p:cNvPr id="127" name="Google Shape;269;p27"/>
            <p:cNvGrpSpPr/>
            <p:nvPr/>
          </p:nvGrpSpPr>
          <p:grpSpPr>
            <a:xfrm>
              <a:off x="5355000" y="0"/>
              <a:ext cx="3789000" cy="358920"/>
              <a:chOff x="5355000" y="0"/>
              <a:chExt cx="3789000" cy="358920"/>
            </a:xfrm>
          </p:grpSpPr>
          <p:pic>
            <p:nvPicPr>
              <p:cNvPr id="128" name="Google Shape;270;p27" descr=""/>
              <p:cNvPicPr/>
              <p:nvPr/>
            </p:nvPicPr>
            <p:blipFill>
              <a:blip r:embed="rId6"/>
              <a:stretch/>
            </p:blipFill>
            <p:spPr>
              <a:xfrm flipH="1">
                <a:off x="5355000" y="0"/>
                <a:ext cx="3789000" cy="358920"/>
              </a:xfrm>
              <a:prstGeom prst="rect">
                <a:avLst/>
              </a:prstGeom>
              <a:ln w="0">
                <a:noFill/>
              </a:ln>
            </p:spPr>
          </p:pic>
          <p:pic>
            <p:nvPicPr>
              <p:cNvPr id="129" name="Google Shape;271;p27" descr=""/>
              <p:cNvPicPr/>
              <p:nvPr/>
            </p:nvPicPr>
            <p:blipFill>
              <a:blip r:embed="rId7"/>
              <a:stretch/>
            </p:blipFill>
            <p:spPr>
              <a:xfrm flipH="1">
                <a:off x="7293960" y="145080"/>
                <a:ext cx="1585080" cy="68760"/>
              </a:xfrm>
              <a:prstGeom prst="rect">
                <a:avLst/>
              </a:prstGeom>
              <a:ln w="0">
                <a:noFill/>
              </a:ln>
            </p:spPr>
          </p:pic>
        </p:grpSp>
        <p:grpSp>
          <p:nvGrpSpPr>
            <p:cNvPr id="130" name="Google Shape;272;p27"/>
            <p:cNvGrpSpPr/>
            <p:nvPr/>
          </p:nvGrpSpPr>
          <p:grpSpPr>
            <a:xfrm>
              <a:off x="-6840" y="4766040"/>
              <a:ext cx="3785400" cy="387720"/>
              <a:chOff x="-6840" y="4766040"/>
              <a:chExt cx="3785400" cy="387720"/>
            </a:xfrm>
          </p:grpSpPr>
          <p:pic>
            <p:nvPicPr>
              <p:cNvPr id="131" name="Google Shape;273;p27" descr=""/>
              <p:cNvPicPr/>
              <p:nvPr/>
            </p:nvPicPr>
            <p:blipFill>
              <a:blip r:embed="rId8"/>
              <a:stretch/>
            </p:blipFill>
            <p:spPr>
              <a:xfrm flipH="1" rot="10800000">
                <a:off x="-6840" y="4766040"/>
                <a:ext cx="3785400" cy="387720"/>
              </a:xfrm>
              <a:prstGeom prst="rect">
                <a:avLst/>
              </a:prstGeom>
              <a:ln w="0">
                <a:noFill/>
              </a:ln>
            </p:spPr>
          </p:pic>
          <p:pic>
            <p:nvPicPr>
              <p:cNvPr id="132" name="Google Shape;274;p27" descr=""/>
              <p:cNvPicPr/>
              <p:nvPr/>
            </p:nvPicPr>
            <p:blipFill>
              <a:blip r:embed="rId9"/>
              <a:stretch/>
            </p:blipFill>
            <p:spPr>
              <a:xfrm flipH="1" rot="10800000">
                <a:off x="256680" y="4925520"/>
                <a:ext cx="1585080" cy="68760"/>
              </a:xfrm>
              <a:prstGeom prst="rect">
                <a:avLst/>
              </a:prstGeom>
              <a:ln w="0">
                <a:noFill/>
              </a:ln>
            </p:spPr>
          </p:pic>
        </p:grpSp>
      </p:grpSp>
      <p:grpSp>
        <p:nvGrpSpPr>
          <p:cNvPr id="133" name="Google Shape;275;p27"/>
          <p:cNvGrpSpPr/>
          <p:nvPr/>
        </p:nvGrpSpPr>
        <p:grpSpPr>
          <a:xfrm>
            <a:off x="360" y="-11520"/>
            <a:ext cx="9143640" cy="5154480"/>
            <a:chOff x="360" y="-11520"/>
            <a:chExt cx="9143640" cy="5154480"/>
          </a:xfrm>
        </p:grpSpPr>
        <p:pic>
          <p:nvPicPr>
            <p:cNvPr id="134" name="Google Shape;276;p27" descr=""/>
            <p:cNvPicPr/>
            <p:nvPr/>
          </p:nvPicPr>
          <p:blipFill>
            <a:blip r:embed="rId10"/>
            <a:stretch/>
          </p:blipFill>
          <p:spPr>
            <a:xfrm flipH="1">
              <a:off x="360" y="-11520"/>
              <a:ext cx="972360" cy="972360"/>
            </a:xfrm>
            <a:prstGeom prst="rect">
              <a:avLst/>
            </a:prstGeom>
            <a:ln w="0">
              <a:noFill/>
            </a:ln>
          </p:spPr>
        </p:pic>
        <p:pic>
          <p:nvPicPr>
            <p:cNvPr id="135" name="Google Shape;277;p27" descr=""/>
            <p:cNvPicPr/>
            <p:nvPr/>
          </p:nvPicPr>
          <p:blipFill>
            <a:blip r:embed="rId11"/>
            <a:stretch/>
          </p:blipFill>
          <p:spPr>
            <a:xfrm flipH="1">
              <a:off x="8171640" y="4170600"/>
              <a:ext cx="972360" cy="9723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77" r:id="rId1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36" name="Google Shape;279;p28" descr=""/>
          <p:cNvPicPr/>
          <p:nvPr/>
        </p:nvPicPr>
        <p:blipFill>
          <a:blip r:embed="rId2"/>
          <a:stretch/>
        </p:blipFill>
        <p:spPr>
          <a:xfrm>
            <a:off x="0" y="0"/>
            <a:ext cx="9143640" cy="5143320"/>
          </a:xfrm>
          <a:prstGeom prst="rect">
            <a:avLst/>
          </a:prstGeom>
          <a:ln w="0">
            <a:noFill/>
          </a:ln>
        </p:spPr>
      </p:pic>
      <p:pic>
        <p:nvPicPr>
          <p:cNvPr id="137" name="Google Shape;280;p28" descr=""/>
          <p:cNvPicPr/>
          <p:nvPr/>
        </p:nvPicPr>
        <p:blipFill>
          <a:blip r:embed="rId3"/>
          <a:stretch/>
        </p:blipFill>
        <p:spPr>
          <a:xfrm>
            <a:off x="0" y="0"/>
            <a:ext cx="9143640" cy="5143320"/>
          </a:xfrm>
          <a:prstGeom prst="rect">
            <a:avLst/>
          </a:prstGeom>
          <a:ln w="0">
            <a:noFill/>
          </a:ln>
        </p:spPr>
      </p:pic>
      <p:pic>
        <p:nvPicPr>
          <p:cNvPr id="138" name="Google Shape;281;p28" descr=""/>
          <p:cNvPicPr/>
          <p:nvPr/>
        </p:nvPicPr>
        <p:blipFill>
          <a:blip r:embed="rId4"/>
          <a:srcRect l="0" t="131" r="0" b="131"/>
          <a:stretch/>
        </p:blipFill>
        <p:spPr>
          <a:xfrm rot="16200000">
            <a:off x="-144720" y="3583080"/>
            <a:ext cx="1716480" cy="1307520"/>
          </a:xfrm>
          <a:prstGeom prst="rect">
            <a:avLst/>
          </a:prstGeom>
          <a:ln w="0">
            <a:noFill/>
          </a:ln>
        </p:spPr>
      </p:pic>
      <p:pic>
        <p:nvPicPr>
          <p:cNvPr id="139" name="Google Shape;282;p28" descr=""/>
          <p:cNvPicPr/>
          <p:nvPr/>
        </p:nvPicPr>
        <p:blipFill>
          <a:blip r:embed="rId5"/>
          <a:stretch/>
        </p:blipFill>
        <p:spPr>
          <a:xfrm>
            <a:off x="7905960" y="-13680"/>
            <a:ext cx="1251360" cy="1251360"/>
          </a:xfrm>
          <a:prstGeom prst="rect">
            <a:avLst/>
          </a:prstGeom>
          <a:ln w="0">
            <a:noFill/>
          </a:ln>
        </p:spPr>
      </p:pic>
      <p:grpSp>
        <p:nvGrpSpPr>
          <p:cNvPr id="140" name="Google Shape;283;p28"/>
          <p:cNvGrpSpPr/>
          <p:nvPr/>
        </p:nvGrpSpPr>
        <p:grpSpPr>
          <a:xfrm>
            <a:off x="0" y="-13680"/>
            <a:ext cx="8878680" cy="4923720"/>
            <a:chOff x="0" y="-13680"/>
            <a:chExt cx="8878680" cy="4923720"/>
          </a:xfrm>
        </p:grpSpPr>
        <p:pic>
          <p:nvPicPr>
            <p:cNvPr id="141" name="Google Shape;284;p28" descr=""/>
            <p:cNvPicPr/>
            <p:nvPr/>
          </p:nvPicPr>
          <p:blipFill>
            <a:blip r:embed="rId6"/>
            <a:stretch/>
          </p:blipFill>
          <p:spPr>
            <a:xfrm rot="10800000">
              <a:off x="7293600" y="4841280"/>
              <a:ext cx="1585080" cy="68760"/>
            </a:xfrm>
            <a:prstGeom prst="rect">
              <a:avLst/>
            </a:prstGeom>
            <a:ln w="0">
              <a:noFill/>
            </a:ln>
          </p:spPr>
        </p:pic>
        <p:grpSp>
          <p:nvGrpSpPr>
            <p:cNvPr id="142" name="Google Shape;285;p28"/>
            <p:cNvGrpSpPr/>
            <p:nvPr/>
          </p:nvGrpSpPr>
          <p:grpSpPr>
            <a:xfrm>
              <a:off x="0" y="-13680"/>
              <a:ext cx="6523200" cy="535680"/>
              <a:chOff x="0" y="-13680"/>
              <a:chExt cx="6523200" cy="535680"/>
            </a:xfrm>
          </p:grpSpPr>
          <p:pic>
            <p:nvPicPr>
              <p:cNvPr id="143" name="Google Shape;286;p28" descr=""/>
              <p:cNvPicPr/>
              <p:nvPr/>
            </p:nvPicPr>
            <p:blipFill>
              <a:blip r:embed="rId7"/>
              <a:stretch/>
            </p:blipFill>
            <p:spPr>
              <a:xfrm>
                <a:off x="0" y="-13680"/>
                <a:ext cx="6523200" cy="535680"/>
              </a:xfrm>
              <a:prstGeom prst="rect">
                <a:avLst/>
              </a:prstGeom>
              <a:ln w="0">
                <a:noFill/>
              </a:ln>
            </p:spPr>
          </p:pic>
          <p:pic>
            <p:nvPicPr>
              <p:cNvPr id="144" name="Google Shape;287;p28" descr=""/>
              <p:cNvPicPr/>
              <p:nvPr/>
            </p:nvPicPr>
            <p:blipFill>
              <a:blip r:embed="rId8"/>
              <a:stretch/>
            </p:blipFill>
            <p:spPr>
              <a:xfrm>
                <a:off x="264960" y="232920"/>
                <a:ext cx="1585080" cy="68760"/>
              </a:xfrm>
              <a:prstGeom prst="rect">
                <a:avLst/>
              </a:prstGeom>
              <a:ln w="0">
                <a:noFill/>
              </a:ln>
            </p:spPr>
          </p:pic>
        </p:grpSp>
      </p:grpSp>
    </p:spTree>
  </p:cSld>
  <p:clrMap bg1="lt1" bg2="lt2" tx1="dk1" tx2="dk2" accent1="accent1" accent2="accent2" accent3="accent3" accent4="accent4" accent5="accent5" accent6="accent6" hlink="hlink" folHlink="folHlink"/>
  <p:sldLayoutIdLst>
    <p:sldLayoutId id="2147483679" r:id="rId9"/>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45" name="Google Shape;289;p29" descr=""/>
          <p:cNvPicPr/>
          <p:nvPr/>
        </p:nvPicPr>
        <p:blipFill>
          <a:blip r:embed="rId2"/>
          <a:stretch/>
        </p:blipFill>
        <p:spPr>
          <a:xfrm>
            <a:off x="0" y="0"/>
            <a:ext cx="9143640" cy="5143320"/>
          </a:xfrm>
          <a:prstGeom prst="rect">
            <a:avLst/>
          </a:prstGeom>
          <a:ln w="0">
            <a:noFill/>
          </a:ln>
        </p:spPr>
      </p:pic>
      <p:pic>
        <p:nvPicPr>
          <p:cNvPr id="146" name="Google Shape;290;p29" descr=""/>
          <p:cNvPicPr/>
          <p:nvPr/>
        </p:nvPicPr>
        <p:blipFill>
          <a:blip r:embed="rId3"/>
          <a:srcRect l="73638" t="131" r="0" b="131"/>
          <a:stretch/>
        </p:blipFill>
        <p:spPr>
          <a:xfrm>
            <a:off x="8632800" y="38880"/>
            <a:ext cx="452160" cy="1307520"/>
          </a:xfrm>
          <a:prstGeom prst="rect">
            <a:avLst/>
          </a:prstGeom>
          <a:ln w="0">
            <a:noFill/>
          </a:ln>
        </p:spPr>
      </p:pic>
      <p:grpSp>
        <p:nvGrpSpPr>
          <p:cNvPr id="147" name="Google Shape;291;p29"/>
          <p:cNvGrpSpPr/>
          <p:nvPr/>
        </p:nvGrpSpPr>
        <p:grpSpPr>
          <a:xfrm>
            <a:off x="360" y="-20520"/>
            <a:ext cx="972360" cy="5163120"/>
            <a:chOff x="360" y="-20520"/>
            <a:chExt cx="972360" cy="5163120"/>
          </a:xfrm>
        </p:grpSpPr>
        <p:pic>
          <p:nvPicPr>
            <p:cNvPr id="148" name="Google Shape;292;p29" descr=""/>
            <p:cNvPicPr/>
            <p:nvPr/>
          </p:nvPicPr>
          <p:blipFill>
            <a:blip r:embed="rId4"/>
            <a:stretch/>
          </p:blipFill>
          <p:spPr>
            <a:xfrm flipH="1">
              <a:off x="360" y="-20520"/>
              <a:ext cx="972360" cy="972360"/>
            </a:xfrm>
            <a:prstGeom prst="rect">
              <a:avLst/>
            </a:prstGeom>
            <a:ln w="0">
              <a:noFill/>
            </a:ln>
          </p:spPr>
        </p:pic>
        <p:pic>
          <p:nvPicPr>
            <p:cNvPr id="149" name="Google Shape;293;p29" descr=""/>
            <p:cNvPicPr/>
            <p:nvPr/>
          </p:nvPicPr>
          <p:blipFill>
            <a:blip r:embed="rId5"/>
            <a:stretch/>
          </p:blipFill>
          <p:spPr>
            <a:xfrm flipH="1" rot="5400000">
              <a:off x="360" y="4170240"/>
              <a:ext cx="972360" cy="972360"/>
            </a:xfrm>
            <a:prstGeom prst="rect">
              <a:avLst/>
            </a:prstGeom>
            <a:ln w="0">
              <a:noFill/>
            </a:ln>
          </p:spPr>
        </p:pic>
      </p:grpSp>
      <p:grpSp>
        <p:nvGrpSpPr>
          <p:cNvPr id="150" name="Google Shape;294;p29"/>
          <p:cNvGrpSpPr/>
          <p:nvPr/>
        </p:nvGrpSpPr>
        <p:grpSpPr>
          <a:xfrm>
            <a:off x="5368680" y="4784760"/>
            <a:ext cx="3789000" cy="358920"/>
            <a:chOff x="5368680" y="4784760"/>
            <a:chExt cx="3789000" cy="358920"/>
          </a:xfrm>
        </p:grpSpPr>
        <p:pic>
          <p:nvPicPr>
            <p:cNvPr id="151" name="Google Shape;295;p29" descr=""/>
            <p:cNvPicPr/>
            <p:nvPr/>
          </p:nvPicPr>
          <p:blipFill>
            <a:blip r:embed="rId6"/>
            <a:stretch/>
          </p:blipFill>
          <p:spPr>
            <a:xfrm rot="10800000">
              <a:off x="5368680" y="4784760"/>
              <a:ext cx="3789000" cy="358920"/>
            </a:xfrm>
            <a:prstGeom prst="rect">
              <a:avLst/>
            </a:prstGeom>
            <a:ln w="0">
              <a:noFill/>
            </a:ln>
          </p:spPr>
        </p:pic>
        <p:pic>
          <p:nvPicPr>
            <p:cNvPr id="152" name="Google Shape;296;p29" descr=""/>
            <p:cNvPicPr/>
            <p:nvPr/>
          </p:nvPicPr>
          <p:blipFill>
            <a:blip r:embed="rId7"/>
            <a:stretch/>
          </p:blipFill>
          <p:spPr>
            <a:xfrm rot="10800000">
              <a:off x="7293960" y="4929480"/>
              <a:ext cx="1585080" cy="687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81" r:id="rId8"/>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53" name="Google Shape;32;p4" descr=""/>
          <p:cNvPicPr/>
          <p:nvPr/>
        </p:nvPicPr>
        <p:blipFill>
          <a:blip r:embed="rId2"/>
          <a:stretch/>
        </p:blipFill>
        <p:spPr>
          <a:xfrm>
            <a:off x="0" y="0"/>
            <a:ext cx="9143640" cy="5143320"/>
          </a:xfrm>
          <a:prstGeom prst="rect">
            <a:avLst/>
          </a:prstGeom>
          <a:ln w="0">
            <a:noFill/>
          </a:ln>
        </p:spPr>
      </p:pic>
      <p:sp>
        <p:nvSpPr>
          <p:cNvPr id="154" name="PlaceHolder 1"/>
          <p:cNvSpPr>
            <a:spLocks noGrp="1"/>
          </p:cNvSpPr>
          <p:nvPr>
            <p:ph type="title"/>
          </p:nvPr>
        </p:nvSpPr>
        <p:spPr>
          <a:xfrm>
            <a:off x="713160" y="1099080"/>
            <a:ext cx="3171600" cy="572400"/>
          </a:xfrm>
          <a:prstGeom prst="rect">
            <a:avLst/>
          </a:prstGeom>
          <a:noFill/>
          <a:ln w="0">
            <a:noFill/>
          </a:ln>
        </p:spPr>
        <p:txBody>
          <a:bodyPr lIns="91440" rIns="91440" tIns="91440" bIns="91440" anchor="t">
            <a:noAutofit/>
          </a:bodyPr>
          <a:p>
            <a:pPr indent="0">
              <a:buNone/>
            </a:pPr>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155" name="PlaceHolder 2"/>
          <p:cNvSpPr>
            <a:spLocks noGrp="1"/>
          </p:cNvSpPr>
          <p:nvPr>
            <p:ph type="body"/>
          </p:nvPr>
        </p:nvSpPr>
        <p:spPr>
          <a:xfrm>
            <a:off x="713160" y="1869840"/>
            <a:ext cx="3171600" cy="21740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grpSp>
        <p:nvGrpSpPr>
          <p:cNvPr id="156" name="Google Shape;35;p4"/>
          <p:cNvGrpSpPr/>
          <p:nvPr/>
        </p:nvGrpSpPr>
        <p:grpSpPr>
          <a:xfrm>
            <a:off x="2620800" y="0"/>
            <a:ext cx="6523200" cy="369720"/>
            <a:chOff x="2620800" y="0"/>
            <a:chExt cx="6523200" cy="369720"/>
          </a:xfrm>
        </p:grpSpPr>
        <p:pic>
          <p:nvPicPr>
            <p:cNvPr id="157" name="Google Shape;36;p4" descr=""/>
            <p:cNvPicPr/>
            <p:nvPr/>
          </p:nvPicPr>
          <p:blipFill>
            <a:blip r:embed="rId3"/>
            <a:stretch/>
          </p:blipFill>
          <p:spPr>
            <a:xfrm flipH="1">
              <a:off x="2620800" y="0"/>
              <a:ext cx="6523200" cy="369720"/>
            </a:xfrm>
            <a:prstGeom prst="rect">
              <a:avLst/>
            </a:prstGeom>
            <a:ln w="0">
              <a:noFill/>
            </a:ln>
          </p:spPr>
        </p:pic>
        <p:pic>
          <p:nvPicPr>
            <p:cNvPr id="158" name="Google Shape;37;p4" descr=""/>
            <p:cNvPicPr/>
            <p:nvPr/>
          </p:nvPicPr>
          <p:blipFill>
            <a:blip r:embed="rId4"/>
            <a:stretch/>
          </p:blipFill>
          <p:spPr>
            <a:xfrm flipH="1">
              <a:off x="7293960" y="150480"/>
              <a:ext cx="1585080" cy="68760"/>
            </a:xfrm>
            <a:prstGeom prst="rect">
              <a:avLst/>
            </a:prstGeom>
            <a:ln w="0">
              <a:noFill/>
            </a:ln>
          </p:spPr>
        </p:pic>
      </p:grpSp>
      <p:pic>
        <p:nvPicPr>
          <p:cNvPr id="159" name="Google Shape;38;p4" descr=""/>
          <p:cNvPicPr/>
          <p:nvPr/>
        </p:nvPicPr>
        <p:blipFill>
          <a:blip r:embed="rId5"/>
          <a:stretch/>
        </p:blipFill>
        <p:spPr>
          <a:xfrm flipH="1" rot="5400000">
            <a:off x="360" y="4171320"/>
            <a:ext cx="972360" cy="972360"/>
          </a:xfrm>
          <a:prstGeom prst="rect">
            <a:avLst/>
          </a:prstGeom>
          <a:ln w="0">
            <a:noFill/>
          </a:ln>
        </p:spPr>
      </p:pic>
      <p:pic>
        <p:nvPicPr>
          <p:cNvPr id="160" name="Google Shape;39;p4" descr=""/>
          <p:cNvPicPr/>
          <p:nvPr/>
        </p:nvPicPr>
        <p:blipFill>
          <a:blip r:embed="rId6"/>
          <a:stretch/>
        </p:blipFill>
        <p:spPr>
          <a:xfrm>
            <a:off x="7249320" y="3711960"/>
            <a:ext cx="1767600" cy="13503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83" r:id="rId7"/>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63" name="Google Shape;52;p6" descr=""/>
          <p:cNvPicPr/>
          <p:nvPr/>
        </p:nvPicPr>
        <p:blipFill>
          <a:blip r:embed="rId2"/>
          <a:stretch/>
        </p:blipFill>
        <p:spPr>
          <a:xfrm>
            <a:off x="0" y="0"/>
            <a:ext cx="9143640" cy="5143320"/>
          </a:xfrm>
          <a:prstGeom prst="rect">
            <a:avLst/>
          </a:prstGeom>
          <a:ln w="0">
            <a:noFill/>
          </a:ln>
        </p:spPr>
      </p:pic>
      <p:sp>
        <p:nvSpPr>
          <p:cNvPr id="164" name="PlaceHolder 1"/>
          <p:cNvSpPr>
            <a:spLocks noGrp="1"/>
          </p:cNvSpPr>
          <p:nvPr>
            <p:ph type="title"/>
          </p:nvPr>
        </p:nvSpPr>
        <p:spPr>
          <a:xfrm>
            <a:off x="720000" y="539640"/>
            <a:ext cx="7703640" cy="572400"/>
          </a:xfrm>
          <a:prstGeom prst="rect">
            <a:avLst/>
          </a:prstGeom>
          <a:noFill/>
          <a:ln w="0">
            <a:noFill/>
          </a:ln>
        </p:spPr>
        <p:txBody>
          <a:bodyPr lIns="91440" rIns="91440" tIns="91440" bIns="91440" anchor="t">
            <a:noAutofit/>
          </a:bodyPr>
          <a:p>
            <a:pPr indent="0">
              <a:buNone/>
            </a:pPr>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pic>
        <p:nvPicPr>
          <p:cNvPr id="165" name="Google Shape;54;p6" descr=""/>
          <p:cNvPicPr/>
          <p:nvPr/>
        </p:nvPicPr>
        <p:blipFill>
          <a:blip r:embed="rId3"/>
          <a:srcRect l="31652" t="131" r="0" b="18269"/>
          <a:stretch/>
        </p:blipFill>
        <p:spPr>
          <a:xfrm flipH="1" rot="10800000">
            <a:off x="8199360" y="11880"/>
            <a:ext cx="1172880" cy="1069560"/>
          </a:xfrm>
          <a:prstGeom prst="rect">
            <a:avLst/>
          </a:prstGeom>
          <a:ln w="0">
            <a:noFill/>
          </a:ln>
        </p:spPr>
      </p:pic>
      <p:pic>
        <p:nvPicPr>
          <p:cNvPr id="166" name="Google Shape;55;p6" descr=""/>
          <p:cNvPicPr/>
          <p:nvPr/>
        </p:nvPicPr>
        <p:blipFill>
          <a:blip r:embed="rId4"/>
          <a:stretch/>
        </p:blipFill>
        <p:spPr>
          <a:xfrm rot="10800000">
            <a:off x="360" y="4171320"/>
            <a:ext cx="972360" cy="972360"/>
          </a:xfrm>
          <a:prstGeom prst="rect">
            <a:avLst/>
          </a:prstGeom>
          <a:ln w="0">
            <a:noFill/>
          </a:ln>
        </p:spPr>
      </p:pic>
      <p:sp>
        <p:nvSpPr>
          <p:cNvPr id="16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5" r:id="rId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69" name="Google Shape;57;p7" descr=""/>
          <p:cNvPicPr/>
          <p:nvPr/>
        </p:nvPicPr>
        <p:blipFill>
          <a:blip r:embed="rId2"/>
          <a:stretch/>
        </p:blipFill>
        <p:spPr>
          <a:xfrm>
            <a:off x="0" y="0"/>
            <a:ext cx="9143640" cy="5143320"/>
          </a:xfrm>
          <a:prstGeom prst="rect">
            <a:avLst/>
          </a:prstGeom>
          <a:ln w="0">
            <a:noFill/>
          </a:ln>
        </p:spPr>
      </p:pic>
      <p:sp>
        <p:nvSpPr>
          <p:cNvPr id="170" name="PlaceHolder 1"/>
          <p:cNvSpPr>
            <a:spLocks noGrp="1"/>
          </p:cNvSpPr>
          <p:nvPr>
            <p:ph type="title"/>
          </p:nvPr>
        </p:nvSpPr>
        <p:spPr>
          <a:xfrm>
            <a:off x="713160" y="987480"/>
            <a:ext cx="4294440" cy="1062360"/>
          </a:xfrm>
          <a:prstGeom prst="rect">
            <a:avLst/>
          </a:prstGeom>
          <a:noFill/>
          <a:ln w="0">
            <a:noFill/>
          </a:ln>
        </p:spPr>
        <p:txBody>
          <a:bodyPr lIns="91440" rIns="91440" tIns="91440" bIns="91440" anchor="b">
            <a:noAutofit/>
          </a:bodyPr>
          <a:p>
            <a:pPr indent="0">
              <a:buNone/>
            </a:pPr>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171" name="PlaceHolder 2"/>
          <p:cNvSpPr>
            <a:spLocks noGrp="1"/>
          </p:cNvSpPr>
          <p:nvPr>
            <p:ph type="body"/>
          </p:nvPr>
        </p:nvSpPr>
        <p:spPr>
          <a:xfrm>
            <a:off x="5643720" y="539640"/>
            <a:ext cx="2786760" cy="4064040"/>
          </a:xfrm>
          <a:prstGeom prst="rect">
            <a:avLst/>
          </a:prstGeom>
          <a:noFill/>
          <a:ln w="0">
            <a:noFill/>
          </a:ln>
        </p:spPr>
        <p:txBody>
          <a:bodyPr lIns="90000" rIns="90000" tIns="45000" bIns="45000" anchor="t">
            <a:normAutofit fontScale="3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pic>
        <p:nvPicPr>
          <p:cNvPr id="172" name="Google Shape;61;p7" descr=""/>
          <p:cNvPicPr/>
          <p:nvPr/>
        </p:nvPicPr>
        <p:blipFill>
          <a:blip r:embed="rId3"/>
          <a:stretch/>
        </p:blipFill>
        <p:spPr>
          <a:xfrm flipH="1" rot="16200000">
            <a:off x="0" y="4170600"/>
            <a:ext cx="972360" cy="972360"/>
          </a:xfrm>
          <a:prstGeom prst="rect">
            <a:avLst/>
          </a:prstGeom>
          <a:ln w="0">
            <a:noFill/>
          </a:ln>
        </p:spPr>
      </p:pic>
      <p:pic>
        <p:nvPicPr>
          <p:cNvPr id="173" name="Google Shape;62;p7" descr=""/>
          <p:cNvPicPr/>
          <p:nvPr/>
        </p:nvPicPr>
        <p:blipFill>
          <a:blip r:embed="rId4"/>
          <a:srcRect l="0" t="131" r="0" b="131"/>
          <a:stretch/>
        </p:blipFill>
        <p:spPr>
          <a:xfrm rot="16200000">
            <a:off x="7509600" y="3504240"/>
            <a:ext cx="1716480" cy="1307520"/>
          </a:xfrm>
          <a:prstGeom prst="rect">
            <a:avLst/>
          </a:prstGeom>
          <a:ln w="0">
            <a:noFill/>
          </a:ln>
        </p:spPr>
      </p:pic>
      <p:grpSp>
        <p:nvGrpSpPr>
          <p:cNvPr id="174" name="Google Shape;63;p7"/>
          <p:cNvGrpSpPr/>
          <p:nvPr/>
        </p:nvGrpSpPr>
        <p:grpSpPr>
          <a:xfrm>
            <a:off x="0" y="0"/>
            <a:ext cx="5837400" cy="535680"/>
            <a:chOff x="0" y="0"/>
            <a:chExt cx="5837400" cy="535680"/>
          </a:xfrm>
        </p:grpSpPr>
        <p:pic>
          <p:nvPicPr>
            <p:cNvPr id="175" name="Google Shape;64;p7" descr=""/>
            <p:cNvPicPr/>
            <p:nvPr/>
          </p:nvPicPr>
          <p:blipFill>
            <a:blip r:embed="rId5"/>
            <a:stretch/>
          </p:blipFill>
          <p:spPr>
            <a:xfrm>
              <a:off x="0" y="0"/>
              <a:ext cx="5837400" cy="535680"/>
            </a:xfrm>
            <a:prstGeom prst="rect">
              <a:avLst/>
            </a:prstGeom>
            <a:ln w="0">
              <a:noFill/>
            </a:ln>
          </p:spPr>
        </p:pic>
        <p:pic>
          <p:nvPicPr>
            <p:cNvPr id="176" name="Google Shape;65;p7" descr=""/>
            <p:cNvPicPr/>
            <p:nvPr/>
          </p:nvPicPr>
          <p:blipFill>
            <a:blip r:embed="rId6"/>
            <a:stretch/>
          </p:blipFill>
          <p:spPr>
            <a:xfrm>
              <a:off x="264960" y="246600"/>
              <a:ext cx="1585080" cy="687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87" r:id="rId7"/>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77" name="Google Shape;67;p8" descr=""/>
          <p:cNvPicPr/>
          <p:nvPr/>
        </p:nvPicPr>
        <p:blipFill>
          <a:blip r:embed="rId2"/>
          <a:stretch/>
        </p:blipFill>
        <p:spPr>
          <a:xfrm>
            <a:off x="0" y="0"/>
            <a:ext cx="9143640" cy="5143320"/>
          </a:xfrm>
          <a:prstGeom prst="rect">
            <a:avLst/>
          </a:prstGeom>
          <a:ln w="0">
            <a:noFill/>
          </a:ln>
        </p:spPr>
      </p:pic>
      <p:sp>
        <p:nvSpPr>
          <p:cNvPr id="178" name="PlaceHolder 1"/>
          <p:cNvSpPr>
            <a:spLocks noGrp="1"/>
          </p:cNvSpPr>
          <p:nvPr>
            <p:ph type="title"/>
          </p:nvPr>
        </p:nvSpPr>
        <p:spPr>
          <a:xfrm>
            <a:off x="2318040" y="1307160"/>
            <a:ext cx="4507920" cy="2529000"/>
          </a:xfrm>
          <a:prstGeom prst="rect">
            <a:avLst/>
          </a:prstGeom>
          <a:noFill/>
          <a:ln w="0">
            <a:noFill/>
          </a:ln>
        </p:spPr>
        <p:txBody>
          <a:bodyPr lIns="91440" rIns="91440" tIns="91440" bIns="91440" anchor="ctr">
            <a:noAutofit/>
          </a:bodyPr>
          <a:p>
            <a:pPr indent="0">
              <a:buNone/>
            </a:pPr>
            <a:r>
              <a:rPr b="0" lang="en-US" sz="6000" spc="-1" strike="noStrike">
                <a:solidFill>
                  <a:srgbClr val="000000"/>
                </a:solidFill>
                <a:latin typeface="Arial"/>
              </a:rPr>
              <a:t>Click to edit the title text format</a:t>
            </a:r>
            <a:endParaRPr b="0" lang="en-US" sz="6000" spc="-1" strike="noStrike">
              <a:solidFill>
                <a:srgbClr val="000000"/>
              </a:solidFill>
              <a:latin typeface="Arial"/>
            </a:endParaRPr>
          </a:p>
        </p:txBody>
      </p:sp>
      <p:pic>
        <p:nvPicPr>
          <p:cNvPr id="179" name="Google Shape;69;p8" descr=""/>
          <p:cNvPicPr/>
          <p:nvPr/>
        </p:nvPicPr>
        <p:blipFill>
          <a:blip r:embed="rId3"/>
          <a:srcRect l="0" t="0" r="0" b="22418"/>
          <a:stretch/>
        </p:blipFill>
        <p:spPr>
          <a:xfrm rot="5400000">
            <a:off x="-257400" y="460800"/>
            <a:ext cx="1767600" cy="1047600"/>
          </a:xfrm>
          <a:prstGeom prst="rect">
            <a:avLst/>
          </a:prstGeom>
          <a:ln w="0">
            <a:noFill/>
          </a:ln>
        </p:spPr>
      </p:pic>
      <p:pic>
        <p:nvPicPr>
          <p:cNvPr id="180" name="Google Shape;70;p8" descr=""/>
          <p:cNvPicPr/>
          <p:nvPr/>
        </p:nvPicPr>
        <p:blipFill>
          <a:blip r:embed="rId4"/>
          <a:stretch/>
        </p:blipFill>
        <p:spPr>
          <a:xfrm rot="10800000">
            <a:off x="7890840" y="360"/>
            <a:ext cx="1251360" cy="1251360"/>
          </a:xfrm>
          <a:prstGeom prst="rect">
            <a:avLst/>
          </a:prstGeom>
          <a:ln w="0">
            <a:noFill/>
          </a:ln>
        </p:spPr>
      </p:pic>
      <p:grpSp>
        <p:nvGrpSpPr>
          <p:cNvPr id="181" name="Google Shape;71;p8"/>
          <p:cNvGrpSpPr/>
          <p:nvPr/>
        </p:nvGrpSpPr>
        <p:grpSpPr>
          <a:xfrm>
            <a:off x="3881880" y="4752720"/>
            <a:ext cx="5260320" cy="387720"/>
            <a:chOff x="3881880" y="4752720"/>
            <a:chExt cx="5260320" cy="387720"/>
          </a:xfrm>
        </p:grpSpPr>
        <p:pic>
          <p:nvPicPr>
            <p:cNvPr id="182" name="Google Shape;72;p8" descr=""/>
            <p:cNvPicPr/>
            <p:nvPr/>
          </p:nvPicPr>
          <p:blipFill>
            <a:blip r:embed="rId5"/>
            <a:stretch/>
          </p:blipFill>
          <p:spPr>
            <a:xfrm rot="10800000">
              <a:off x="3881880" y="4752720"/>
              <a:ext cx="5260320" cy="387720"/>
            </a:xfrm>
            <a:prstGeom prst="rect">
              <a:avLst/>
            </a:prstGeom>
            <a:ln w="0">
              <a:noFill/>
            </a:ln>
          </p:spPr>
        </p:pic>
        <p:pic>
          <p:nvPicPr>
            <p:cNvPr id="183" name="Google Shape;73;p8" descr=""/>
            <p:cNvPicPr/>
            <p:nvPr/>
          </p:nvPicPr>
          <p:blipFill>
            <a:blip r:embed="rId6"/>
            <a:stretch/>
          </p:blipFill>
          <p:spPr>
            <a:xfrm rot="10800000">
              <a:off x="7293600" y="4911840"/>
              <a:ext cx="1585080" cy="687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89" r:id="rId7"/>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84" name="Google Shape;75;p9" descr=""/>
          <p:cNvPicPr/>
          <p:nvPr/>
        </p:nvPicPr>
        <p:blipFill>
          <a:blip r:embed="rId2"/>
          <a:stretch/>
        </p:blipFill>
        <p:spPr>
          <a:xfrm>
            <a:off x="0" y="0"/>
            <a:ext cx="9143640" cy="5143320"/>
          </a:xfrm>
          <a:prstGeom prst="rect">
            <a:avLst/>
          </a:prstGeom>
          <a:ln w="0">
            <a:noFill/>
          </a:ln>
        </p:spPr>
      </p:pic>
      <p:sp>
        <p:nvSpPr>
          <p:cNvPr id="185" name="PlaceHolder 1"/>
          <p:cNvSpPr>
            <a:spLocks noGrp="1"/>
          </p:cNvSpPr>
          <p:nvPr>
            <p:ph type="title"/>
          </p:nvPr>
        </p:nvSpPr>
        <p:spPr>
          <a:xfrm>
            <a:off x="2135520" y="1189080"/>
            <a:ext cx="4872600" cy="1964160"/>
          </a:xfrm>
          <a:prstGeom prst="rect">
            <a:avLst/>
          </a:prstGeom>
          <a:noFill/>
          <a:ln w="0">
            <a:noFill/>
          </a:ln>
        </p:spPr>
        <p:txBody>
          <a:bodyPr lIns="91440" rIns="91440" tIns="91440" bIns="91440" anchor="ctr">
            <a:noAutofit/>
          </a:bodyPr>
          <a:p>
            <a:pPr indent="0">
              <a:buNone/>
            </a:pPr>
            <a:r>
              <a:rPr b="0" lang="en-US" sz="6000" spc="-1" strike="noStrike">
                <a:solidFill>
                  <a:srgbClr val="000000"/>
                </a:solidFill>
                <a:latin typeface="Arial"/>
              </a:rPr>
              <a:t>Click to edit the title text format</a:t>
            </a:r>
            <a:endParaRPr b="0" lang="en-US" sz="6000" spc="-1" strike="noStrike">
              <a:solidFill>
                <a:srgbClr val="000000"/>
              </a:solidFill>
              <a:latin typeface="Arial"/>
            </a:endParaRPr>
          </a:p>
        </p:txBody>
      </p:sp>
      <p:grpSp>
        <p:nvGrpSpPr>
          <p:cNvPr id="186" name="Google Shape;78;p9"/>
          <p:cNvGrpSpPr/>
          <p:nvPr/>
        </p:nvGrpSpPr>
        <p:grpSpPr>
          <a:xfrm>
            <a:off x="360" y="2520"/>
            <a:ext cx="9143640" cy="5140800"/>
            <a:chOff x="360" y="2520"/>
            <a:chExt cx="9143640" cy="5140800"/>
          </a:xfrm>
        </p:grpSpPr>
        <p:pic>
          <p:nvPicPr>
            <p:cNvPr id="187" name="Google Shape;79;p9" descr=""/>
            <p:cNvPicPr/>
            <p:nvPr/>
          </p:nvPicPr>
          <p:blipFill>
            <a:blip r:embed="rId3"/>
            <a:stretch/>
          </p:blipFill>
          <p:spPr>
            <a:xfrm flipH="1" rot="5400000">
              <a:off x="8171640" y="2160"/>
              <a:ext cx="972360" cy="972360"/>
            </a:xfrm>
            <a:prstGeom prst="rect">
              <a:avLst/>
            </a:prstGeom>
            <a:ln w="0">
              <a:noFill/>
            </a:ln>
          </p:spPr>
        </p:pic>
        <p:pic>
          <p:nvPicPr>
            <p:cNvPr id="188" name="Google Shape;80;p9" descr=""/>
            <p:cNvPicPr/>
            <p:nvPr/>
          </p:nvPicPr>
          <p:blipFill>
            <a:blip r:embed="rId4"/>
            <a:stretch/>
          </p:blipFill>
          <p:spPr>
            <a:xfrm flipH="1" rot="5400000">
              <a:off x="360" y="4170960"/>
              <a:ext cx="972360" cy="972360"/>
            </a:xfrm>
            <a:prstGeom prst="rect">
              <a:avLst/>
            </a:prstGeom>
            <a:ln w="0">
              <a:noFill/>
            </a:ln>
          </p:spPr>
        </p:pic>
      </p:grpSp>
      <p:grpSp>
        <p:nvGrpSpPr>
          <p:cNvPr id="189" name="Google Shape;81;p9"/>
          <p:cNvGrpSpPr/>
          <p:nvPr/>
        </p:nvGrpSpPr>
        <p:grpSpPr>
          <a:xfrm>
            <a:off x="0" y="2160"/>
            <a:ext cx="4880880" cy="365400"/>
            <a:chOff x="0" y="2160"/>
            <a:chExt cx="4880880" cy="365400"/>
          </a:xfrm>
        </p:grpSpPr>
        <p:pic>
          <p:nvPicPr>
            <p:cNvPr id="190" name="Google Shape;82;p9" descr=""/>
            <p:cNvPicPr/>
            <p:nvPr/>
          </p:nvPicPr>
          <p:blipFill>
            <a:blip r:embed="rId5"/>
            <a:stretch/>
          </p:blipFill>
          <p:spPr>
            <a:xfrm>
              <a:off x="0" y="2160"/>
              <a:ext cx="4880880" cy="365400"/>
            </a:xfrm>
            <a:prstGeom prst="rect">
              <a:avLst/>
            </a:prstGeom>
            <a:ln w="0">
              <a:noFill/>
            </a:ln>
          </p:spPr>
        </p:pic>
        <p:pic>
          <p:nvPicPr>
            <p:cNvPr id="191" name="Google Shape;83;p9" descr=""/>
            <p:cNvPicPr/>
            <p:nvPr/>
          </p:nvPicPr>
          <p:blipFill>
            <a:blip r:embed="rId6"/>
            <a:stretch/>
          </p:blipFill>
          <p:spPr>
            <a:xfrm>
              <a:off x="263520" y="150480"/>
              <a:ext cx="1585080" cy="687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91" r:id="rId7"/>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92"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93" name="PlaceHolder 2"/>
          <p:cNvSpPr>
            <a:spLocks noGrp="1"/>
          </p:cNvSpPr>
          <p:nvPr>
            <p:ph type="title"/>
          </p:nvPr>
        </p:nvSpPr>
        <p:spPr>
          <a:xfrm>
            <a:off x="720000" y="4014360"/>
            <a:ext cx="7703640" cy="572400"/>
          </a:xfrm>
          <a:prstGeom prst="rect">
            <a:avLst/>
          </a:prstGeom>
          <a:solidFill>
            <a:schemeClr val="accent2"/>
          </a:solidFill>
          <a:ln w="0">
            <a:noFill/>
          </a:ln>
        </p:spPr>
        <p:txBody>
          <a:bodyPr lIns="91440" rIns="91440" tIns="91440" bIns="91440" anchor="t">
            <a:noAutofit/>
          </a:bodyPr>
          <a:p>
            <a:pPr indent="0">
              <a:buNone/>
            </a:pPr>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94" name="Google Shape;88;p11" descr=""/>
          <p:cNvPicPr/>
          <p:nvPr/>
        </p:nvPicPr>
        <p:blipFill>
          <a:blip r:embed="rId2"/>
          <a:stretch/>
        </p:blipFill>
        <p:spPr>
          <a:xfrm>
            <a:off x="0" y="0"/>
            <a:ext cx="9143640" cy="5143320"/>
          </a:xfrm>
          <a:prstGeom prst="rect">
            <a:avLst/>
          </a:prstGeom>
          <a:ln w="0">
            <a:noFill/>
          </a:ln>
        </p:spPr>
      </p:pic>
      <p:sp>
        <p:nvSpPr>
          <p:cNvPr id="195" name="PlaceHolder 1"/>
          <p:cNvSpPr>
            <a:spLocks noGrp="1"/>
          </p:cNvSpPr>
          <p:nvPr>
            <p:ph type="title"/>
          </p:nvPr>
        </p:nvSpPr>
        <p:spPr>
          <a:xfrm>
            <a:off x="2476440" y="1872360"/>
            <a:ext cx="4190760" cy="1043280"/>
          </a:xfrm>
          <a:prstGeom prst="rect">
            <a:avLst/>
          </a:prstGeom>
          <a:noFill/>
          <a:ln w="0">
            <a:noFill/>
          </a:ln>
        </p:spPr>
        <p:txBody>
          <a:bodyPr lIns="91440" rIns="91440" tIns="91440" bIns="91440" anchor="b">
            <a:noAutofit/>
          </a:bodyPr>
          <a:p>
            <a:pPr indent="0" algn="ctr">
              <a:lnSpc>
                <a:spcPct val="100000"/>
              </a:lnSpc>
              <a:buNone/>
            </a:pPr>
            <a:r>
              <a:rPr b="1" lang="en-US" sz="6000" spc="-1" strike="noStrike">
                <a:solidFill>
                  <a:schemeClr val="dk1"/>
                </a:solidFill>
                <a:latin typeface="Poppins"/>
                <a:ea typeface="Poppins"/>
              </a:rPr>
              <a:t>xx%</a:t>
            </a:r>
            <a:endParaRPr b="0" lang="en-US" sz="6000" spc="-1" strike="noStrike">
              <a:solidFill>
                <a:srgbClr val="000000"/>
              </a:solidFill>
              <a:latin typeface="Arial"/>
            </a:endParaRPr>
          </a:p>
        </p:txBody>
      </p:sp>
      <p:pic>
        <p:nvPicPr>
          <p:cNvPr id="196" name="Google Shape;91;p11" descr=""/>
          <p:cNvPicPr/>
          <p:nvPr/>
        </p:nvPicPr>
        <p:blipFill>
          <a:blip r:embed="rId3"/>
          <a:stretch/>
        </p:blipFill>
        <p:spPr>
          <a:xfrm rot="5400000">
            <a:off x="-170280" y="263520"/>
            <a:ext cx="1767600" cy="1350360"/>
          </a:xfrm>
          <a:prstGeom prst="rect">
            <a:avLst/>
          </a:prstGeom>
          <a:ln w="0">
            <a:noFill/>
          </a:ln>
        </p:spPr>
      </p:pic>
      <p:grpSp>
        <p:nvGrpSpPr>
          <p:cNvPr id="197" name="Google Shape;92;p11"/>
          <p:cNvGrpSpPr/>
          <p:nvPr/>
        </p:nvGrpSpPr>
        <p:grpSpPr>
          <a:xfrm>
            <a:off x="360" y="0"/>
            <a:ext cx="9143640" cy="5158080"/>
            <a:chOff x="360" y="0"/>
            <a:chExt cx="9143640" cy="5158080"/>
          </a:xfrm>
        </p:grpSpPr>
        <p:pic>
          <p:nvPicPr>
            <p:cNvPr id="198" name="Google Shape;93;p11" descr=""/>
            <p:cNvPicPr/>
            <p:nvPr/>
          </p:nvPicPr>
          <p:blipFill>
            <a:blip r:embed="rId4"/>
            <a:stretch/>
          </p:blipFill>
          <p:spPr>
            <a:xfrm flipH="1">
              <a:off x="360" y="0"/>
              <a:ext cx="1251360" cy="1251360"/>
            </a:xfrm>
            <a:prstGeom prst="rect">
              <a:avLst/>
            </a:prstGeom>
            <a:ln w="0">
              <a:noFill/>
            </a:ln>
          </p:spPr>
        </p:pic>
        <p:pic>
          <p:nvPicPr>
            <p:cNvPr id="199" name="Google Shape;94;p11" descr=""/>
            <p:cNvPicPr/>
            <p:nvPr/>
          </p:nvPicPr>
          <p:blipFill>
            <a:blip r:embed="rId5"/>
            <a:stretch/>
          </p:blipFill>
          <p:spPr>
            <a:xfrm flipH="1">
              <a:off x="7892640" y="3906720"/>
              <a:ext cx="1251360" cy="1251360"/>
            </a:xfrm>
            <a:prstGeom prst="rect">
              <a:avLst/>
            </a:prstGeom>
            <a:ln w="0">
              <a:noFill/>
            </a:ln>
          </p:spPr>
        </p:pic>
      </p:grpSp>
      <p:grpSp>
        <p:nvGrpSpPr>
          <p:cNvPr id="200" name="Google Shape;95;p11"/>
          <p:cNvGrpSpPr/>
          <p:nvPr/>
        </p:nvGrpSpPr>
        <p:grpSpPr>
          <a:xfrm>
            <a:off x="-5040" y="0"/>
            <a:ext cx="9149040" cy="5153760"/>
            <a:chOff x="-5040" y="0"/>
            <a:chExt cx="9149040" cy="5153760"/>
          </a:xfrm>
        </p:grpSpPr>
        <p:grpSp>
          <p:nvGrpSpPr>
            <p:cNvPr id="201" name="Google Shape;96;p11"/>
            <p:cNvGrpSpPr/>
            <p:nvPr/>
          </p:nvGrpSpPr>
          <p:grpSpPr>
            <a:xfrm>
              <a:off x="-5040" y="4624560"/>
              <a:ext cx="6515280" cy="529200"/>
              <a:chOff x="-5040" y="4624560"/>
              <a:chExt cx="6515280" cy="529200"/>
            </a:xfrm>
          </p:grpSpPr>
          <p:pic>
            <p:nvPicPr>
              <p:cNvPr id="202" name="Google Shape;97;p11" descr=""/>
              <p:cNvPicPr/>
              <p:nvPr/>
            </p:nvPicPr>
            <p:blipFill>
              <a:blip r:embed="rId6"/>
              <a:stretch/>
            </p:blipFill>
            <p:spPr>
              <a:xfrm flipH="1" rot="10800000">
                <a:off x="-5040" y="4624200"/>
                <a:ext cx="6515280" cy="529200"/>
              </a:xfrm>
              <a:prstGeom prst="rect">
                <a:avLst/>
              </a:prstGeom>
              <a:ln w="0">
                <a:noFill/>
              </a:ln>
            </p:spPr>
          </p:pic>
          <p:pic>
            <p:nvPicPr>
              <p:cNvPr id="203" name="Google Shape;98;p11" descr=""/>
              <p:cNvPicPr/>
              <p:nvPr/>
            </p:nvPicPr>
            <p:blipFill>
              <a:blip r:embed="rId7"/>
              <a:stretch/>
            </p:blipFill>
            <p:spPr>
              <a:xfrm flipH="1" rot="10800000">
                <a:off x="258480" y="4854960"/>
                <a:ext cx="1585080" cy="68760"/>
              </a:xfrm>
              <a:prstGeom prst="rect">
                <a:avLst/>
              </a:prstGeom>
              <a:ln w="0">
                <a:noFill/>
              </a:ln>
            </p:spPr>
          </p:pic>
        </p:grpSp>
        <p:grpSp>
          <p:nvGrpSpPr>
            <p:cNvPr id="204" name="Google Shape;99;p11"/>
            <p:cNvGrpSpPr/>
            <p:nvPr/>
          </p:nvGrpSpPr>
          <p:grpSpPr>
            <a:xfrm>
              <a:off x="2620800" y="0"/>
              <a:ext cx="6523200" cy="535680"/>
              <a:chOff x="2620800" y="0"/>
              <a:chExt cx="6523200" cy="535680"/>
            </a:xfrm>
          </p:grpSpPr>
          <p:pic>
            <p:nvPicPr>
              <p:cNvPr id="205" name="Google Shape;100;p11" descr=""/>
              <p:cNvPicPr/>
              <p:nvPr/>
            </p:nvPicPr>
            <p:blipFill>
              <a:blip r:embed="rId8"/>
              <a:stretch/>
            </p:blipFill>
            <p:spPr>
              <a:xfrm flipH="1">
                <a:off x="2620800" y="0"/>
                <a:ext cx="6523200" cy="535680"/>
              </a:xfrm>
              <a:prstGeom prst="rect">
                <a:avLst/>
              </a:prstGeom>
              <a:ln w="0">
                <a:noFill/>
              </a:ln>
            </p:spPr>
          </p:pic>
          <p:pic>
            <p:nvPicPr>
              <p:cNvPr id="206" name="Google Shape;101;p11" descr=""/>
              <p:cNvPicPr/>
              <p:nvPr/>
            </p:nvPicPr>
            <p:blipFill>
              <a:blip r:embed="rId9"/>
              <a:stretch/>
            </p:blipFill>
            <p:spPr>
              <a:xfrm flipH="1">
                <a:off x="7293960" y="246600"/>
                <a:ext cx="1585080" cy="68760"/>
              </a:xfrm>
              <a:prstGeom prst="rect">
                <a:avLst/>
              </a:prstGeom>
              <a:ln w="0">
                <a:noFill/>
              </a:ln>
            </p:spPr>
          </p:pic>
        </p:grpSp>
      </p:grpSp>
      <p:sp>
        <p:nvSpPr>
          <p:cNvPr id="20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5" r:id="rId10"/>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20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210" name="PlaceHolder 1"/>
          <p:cNvSpPr>
            <a:spLocks noGrp="1"/>
          </p:cNvSpPr>
          <p:nvPr>
            <p:ph type="title"/>
          </p:nvPr>
        </p:nvSpPr>
        <p:spPr>
          <a:xfrm>
            <a:off x="723600" y="511200"/>
            <a:ext cx="7696800" cy="482040"/>
          </a:xfrm>
          <a:prstGeom prst="rect">
            <a:avLst/>
          </a:prstGeom>
          <a:noFill/>
          <a:ln w="0">
            <a:noFill/>
          </a:ln>
        </p:spPr>
        <p:txBody>
          <a:bodyPr lIns="91440" rIns="91440" tIns="91440" bIns="91440" anchor="t">
            <a:noAutofit/>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21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5" name="Google Shape;104;p13" descr=""/>
          <p:cNvPicPr/>
          <p:nvPr/>
        </p:nvPicPr>
        <p:blipFill>
          <a:blip r:embed="rId2"/>
          <a:stretch/>
        </p:blipFill>
        <p:spPr>
          <a:xfrm>
            <a:off x="0" y="0"/>
            <a:ext cx="9143640" cy="5143320"/>
          </a:xfrm>
          <a:prstGeom prst="rect">
            <a:avLst/>
          </a:prstGeom>
          <a:ln w="0">
            <a:noFill/>
          </a:ln>
        </p:spPr>
      </p:pic>
      <p:sp>
        <p:nvSpPr>
          <p:cNvPr id="16" name="PlaceHolder 1"/>
          <p:cNvSpPr>
            <a:spLocks noGrp="1"/>
          </p:cNvSpPr>
          <p:nvPr>
            <p:ph type="title"/>
          </p:nvPr>
        </p:nvSpPr>
        <p:spPr>
          <a:xfrm>
            <a:off x="720000" y="539640"/>
            <a:ext cx="7703640" cy="572400"/>
          </a:xfrm>
          <a:prstGeom prst="rect">
            <a:avLst/>
          </a:prstGeom>
          <a:noFill/>
          <a:ln w="0">
            <a:noFill/>
          </a:ln>
        </p:spPr>
        <p:txBody>
          <a:bodyPr lIns="91440" rIns="91440" tIns="91440" bIns="91440" anchor="t">
            <a:noAutofit/>
          </a:bodyPr>
          <a:p>
            <a:pPr indent="0">
              <a:buNone/>
            </a:pPr>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17" name="PlaceHolder 2"/>
          <p:cNvSpPr>
            <a:spLocks noGrp="1"/>
          </p:cNvSpPr>
          <p:nvPr>
            <p:ph type="title"/>
          </p:nvPr>
        </p:nvSpPr>
        <p:spPr>
          <a:xfrm>
            <a:off x="3759120" y="1699200"/>
            <a:ext cx="694440" cy="694440"/>
          </a:xfrm>
          <a:prstGeom prst="rect">
            <a:avLst/>
          </a:prstGeom>
          <a:solidFill>
            <a:schemeClr val="lt2"/>
          </a:solidFill>
          <a:ln w="0">
            <a:noFill/>
          </a:ln>
        </p:spPr>
        <p:txBody>
          <a:bodyPr lIns="91440" rIns="91440" tIns="91440" bIns="91440" anchor="ctr">
            <a:noAutofit/>
          </a:bodyPr>
          <a:p>
            <a:pPr indent="0" algn="ctr">
              <a:lnSpc>
                <a:spcPct val="100000"/>
              </a:lnSpc>
              <a:buNone/>
            </a:pPr>
            <a:r>
              <a:rPr b="1" lang="en-US" sz="3000" spc="-1" strike="noStrike">
                <a:solidFill>
                  <a:schemeClr val="dk1"/>
                </a:solidFill>
                <a:latin typeface="Poppins"/>
                <a:ea typeface="Poppins"/>
              </a:rPr>
              <a:t>xx%</a:t>
            </a:r>
            <a:endParaRPr b="0" lang="en-US" sz="3000" spc="-1" strike="noStrike">
              <a:solidFill>
                <a:srgbClr val="000000"/>
              </a:solidFill>
              <a:latin typeface="Arial"/>
            </a:endParaRPr>
          </a:p>
        </p:txBody>
      </p:sp>
      <p:sp>
        <p:nvSpPr>
          <p:cNvPr id="18" name="PlaceHolder 3"/>
          <p:cNvSpPr>
            <a:spLocks noGrp="1"/>
          </p:cNvSpPr>
          <p:nvPr>
            <p:ph type="title"/>
          </p:nvPr>
        </p:nvSpPr>
        <p:spPr>
          <a:xfrm>
            <a:off x="4690080" y="1699200"/>
            <a:ext cx="694440" cy="694440"/>
          </a:xfrm>
          <a:prstGeom prst="rect">
            <a:avLst/>
          </a:prstGeom>
          <a:solidFill>
            <a:schemeClr val="lt2"/>
          </a:solidFill>
          <a:ln w="0">
            <a:noFill/>
          </a:ln>
        </p:spPr>
        <p:txBody>
          <a:bodyPr lIns="91440" rIns="91440" tIns="91440" bIns="91440" anchor="ctr">
            <a:noAutofit/>
          </a:bodyPr>
          <a:p>
            <a:pPr indent="0" algn="ctr">
              <a:lnSpc>
                <a:spcPct val="100000"/>
              </a:lnSpc>
              <a:buNone/>
            </a:pPr>
            <a:r>
              <a:rPr b="1" lang="en-US" sz="3000" spc="-1" strike="noStrike">
                <a:solidFill>
                  <a:schemeClr val="dk1"/>
                </a:solidFill>
                <a:latin typeface="Poppins"/>
                <a:ea typeface="Poppins"/>
              </a:rPr>
              <a:t>xx%</a:t>
            </a:r>
            <a:endParaRPr b="0" lang="en-US" sz="3000" spc="-1" strike="noStrike">
              <a:solidFill>
                <a:srgbClr val="000000"/>
              </a:solidFill>
              <a:latin typeface="Arial"/>
            </a:endParaRPr>
          </a:p>
        </p:txBody>
      </p:sp>
      <p:sp>
        <p:nvSpPr>
          <p:cNvPr id="19" name="PlaceHolder 4"/>
          <p:cNvSpPr>
            <a:spLocks noGrp="1"/>
          </p:cNvSpPr>
          <p:nvPr>
            <p:ph type="title"/>
          </p:nvPr>
        </p:nvSpPr>
        <p:spPr>
          <a:xfrm>
            <a:off x="3759120" y="2781720"/>
            <a:ext cx="694440" cy="694440"/>
          </a:xfrm>
          <a:prstGeom prst="rect">
            <a:avLst/>
          </a:prstGeom>
          <a:solidFill>
            <a:schemeClr val="lt2"/>
          </a:solidFill>
          <a:ln w="0">
            <a:noFill/>
          </a:ln>
        </p:spPr>
        <p:txBody>
          <a:bodyPr lIns="91440" rIns="91440" tIns="91440" bIns="91440" anchor="ctr">
            <a:noAutofit/>
          </a:bodyPr>
          <a:p>
            <a:pPr indent="0" algn="ctr">
              <a:lnSpc>
                <a:spcPct val="100000"/>
              </a:lnSpc>
              <a:buNone/>
            </a:pPr>
            <a:r>
              <a:rPr b="1" lang="en-US" sz="3000" spc="-1" strike="noStrike">
                <a:solidFill>
                  <a:schemeClr val="dk1"/>
                </a:solidFill>
                <a:latin typeface="Poppins"/>
                <a:ea typeface="Poppins"/>
              </a:rPr>
              <a:t>xx%</a:t>
            </a:r>
            <a:endParaRPr b="0" lang="en-US" sz="3000" spc="-1" strike="noStrike">
              <a:solidFill>
                <a:srgbClr val="000000"/>
              </a:solidFill>
              <a:latin typeface="Arial"/>
            </a:endParaRPr>
          </a:p>
        </p:txBody>
      </p:sp>
      <p:sp>
        <p:nvSpPr>
          <p:cNvPr id="20" name="PlaceHolder 5"/>
          <p:cNvSpPr>
            <a:spLocks noGrp="1"/>
          </p:cNvSpPr>
          <p:nvPr>
            <p:ph type="title"/>
          </p:nvPr>
        </p:nvSpPr>
        <p:spPr>
          <a:xfrm>
            <a:off x="4690080" y="2781720"/>
            <a:ext cx="694440" cy="694440"/>
          </a:xfrm>
          <a:prstGeom prst="rect">
            <a:avLst/>
          </a:prstGeom>
          <a:solidFill>
            <a:schemeClr val="lt2"/>
          </a:solidFill>
          <a:ln w="0">
            <a:noFill/>
          </a:ln>
        </p:spPr>
        <p:txBody>
          <a:bodyPr lIns="91440" rIns="91440" tIns="91440" bIns="91440" anchor="ctr">
            <a:noAutofit/>
          </a:bodyPr>
          <a:p>
            <a:pPr indent="0" algn="ctr">
              <a:lnSpc>
                <a:spcPct val="100000"/>
              </a:lnSpc>
              <a:buNone/>
            </a:pPr>
            <a:r>
              <a:rPr b="1" lang="en-US" sz="3000" spc="-1" strike="noStrike">
                <a:solidFill>
                  <a:schemeClr val="dk1"/>
                </a:solidFill>
                <a:latin typeface="Poppins"/>
                <a:ea typeface="Poppins"/>
              </a:rPr>
              <a:t>xx%</a:t>
            </a:r>
            <a:endParaRPr b="0" lang="en-US" sz="3000" spc="-1" strike="noStrike">
              <a:solidFill>
                <a:srgbClr val="000000"/>
              </a:solidFill>
              <a:latin typeface="Arial"/>
            </a:endParaRPr>
          </a:p>
        </p:txBody>
      </p:sp>
      <p:sp>
        <p:nvSpPr>
          <p:cNvPr id="21" name="PlaceHolder 6"/>
          <p:cNvSpPr>
            <a:spLocks noGrp="1"/>
          </p:cNvSpPr>
          <p:nvPr>
            <p:ph type="title"/>
          </p:nvPr>
        </p:nvSpPr>
        <p:spPr>
          <a:xfrm>
            <a:off x="3759120" y="3864240"/>
            <a:ext cx="694440" cy="694440"/>
          </a:xfrm>
          <a:prstGeom prst="rect">
            <a:avLst/>
          </a:prstGeom>
          <a:solidFill>
            <a:schemeClr val="lt2"/>
          </a:solidFill>
          <a:ln w="0">
            <a:noFill/>
          </a:ln>
        </p:spPr>
        <p:txBody>
          <a:bodyPr lIns="91440" rIns="91440" tIns="91440" bIns="91440" anchor="ctr">
            <a:noAutofit/>
          </a:bodyPr>
          <a:p>
            <a:pPr indent="0" algn="ctr">
              <a:lnSpc>
                <a:spcPct val="100000"/>
              </a:lnSpc>
              <a:buNone/>
            </a:pPr>
            <a:r>
              <a:rPr b="1" lang="en-US" sz="3000" spc="-1" strike="noStrike">
                <a:solidFill>
                  <a:schemeClr val="dk1"/>
                </a:solidFill>
                <a:latin typeface="Poppins"/>
                <a:ea typeface="Poppins"/>
              </a:rPr>
              <a:t>xx%</a:t>
            </a:r>
            <a:endParaRPr b="0" lang="en-US" sz="3000" spc="-1" strike="noStrike">
              <a:solidFill>
                <a:srgbClr val="000000"/>
              </a:solidFill>
              <a:latin typeface="Arial"/>
            </a:endParaRPr>
          </a:p>
        </p:txBody>
      </p:sp>
      <p:sp>
        <p:nvSpPr>
          <p:cNvPr id="22" name="PlaceHolder 7"/>
          <p:cNvSpPr>
            <a:spLocks noGrp="1"/>
          </p:cNvSpPr>
          <p:nvPr>
            <p:ph type="title"/>
          </p:nvPr>
        </p:nvSpPr>
        <p:spPr>
          <a:xfrm>
            <a:off x="4690080" y="3864240"/>
            <a:ext cx="694440" cy="694440"/>
          </a:xfrm>
          <a:prstGeom prst="rect">
            <a:avLst/>
          </a:prstGeom>
          <a:solidFill>
            <a:schemeClr val="lt2"/>
          </a:solidFill>
          <a:ln w="0">
            <a:noFill/>
          </a:ln>
        </p:spPr>
        <p:txBody>
          <a:bodyPr lIns="91440" rIns="91440" tIns="91440" bIns="91440" anchor="ctr">
            <a:noAutofit/>
          </a:bodyPr>
          <a:p>
            <a:pPr indent="0" algn="ctr">
              <a:lnSpc>
                <a:spcPct val="100000"/>
              </a:lnSpc>
              <a:buNone/>
            </a:pPr>
            <a:r>
              <a:rPr b="1" lang="en-US" sz="3000" spc="-1" strike="noStrike">
                <a:solidFill>
                  <a:schemeClr val="dk1"/>
                </a:solidFill>
                <a:latin typeface="Poppins"/>
                <a:ea typeface="Poppins"/>
              </a:rPr>
              <a:t>xx%</a:t>
            </a:r>
            <a:endParaRPr b="0" lang="en-US" sz="3000" spc="-1" strike="noStrike">
              <a:solidFill>
                <a:srgbClr val="000000"/>
              </a:solidFill>
              <a:latin typeface="Arial"/>
            </a:endParaRPr>
          </a:p>
        </p:txBody>
      </p:sp>
      <p:grpSp>
        <p:nvGrpSpPr>
          <p:cNvPr id="23" name="Google Shape;118;p13"/>
          <p:cNvGrpSpPr/>
          <p:nvPr/>
        </p:nvGrpSpPr>
        <p:grpSpPr>
          <a:xfrm>
            <a:off x="2620800" y="0"/>
            <a:ext cx="6523200" cy="369720"/>
            <a:chOff x="2620800" y="0"/>
            <a:chExt cx="6523200" cy="369720"/>
          </a:xfrm>
        </p:grpSpPr>
        <p:pic>
          <p:nvPicPr>
            <p:cNvPr id="24" name="Google Shape;119;p13" descr=""/>
            <p:cNvPicPr/>
            <p:nvPr/>
          </p:nvPicPr>
          <p:blipFill>
            <a:blip r:embed="rId3"/>
            <a:stretch/>
          </p:blipFill>
          <p:spPr>
            <a:xfrm flipH="1">
              <a:off x="2620800" y="0"/>
              <a:ext cx="6523200" cy="369720"/>
            </a:xfrm>
            <a:prstGeom prst="rect">
              <a:avLst/>
            </a:prstGeom>
            <a:ln w="0">
              <a:noFill/>
            </a:ln>
          </p:spPr>
        </p:pic>
        <p:pic>
          <p:nvPicPr>
            <p:cNvPr id="25" name="Google Shape;120;p13" descr=""/>
            <p:cNvPicPr/>
            <p:nvPr/>
          </p:nvPicPr>
          <p:blipFill>
            <a:blip r:embed="rId4"/>
            <a:stretch/>
          </p:blipFill>
          <p:spPr>
            <a:xfrm flipH="1">
              <a:off x="7293960" y="150480"/>
              <a:ext cx="1585080" cy="68760"/>
            </a:xfrm>
            <a:prstGeom prst="rect">
              <a:avLst/>
            </a:prstGeom>
            <a:ln w="0">
              <a:noFill/>
            </a:ln>
          </p:spPr>
        </p:pic>
      </p:grpSp>
      <p:grpSp>
        <p:nvGrpSpPr>
          <p:cNvPr id="26" name="Google Shape;121;p13"/>
          <p:cNvGrpSpPr/>
          <p:nvPr/>
        </p:nvGrpSpPr>
        <p:grpSpPr>
          <a:xfrm>
            <a:off x="360" y="0"/>
            <a:ext cx="9143640" cy="5142960"/>
            <a:chOff x="360" y="0"/>
            <a:chExt cx="9143640" cy="5142960"/>
          </a:xfrm>
        </p:grpSpPr>
        <p:pic>
          <p:nvPicPr>
            <p:cNvPr id="27" name="Google Shape;122;p13" descr=""/>
            <p:cNvPicPr/>
            <p:nvPr/>
          </p:nvPicPr>
          <p:blipFill>
            <a:blip r:embed="rId5"/>
            <a:stretch/>
          </p:blipFill>
          <p:spPr>
            <a:xfrm flipH="1">
              <a:off x="360" y="0"/>
              <a:ext cx="972360" cy="972360"/>
            </a:xfrm>
            <a:prstGeom prst="rect">
              <a:avLst/>
            </a:prstGeom>
            <a:ln w="0">
              <a:noFill/>
            </a:ln>
          </p:spPr>
        </p:pic>
        <p:pic>
          <p:nvPicPr>
            <p:cNvPr id="28" name="Google Shape;123;p13" descr=""/>
            <p:cNvPicPr/>
            <p:nvPr/>
          </p:nvPicPr>
          <p:blipFill>
            <a:blip r:embed="rId6"/>
            <a:stretch/>
          </p:blipFill>
          <p:spPr>
            <a:xfrm flipH="1">
              <a:off x="8171640" y="4170600"/>
              <a:ext cx="972360" cy="972360"/>
            </a:xfrm>
            <a:prstGeom prst="rect">
              <a:avLst/>
            </a:prstGeom>
            <a:ln w="0">
              <a:noFill/>
            </a:ln>
          </p:spPr>
        </p:pic>
      </p:grpSp>
      <p:sp>
        <p:nvSpPr>
          <p:cNvPr id="29" name="PlaceHolder 8"/>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7"/>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30" name="Google Shape;125;p14" descr=""/>
          <p:cNvPicPr/>
          <p:nvPr/>
        </p:nvPicPr>
        <p:blipFill>
          <a:blip r:embed="rId2"/>
          <a:stretch/>
        </p:blipFill>
        <p:spPr>
          <a:xfrm>
            <a:off x="0" y="0"/>
            <a:ext cx="9143640" cy="5143320"/>
          </a:xfrm>
          <a:prstGeom prst="rect">
            <a:avLst/>
          </a:prstGeom>
          <a:ln w="0">
            <a:noFill/>
          </a:ln>
        </p:spPr>
      </p:pic>
      <p:sp>
        <p:nvSpPr>
          <p:cNvPr id="31" name="PlaceHolder 1"/>
          <p:cNvSpPr>
            <a:spLocks noGrp="1"/>
          </p:cNvSpPr>
          <p:nvPr>
            <p:ph type="title"/>
          </p:nvPr>
        </p:nvSpPr>
        <p:spPr>
          <a:xfrm>
            <a:off x="3835440" y="801360"/>
            <a:ext cx="4088880" cy="1055160"/>
          </a:xfrm>
          <a:prstGeom prst="rect">
            <a:avLst/>
          </a:prstGeom>
          <a:noFill/>
          <a:ln w="0">
            <a:noFill/>
          </a:ln>
        </p:spPr>
        <p:txBody>
          <a:bodyPr lIns="91440" rIns="91440" tIns="91440" bIns="91440" anchor="b">
            <a:noAutofit/>
          </a:bodyPr>
          <a:p>
            <a:pPr indent="0">
              <a:buNone/>
            </a:pPr>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pic>
        <p:nvPicPr>
          <p:cNvPr id="32" name="Google Shape;128;p14" descr=""/>
          <p:cNvPicPr/>
          <p:nvPr/>
        </p:nvPicPr>
        <p:blipFill>
          <a:blip r:embed="rId3"/>
          <a:srcRect l="0" t="0" r="0" b="22418"/>
          <a:stretch/>
        </p:blipFill>
        <p:spPr>
          <a:xfrm rot="5400000">
            <a:off x="-257400" y="460800"/>
            <a:ext cx="1767600" cy="1047600"/>
          </a:xfrm>
          <a:prstGeom prst="rect">
            <a:avLst/>
          </a:prstGeom>
          <a:ln w="0">
            <a:noFill/>
          </a:ln>
        </p:spPr>
      </p:pic>
      <p:pic>
        <p:nvPicPr>
          <p:cNvPr id="33" name="Google Shape;129;p14" descr=""/>
          <p:cNvPicPr/>
          <p:nvPr/>
        </p:nvPicPr>
        <p:blipFill>
          <a:blip r:embed="rId4"/>
          <a:stretch/>
        </p:blipFill>
        <p:spPr>
          <a:xfrm rot="10800000">
            <a:off x="7890840" y="360"/>
            <a:ext cx="1251360" cy="1251360"/>
          </a:xfrm>
          <a:prstGeom prst="rect">
            <a:avLst/>
          </a:prstGeom>
          <a:ln w="0">
            <a:noFill/>
          </a:ln>
        </p:spPr>
      </p:pic>
      <p:grpSp>
        <p:nvGrpSpPr>
          <p:cNvPr id="34" name="Google Shape;130;p14"/>
          <p:cNvGrpSpPr/>
          <p:nvPr/>
        </p:nvGrpSpPr>
        <p:grpSpPr>
          <a:xfrm>
            <a:off x="3881880" y="4752720"/>
            <a:ext cx="5260320" cy="387720"/>
            <a:chOff x="3881880" y="4752720"/>
            <a:chExt cx="5260320" cy="387720"/>
          </a:xfrm>
        </p:grpSpPr>
        <p:pic>
          <p:nvPicPr>
            <p:cNvPr id="35" name="Google Shape;131;p14" descr=""/>
            <p:cNvPicPr/>
            <p:nvPr/>
          </p:nvPicPr>
          <p:blipFill>
            <a:blip r:embed="rId5"/>
            <a:stretch/>
          </p:blipFill>
          <p:spPr>
            <a:xfrm rot="10800000">
              <a:off x="3881880" y="4752720"/>
              <a:ext cx="5260320" cy="387720"/>
            </a:xfrm>
            <a:prstGeom prst="rect">
              <a:avLst/>
            </a:prstGeom>
            <a:ln w="0">
              <a:noFill/>
            </a:ln>
          </p:spPr>
        </p:pic>
        <p:pic>
          <p:nvPicPr>
            <p:cNvPr id="36" name="Google Shape;132;p14" descr=""/>
            <p:cNvPicPr/>
            <p:nvPr/>
          </p:nvPicPr>
          <p:blipFill>
            <a:blip r:embed="rId6"/>
            <a:stretch/>
          </p:blipFill>
          <p:spPr>
            <a:xfrm rot="10800000">
              <a:off x="7293600" y="4911840"/>
              <a:ext cx="1585080" cy="68760"/>
            </a:xfrm>
            <a:prstGeom prst="rect">
              <a:avLst/>
            </a:prstGeom>
            <a:ln w="0">
              <a:noFill/>
            </a:ln>
          </p:spPr>
        </p:pic>
      </p:grpSp>
      <p:sp>
        <p:nvSpPr>
          <p:cNvPr id="3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7"/>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38" name="Google Shape;134;p15" descr=""/>
          <p:cNvPicPr/>
          <p:nvPr/>
        </p:nvPicPr>
        <p:blipFill>
          <a:blip r:embed="rId2"/>
          <a:stretch/>
        </p:blipFill>
        <p:spPr>
          <a:xfrm>
            <a:off x="0" y="0"/>
            <a:ext cx="9143640" cy="5143320"/>
          </a:xfrm>
          <a:prstGeom prst="rect">
            <a:avLst/>
          </a:prstGeom>
          <a:ln w="0">
            <a:noFill/>
          </a:ln>
        </p:spPr>
      </p:pic>
      <p:sp>
        <p:nvSpPr>
          <p:cNvPr id="39" name="PlaceHolder 1"/>
          <p:cNvSpPr>
            <a:spLocks noGrp="1"/>
          </p:cNvSpPr>
          <p:nvPr>
            <p:ph type="title"/>
          </p:nvPr>
        </p:nvSpPr>
        <p:spPr>
          <a:xfrm>
            <a:off x="6001200" y="539640"/>
            <a:ext cx="2428920" cy="1077840"/>
          </a:xfrm>
          <a:prstGeom prst="rect">
            <a:avLst/>
          </a:prstGeom>
          <a:noFill/>
          <a:ln w="0">
            <a:noFill/>
          </a:ln>
        </p:spPr>
        <p:txBody>
          <a:bodyPr lIns="91440" rIns="91440" tIns="91440" bIns="91440" anchor="b">
            <a:noAutofit/>
          </a:bodyPr>
          <a:p>
            <a:pPr indent="0">
              <a:buNone/>
            </a:pPr>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40" name="PlaceHolder 2"/>
          <p:cNvSpPr>
            <a:spLocks noGrp="1"/>
          </p:cNvSpPr>
          <p:nvPr>
            <p:ph type="body"/>
          </p:nvPr>
        </p:nvSpPr>
        <p:spPr>
          <a:xfrm>
            <a:off x="713160" y="539640"/>
            <a:ext cx="2800800" cy="4064400"/>
          </a:xfrm>
          <a:prstGeom prst="rect">
            <a:avLst/>
          </a:prstGeom>
          <a:noFill/>
          <a:ln w="0">
            <a:noFill/>
          </a:ln>
        </p:spPr>
        <p:txBody>
          <a:bodyPr lIns="90000" rIns="90000" tIns="45000" bIns="45000" anchor="t">
            <a:normAutofit fontScale="3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body"/>
          </p:nvPr>
        </p:nvSpPr>
        <p:spPr>
          <a:xfrm>
            <a:off x="3595680" y="539640"/>
            <a:ext cx="2190960" cy="2328120"/>
          </a:xfrm>
          <a:prstGeom prst="rect">
            <a:avLst/>
          </a:prstGeom>
          <a:noFill/>
          <a:ln w="0">
            <a:noFill/>
          </a:ln>
        </p:spPr>
        <p:txBody>
          <a:bodyPr lIns="90000" rIns="90000" tIns="45000" bIns="45000" anchor="t">
            <a:normAutofit fontScale="12222"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2" name="PlaceHolder 4"/>
          <p:cNvSpPr>
            <a:spLocks noGrp="1"/>
          </p:cNvSpPr>
          <p:nvPr>
            <p:ph type="body"/>
          </p:nvPr>
        </p:nvSpPr>
        <p:spPr>
          <a:xfrm>
            <a:off x="3595680" y="2953800"/>
            <a:ext cx="4834800" cy="1649880"/>
          </a:xfrm>
          <a:prstGeom prst="rect">
            <a:avLst/>
          </a:prstGeom>
          <a:noFill/>
          <a:ln w="0">
            <a:noFill/>
          </a:ln>
        </p:spPr>
        <p:txBody>
          <a:bodyPr lIns="90000" rIns="90000" tIns="45000" bIns="45000" anchor="t">
            <a:normAutofit fontScale="62222"/>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pic>
        <p:nvPicPr>
          <p:cNvPr id="43" name="Google Shape;140;p15" descr=""/>
          <p:cNvPicPr/>
          <p:nvPr/>
        </p:nvPicPr>
        <p:blipFill>
          <a:blip r:embed="rId3"/>
          <a:srcRect l="73638" t="131" r="0" b="131"/>
          <a:stretch/>
        </p:blipFill>
        <p:spPr>
          <a:xfrm>
            <a:off x="10080" y="3372480"/>
            <a:ext cx="452160" cy="1307520"/>
          </a:xfrm>
          <a:prstGeom prst="rect">
            <a:avLst/>
          </a:prstGeom>
          <a:ln w="0">
            <a:noFill/>
          </a:ln>
        </p:spPr>
      </p:pic>
      <p:grpSp>
        <p:nvGrpSpPr>
          <p:cNvPr id="44" name="Google Shape;141;p15"/>
          <p:cNvGrpSpPr/>
          <p:nvPr/>
        </p:nvGrpSpPr>
        <p:grpSpPr>
          <a:xfrm>
            <a:off x="360" y="2520"/>
            <a:ext cx="9143640" cy="5140800"/>
            <a:chOff x="360" y="2520"/>
            <a:chExt cx="9143640" cy="5140800"/>
          </a:xfrm>
        </p:grpSpPr>
        <p:pic>
          <p:nvPicPr>
            <p:cNvPr id="45" name="Google Shape;142;p15" descr=""/>
            <p:cNvPicPr/>
            <p:nvPr/>
          </p:nvPicPr>
          <p:blipFill>
            <a:blip r:embed="rId4"/>
            <a:stretch/>
          </p:blipFill>
          <p:spPr>
            <a:xfrm flipH="1" rot="5400000">
              <a:off x="8171640" y="2160"/>
              <a:ext cx="972360" cy="972360"/>
            </a:xfrm>
            <a:prstGeom prst="rect">
              <a:avLst/>
            </a:prstGeom>
            <a:ln w="0">
              <a:noFill/>
            </a:ln>
          </p:spPr>
        </p:pic>
        <p:pic>
          <p:nvPicPr>
            <p:cNvPr id="46" name="Google Shape;143;p15" descr=""/>
            <p:cNvPicPr/>
            <p:nvPr/>
          </p:nvPicPr>
          <p:blipFill>
            <a:blip r:embed="rId5"/>
            <a:stretch/>
          </p:blipFill>
          <p:spPr>
            <a:xfrm flipH="1" rot="5400000">
              <a:off x="360" y="4170960"/>
              <a:ext cx="972360" cy="972360"/>
            </a:xfrm>
            <a:prstGeom prst="rect">
              <a:avLst/>
            </a:prstGeom>
            <a:ln w="0">
              <a:noFill/>
            </a:ln>
          </p:spPr>
        </p:pic>
      </p:grpSp>
      <p:grpSp>
        <p:nvGrpSpPr>
          <p:cNvPr id="47" name="Google Shape;144;p15"/>
          <p:cNvGrpSpPr/>
          <p:nvPr/>
        </p:nvGrpSpPr>
        <p:grpSpPr>
          <a:xfrm>
            <a:off x="5356800" y="4752720"/>
            <a:ext cx="3785400" cy="387720"/>
            <a:chOff x="5356800" y="4752720"/>
            <a:chExt cx="3785400" cy="387720"/>
          </a:xfrm>
        </p:grpSpPr>
        <p:pic>
          <p:nvPicPr>
            <p:cNvPr id="48" name="Google Shape;145;p15" descr=""/>
            <p:cNvPicPr/>
            <p:nvPr/>
          </p:nvPicPr>
          <p:blipFill>
            <a:blip r:embed="rId6"/>
            <a:stretch/>
          </p:blipFill>
          <p:spPr>
            <a:xfrm rot="10800000">
              <a:off x="5356800" y="4752720"/>
              <a:ext cx="3785400" cy="387720"/>
            </a:xfrm>
            <a:prstGeom prst="rect">
              <a:avLst/>
            </a:prstGeom>
            <a:ln w="0">
              <a:noFill/>
            </a:ln>
          </p:spPr>
        </p:pic>
        <p:pic>
          <p:nvPicPr>
            <p:cNvPr id="49" name="Google Shape;146;p15" descr=""/>
            <p:cNvPicPr/>
            <p:nvPr/>
          </p:nvPicPr>
          <p:blipFill>
            <a:blip r:embed="rId7"/>
            <a:stretch/>
          </p:blipFill>
          <p:spPr>
            <a:xfrm rot="10800000">
              <a:off x="7293600" y="4911840"/>
              <a:ext cx="1585080" cy="687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57" r:id="rId8"/>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50" name="Google Shape;148;p16" descr=""/>
          <p:cNvPicPr/>
          <p:nvPr/>
        </p:nvPicPr>
        <p:blipFill>
          <a:blip r:embed="rId2"/>
          <a:stretch/>
        </p:blipFill>
        <p:spPr>
          <a:xfrm>
            <a:off x="0" y="0"/>
            <a:ext cx="9143640" cy="5143320"/>
          </a:xfrm>
          <a:prstGeom prst="rect">
            <a:avLst/>
          </a:prstGeom>
          <a:ln w="0">
            <a:noFill/>
          </a:ln>
        </p:spPr>
      </p:pic>
      <p:sp>
        <p:nvSpPr>
          <p:cNvPr id="51" name="PlaceHolder 1"/>
          <p:cNvSpPr>
            <a:spLocks noGrp="1"/>
          </p:cNvSpPr>
          <p:nvPr>
            <p:ph type="title"/>
          </p:nvPr>
        </p:nvSpPr>
        <p:spPr>
          <a:xfrm>
            <a:off x="720000" y="640080"/>
            <a:ext cx="3234600" cy="1111320"/>
          </a:xfrm>
          <a:prstGeom prst="rect">
            <a:avLst/>
          </a:prstGeom>
          <a:noFill/>
          <a:ln w="0">
            <a:noFill/>
          </a:ln>
        </p:spPr>
        <p:txBody>
          <a:bodyPr lIns="91440" rIns="91440" tIns="91440" bIns="91440" anchor="t">
            <a:noAutofit/>
          </a:bodyPr>
          <a:p>
            <a:pPr indent="0">
              <a:buNone/>
            </a:pPr>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52" name="PlaceHolder 2"/>
          <p:cNvSpPr>
            <a:spLocks noGrp="1"/>
          </p:cNvSpPr>
          <p:nvPr>
            <p:ph type="body"/>
          </p:nvPr>
        </p:nvSpPr>
        <p:spPr>
          <a:xfrm>
            <a:off x="720000" y="2102040"/>
            <a:ext cx="3234600" cy="124920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53" name="Google Shape;165;p18" descr=""/>
          <p:cNvPicPr/>
          <p:nvPr/>
        </p:nvPicPr>
        <p:blipFill>
          <a:blip r:embed="rId2"/>
          <a:stretch/>
        </p:blipFill>
        <p:spPr>
          <a:xfrm>
            <a:off x="0" y="0"/>
            <a:ext cx="9143640" cy="5143320"/>
          </a:xfrm>
          <a:prstGeom prst="rect">
            <a:avLst/>
          </a:prstGeom>
          <a:ln w="0">
            <a:noFill/>
          </a:ln>
        </p:spPr>
      </p:pic>
      <p:sp>
        <p:nvSpPr>
          <p:cNvPr id="54" name="PlaceHolder 1"/>
          <p:cNvSpPr>
            <a:spLocks noGrp="1"/>
          </p:cNvSpPr>
          <p:nvPr>
            <p:ph type="title"/>
          </p:nvPr>
        </p:nvSpPr>
        <p:spPr>
          <a:xfrm>
            <a:off x="720000" y="539640"/>
            <a:ext cx="7703640" cy="572400"/>
          </a:xfrm>
          <a:prstGeom prst="rect">
            <a:avLst/>
          </a:prstGeom>
          <a:noFill/>
          <a:ln w="0">
            <a:noFill/>
          </a:ln>
        </p:spPr>
        <p:txBody>
          <a:bodyPr lIns="91440" rIns="91440" tIns="91440" bIns="91440" anchor="t">
            <a:noAutofit/>
          </a:bodyPr>
          <a:p>
            <a:pPr indent="0">
              <a:buNone/>
            </a:pPr>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grpSp>
        <p:nvGrpSpPr>
          <p:cNvPr id="55" name="Google Shape;175;p18"/>
          <p:cNvGrpSpPr/>
          <p:nvPr/>
        </p:nvGrpSpPr>
        <p:grpSpPr>
          <a:xfrm>
            <a:off x="360" y="-4320"/>
            <a:ext cx="9143640" cy="5147640"/>
            <a:chOff x="360" y="-4320"/>
            <a:chExt cx="9143640" cy="5147640"/>
          </a:xfrm>
        </p:grpSpPr>
        <p:pic>
          <p:nvPicPr>
            <p:cNvPr id="56" name="Google Shape;176;p18" descr=""/>
            <p:cNvPicPr/>
            <p:nvPr/>
          </p:nvPicPr>
          <p:blipFill>
            <a:blip r:embed="rId3"/>
            <a:stretch/>
          </p:blipFill>
          <p:spPr>
            <a:xfrm flipH="1" rot="5400000">
              <a:off x="8171640" y="-4320"/>
              <a:ext cx="972360" cy="972360"/>
            </a:xfrm>
            <a:prstGeom prst="rect">
              <a:avLst/>
            </a:prstGeom>
            <a:ln w="0">
              <a:noFill/>
            </a:ln>
          </p:spPr>
        </p:pic>
        <p:pic>
          <p:nvPicPr>
            <p:cNvPr id="57" name="Google Shape;177;p18" descr=""/>
            <p:cNvPicPr/>
            <p:nvPr/>
          </p:nvPicPr>
          <p:blipFill>
            <a:blip r:embed="rId4"/>
            <a:stretch/>
          </p:blipFill>
          <p:spPr>
            <a:xfrm flipH="1" rot="5400000">
              <a:off x="360" y="4170960"/>
              <a:ext cx="972360" cy="972360"/>
            </a:xfrm>
            <a:prstGeom prst="rect">
              <a:avLst/>
            </a:prstGeom>
            <a:ln w="0">
              <a:noFill/>
            </a:ln>
          </p:spPr>
        </p:pic>
      </p:grpSp>
      <p:grpSp>
        <p:nvGrpSpPr>
          <p:cNvPr id="58" name="Google Shape;178;p18"/>
          <p:cNvGrpSpPr/>
          <p:nvPr/>
        </p:nvGrpSpPr>
        <p:grpSpPr>
          <a:xfrm>
            <a:off x="0" y="-4680"/>
            <a:ext cx="4880880" cy="365400"/>
            <a:chOff x="0" y="-4680"/>
            <a:chExt cx="4880880" cy="365400"/>
          </a:xfrm>
        </p:grpSpPr>
        <p:pic>
          <p:nvPicPr>
            <p:cNvPr id="59" name="Google Shape;179;p18" descr=""/>
            <p:cNvPicPr/>
            <p:nvPr/>
          </p:nvPicPr>
          <p:blipFill>
            <a:blip r:embed="rId5"/>
            <a:stretch/>
          </p:blipFill>
          <p:spPr>
            <a:xfrm>
              <a:off x="0" y="-4680"/>
              <a:ext cx="4880880" cy="365400"/>
            </a:xfrm>
            <a:prstGeom prst="rect">
              <a:avLst/>
            </a:prstGeom>
            <a:ln w="0">
              <a:noFill/>
            </a:ln>
          </p:spPr>
        </p:pic>
        <p:pic>
          <p:nvPicPr>
            <p:cNvPr id="60" name="Google Shape;180;p18" descr=""/>
            <p:cNvPicPr/>
            <p:nvPr/>
          </p:nvPicPr>
          <p:blipFill>
            <a:blip r:embed="rId6"/>
            <a:stretch/>
          </p:blipFill>
          <p:spPr>
            <a:xfrm>
              <a:off x="263520" y="143640"/>
              <a:ext cx="1585080" cy="68760"/>
            </a:xfrm>
            <a:prstGeom prst="rect">
              <a:avLst/>
            </a:prstGeom>
            <a:ln w="0">
              <a:noFill/>
            </a:ln>
          </p:spPr>
        </p:pic>
      </p:grpSp>
      <p:sp>
        <p:nvSpPr>
          <p:cNvPr id="6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7"/>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62" name="Google Shape;199;p20" descr=""/>
          <p:cNvPicPr/>
          <p:nvPr/>
        </p:nvPicPr>
        <p:blipFill>
          <a:blip r:embed="rId2"/>
          <a:stretch/>
        </p:blipFill>
        <p:spPr>
          <a:xfrm>
            <a:off x="0" y="0"/>
            <a:ext cx="9143640" cy="5143320"/>
          </a:xfrm>
          <a:prstGeom prst="rect">
            <a:avLst/>
          </a:prstGeom>
          <a:ln w="0">
            <a:noFill/>
          </a:ln>
        </p:spPr>
      </p:pic>
      <p:sp>
        <p:nvSpPr>
          <p:cNvPr id="63" name="PlaceHolder 1"/>
          <p:cNvSpPr>
            <a:spLocks noGrp="1"/>
          </p:cNvSpPr>
          <p:nvPr>
            <p:ph type="title"/>
          </p:nvPr>
        </p:nvSpPr>
        <p:spPr>
          <a:xfrm>
            <a:off x="3099960" y="2045160"/>
            <a:ext cx="2943720" cy="768600"/>
          </a:xfrm>
          <a:prstGeom prst="rect">
            <a:avLst/>
          </a:prstGeom>
          <a:noFill/>
          <a:ln w="0">
            <a:noFill/>
          </a:ln>
        </p:spPr>
        <p:txBody>
          <a:bodyPr lIns="91440" rIns="91440" tIns="91440" bIns="91440" anchor="b">
            <a:noAutofit/>
          </a:bodyPr>
          <a:p>
            <a:pPr indent="0" algn="ctr">
              <a:lnSpc>
                <a:spcPct val="100000"/>
              </a:lnSpc>
              <a:buNone/>
            </a:pPr>
            <a:r>
              <a:rPr b="1" lang="en-US" sz="4000" spc="-1" strike="noStrike">
                <a:solidFill>
                  <a:schemeClr val="dk1"/>
                </a:solidFill>
                <a:latin typeface="Poppins"/>
                <a:ea typeface="Poppins"/>
              </a:rPr>
              <a:t>xx%</a:t>
            </a:r>
            <a:endParaRPr b="0" lang="en-US" sz="4000" spc="-1" strike="noStrike">
              <a:solidFill>
                <a:srgbClr val="000000"/>
              </a:solidFill>
              <a:latin typeface="Arial"/>
            </a:endParaRPr>
          </a:p>
        </p:txBody>
      </p:sp>
      <p:sp>
        <p:nvSpPr>
          <p:cNvPr id="64" name="PlaceHolder 2"/>
          <p:cNvSpPr>
            <a:spLocks noGrp="1"/>
          </p:cNvSpPr>
          <p:nvPr>
            <p:ph type="title"/>
          </p:nvPr>
        </p:nvSpPr>
        <p:spPr>
          <a:xfrm>
            <a:off x="3099960" y="669960"/>
            <a:ext cx="2943720" cy="768600"/>
          </a:xfrm>
          <a:prstGeom prst="rect">
            <a:avLst/>
          </a:prstGeom>
          <a:noFill/>
          <a:ln w="0">
            <a:noFill/>
          </a:ln>
        </p:spPr>
        <p:txBody>
          <a:bodyPr lIns="91440" rIns="91440" tIns="91440" bIns="91440" anchor="b">
            <a:noAutofit/>
          </a:bodyPr>
          <a:p>
            <a:pPr indent="0" algn="ctr">
              <a:lnSpc>
                <a:spcPct val="100000"/>
              </a:lnSpc>
              <a:buNone/>
            </a:pPr>
            <a:r>
              <a:rPr b="1" lang="en-US" sz="4000" spc="-1" strike="noStrike">
                <a:solidFill>
                  <a:schemeClr val="dk1"/>
                </a:solidFill>
                <a:latin typeface="Poppins"/>
                <a:ea typeface="Poppins"/>
              </a:rPr>
              <a:t>xx%</a:t>
            </a:r>
            <a:endParaRPr b="0" lang="en-US" sz="4000" spc="-1" strike="noStrike">
              <a:solidFill>
                <a:srgbClr val="000000"/>
              </a:solidFill>
              <a:latin typeface="Arial"/>
            </a:endParaRPr>
          </a:p>
        </p:txBody>
      </p:sp>
      <p:sp>
        <p:nvSpPr>
          <p:cNvPr id="65" name="PlaceHolder 3"/>
          <p:cNvSpPr>
            <a:spLocks noGrp="1"/>
          </p:cNvSpPr>
          <p:nvPr>
            <p:ph type="title"/>
          </p:nvPr>
        </p:nvSpPr>
        <p:spPr>
          <a:xfrm>
            <a:off x="3099960" y="3420360"/>
            <a:ext cx="2943720" cy="768600"/>
          </a:xfrm>
          <a:prstGeom prst="rect">
            <a:avLst/>
          </a:prstGeom>
          <a:noFill/>
          <a:ln w="0">
            <a:noFill/>
          </a:ln>
        </p:spPr>
        <p:txBody>
          <a:bodyPr lIns="91440" rIns="91440" tIns="91440" bIns="91440" anchor="b">
            <a:noAutofit/>
          </a:bodyPr>
          <a:p>
            <a:pPr indent="0" algn="ctr">
              <a:lnSpc>
                <a:spcPct val="100000"/>
              </a:lnSpc>
              <a:buNone/>
            </a:pPr>
            <a:r>
              <a:rPr b="1" lang="en-US" sz="4000" spc="-1" strike="noStrike">
                <a:solidFill>
                  <a:schemeClr val="dk1"/>
                </a:solidFill>
                <a:latin typeface="Poppins"/>
                <a:ea typeface="Poppins"/>
              </a:rPr>
              <a:t>xx%</a:t>
            </a:r>
            <a:endParaRPr b="0" lang="en-US" sz="4000" spc="-1" strike="noStrike">
              <a:solidFill>
                <a:srgbClr val="000000"/>
              </a:solidFill>
              <a:latin typeface="Arial"/>
            </a:endParaRPr>
          </a:p>
        </p:txBody>
      </p:sp>
      <p:grpSp>
        <p:nvGrpSpPr>
          <p:cNvPr id="66" name="Google Shape;206;p20"/>
          <p:cNvGrpSpPr/>
          <p:nvPr/>
        </p:nvGrpSpPr>
        <p:grpSpPr>
          <a:xfrm>
            <a:off x="0" y="0"/>
            <a:ext cx="9149040" cy="5153760"/>
            <a:chOff x="0" y="0"/>
            <a:chExt cx="9149040" cy="5153760"/>
          </a:xfrm>
        </p:grpSpPr>
        <p:grpSp>
          <p:nvGrpSpPr>
            <p:cNvPr id="67" name="Google Shape;207;p20"/>
            <p:cNvGrpSpPr/>
            <p:nvPr/>
          </p:nvGrpSpPr>
          <p:grpSpPr>
            <a:xfrm>
              <a:off x="2633760" y="4796640"/>
              <a:ext cx="6515280" cy="357120"/>
              <a:chOff x="2633760" y="4796640"/>
              <a:chExt cx="6515280" cy="357120"/>
            </a:xfrm>
          </p:grpSpPr>
          <p:pic>
            <p:nvPicPr>
              <p:cNvPr id="68" name="Google Shape;208;p20" descr=""/>
              <p:cNvPicPr/>
              <p:nvPr/>
            </p:nvPicPr>
            <p:blipFill>
              <a:blip r:embed="rId3"/>
              <a:stretch/>
            </p:blipFill>
            <p:spPr>
              <a:xfrm rot="10800000">
                <a:off x="2633760" y="4796280"/>
                <a:ext cx="6515280" cy="357120"/>
              </a:xfrm>
              <a:prstGeom prst="rect">
                <a:avLst/>
              </a:prstGeom>
              <a:ln w="0">
                <a:noFill/>
              </a:ln>
            </p:spPr>
          </p:pic>
          <p:pic>
            <p:nvPicPr>
              <p:cNvPr id="69" name="Google Shape;209;p20" descr=""/>
              <p:cNvPicPr/>
              <p:nvPr/>
            </p:nvPicPr>
            <p:blipFill>
              <a:blip r:embed="rId4"/>
              <a:stretch/>
            </p:blipFill>
            <p:spPr>
              <a:xfrm rot="10800000">
                <a:off x="7293600" y="4941000"/>
                <a:ext cx="1585080" cy="68760"/>
              </a:xfrm>
              <a:prstGeom prst="rect">
                <a:avLst/>
              </a:prstGeom>
              <a:ln w="0">
                <a:noFill/>
              </a:ln>
            </p:spPr>
          </p:pic>
        </p:grpSp>
        <p:grpSp>
          <p:nvGrpSpPr>
            <p:cNvPr id="70" name="Google Shape;210;p20"/>
            <p:cNvGrpSpPr/>
            <p:nvPr/>
          </p:nvGrpSpPr>
          <p:grpSpPr>
            <a:xfrm>
              <a:off x="0" y="0"/>
              <a:ext cx="6523200" cy="358920"/>
              <a:chOff x="0" y="0"/>
              <a:chExt cx="6523200" cy="358920"/>
            </a:xfrm>
          </p:grpSpPr>
          <p:pic>
            <p:nvPicPr>
              <p:cNvPr id="71" name="Google Shape;211;p20" descr=""/>
              <p:cNvPicPr/>
              <p:nvPr/>
            </p:nvPicPr>
            <p:blipFill>
              <a:blip r:embed="rId5"/>
              <a:stretch/>
            </p:blipFill>
            <p:spPr>
              <a:xfrm>
                <a:off x="0" y="0"/>
                <a:ext cx="6523200" cy="358920"/>
              </a:xfrm>
              <a:prstGeom prst="rect">
                <a:avLst/>
              </a:prstGeom>
              <a:ln w="0">
                <a:noFill/>
              </a:ln>
            </p:spPr>
          </p:pic>
          <p:pic>
            <p:nvPicPr>
              <p:cNvPr id="72" name="Google Shape;212;p20" descr=""/>
              <p:cNvPicPr/>
              <p:nvPr/>
            </p:nvPicPr>
            <p:blipFill>
              <a:blip r:embed="rId6"/>
              <a:stretch/>
            </p:blipFill>
            <p:spPr>
              <a:xfrm>
                <a:off x="264960" y="145080"/>
                <a:ext cx="1585080" cy="68760"/>
              </a:xfrm>
              <a:prstGeom prst="rect">
                <a:avLst/>
              </a:prstGeom>
              <a:ln w="0">
                <a:noFill/>
              </a:ln>
            </p:spPr>
          </p:pic>
        </p:grpSp>
      </p:grpSp>
      <p:pic>
        <p:nvPicPr>
          <p:cNvPr id="73" name="Google Shape;213;p20" descr=""/>
          <p:cNvPicPr/>
          <p:nvPr/>
        </p:nvPicPr>
        <p:blipFill>
          <a:blip r:embed="rId7"/>
          <a:srcRect l="0" t="131" r="0" b="131"/>
          <a:stretch/>
        </p:blipFill>
        <p:spPr>
          <a:xfrm rot="5400000">
            <a:off x="-127800" y="3562560"/>
            <a:ext cx="1716480" cy="1307520"/>
          </a:xfrm>
          <a:prstGeom prst="rect">
            <a:avLst/>
          </a:prstGeom>
          <a:ln w="0">
            <a:noFill/>
          </a:ln>
        </p:spPr>
      </p:pic>
      <p:sp>
        <p:nvSpPr>
          <p:cNvPr id="74" name="PlaceHolder 4"/>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8"/>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75" name="Google Shape;224;p22" descr=""/>
          <p:cNvPicPr/>
          <p:nvPr/>
        </p:nvPicPr>
        <p:blipFill>
          <a:blip r:embed="rId2"/>
          <a:stretch/>
        </p:blipFill>
        <p:spPr>
          <a:xfrm>
            <a:off x="0" y="0"/>
            <a:ext cx="9143640" cy="5143320"/>
          </a:xfrm>
          <a:prstGeom prst="rect">
            <a:avLst/>
          </a:prstGeom>
          <a:ln w="0">
            <a:noFill/>
          </a:ln>
        </p:spPr>
      </p:pic>
      <p:sp>
        <p:nvSpPr>
          <p:cNvPr id="76" name="PlaceHolder 1"/>
          <p:cNvSpPr>
            <a:spLocks noGrp="1"/>
          </p:cNvSpPr>
          <p:nvPr>
            <p:ph type="title"/>
          </p:nvPr>
        </p:nvSpPr>
        <p:spPr>
          <a:xfrm>
            <a:off x="720000" y="539640"/>
            <a:ext cx="7703640" cy="572400"/>
          </a:xfrm>
          <a:prstGeom prst="rect">
            <a:avLst/>
          </a:prstGeom>
          <a:noFill/>
          <a:ln w="0">
            <a:noFill/>
          </a:ln>
        </p:spPr>
        <p:txBody>
          <a:bodyPr lIns="91440" rIns="91440" tIns="91440" bIns="91440" anchor="t">
            <a:noAutofit/>
          </a:bodyPr>
          <a:p>
            <a:pPr indent="0">
              <a:buNone/>
            </a:pPr>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pic>
        <p:nvPicPr>
          <p:cNvPr id="77" name="Google Shape;226;p22" descr=""/>
          <p:cNvPicPr/>
          <p:nvPr/>
        </p:nvPicPr>
        <p:blipFill>
          <a:blip r:embed="rId3"/>
          <a:srcRect l="14813" t="0" r="0" b="34263"/>
          <a:stretch/>
        </p:blipFill>
        <p:spPr>
          <a:xfrm rot="10800000">
            <a:off x="7654320" y="-39960"/>
            <a:ext cx="1505880" cy="887400"/>
          </a:xfrm>
          <a:prstGeom prst="rect">
            <a:avLst/>
          </a:prstGeom>
          <a:ln w="0">
            <a:noFill/>
          </a:ln>
        </p:spPr>
      </p:pic>
      <p:grpSp>
        <p:nvGrpSpPr>
          <p:cNvPr id="78" name="Google Shape;227;p22"/>
          <p:cNvGrpSpPr/>
          <p:nvPr/>
        </p:nvGrpSpPr>
        <p:grpSpPr>
          <a:xfrm>
            <a:off x="360" y="0"/>
            <a:ext cx="9143640" cy="5142960"/>
            <a:chOff x="360" y="0"/>
            <a:chExt cx="9143640" cy="5142960"/>
          </a:xfrm>
        </p:grpSpPr>
        <p:pic>
          <p:nvPicPr>
            <p:cNvPr id="79" name="Google Shape;228;p22" descr=""/>
            <p:cNvPicPr/>
            <p:nvPr/>
          </p:nvPicPr>
          <p:blipFill>
            <a:blip r:embed="rId4"/>
            <a:stretch/>
          </p:blipFill>
          <p:spPr>
            <a:xfrm flipH="1">
              <a:off x="360" y="0"/>
              <a:ext cx="972360" cy="972360"/>
            </a:xfrm>
            <a:prstGeom prst="rect">
              <a:avLst/>
            </a:prstGeom>
            <a:ln w="0">
              <a:noFill/>
            </a:ln>
          </p:spPr>
        </p:pic>
        <p:pic>
          <p:nvPicPr>
            <p:cNvPr id="80" name="Google Shape;229;p22" descr=""/>
            <p:cNvPicPr/>
            <p:nvPr/>
          </p:nvPicPr>
          <p:blipFill>
            <a:blip r:embed="rId5"/>
            <a:stretch/>
          </p:blipFill>
          <p:spPr>
            <a:xfrm flipH="1">
              <a:off x="8171640" y="4170600"/>
              <a:ext cx="972360" cy="972360"/>
            </a:xfrm>
            <a:prstGeom prst="rect">
              <a:avLst/>
            </a:prstGeom>
            <a:ln w="0">
              <a:noFill/>
            </a:ln>
          </p:spPr>
        </p:pic>
      </p:grpSp>
      <p:sp>
        <p:nvSpPr>
          <p:cNvPr id="8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8.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microsoft.com/office/2007/relationships/hdphoto" Target="../media/hdphoto7.wdp"/><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1.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microsoft.com/office/2007/relationships/hdphoto" Target="../media/hdphoto8.wdp"/><Relationship Id="rId3" Type="http://schemas.openxmlformats.org/officeDocument/2006/relationships/slideLayout" Target="../slideLayouts/slideLayout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4.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microsoft.com/office/2007/relationships/hdphoto" Target="../media/hdphoto1.wdp"/><Relationship Id="rId3" Type="http://schemas.openxmlformats.org/officeDocument/2006/relationships/slideLayout" Target="../slideLayouts/slideLayout20.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0.png"/><Relationship Id="rId3" Type="http://schemas.microsoft.com/office/2007/relationships/hdphoto" Target="../media/hdphoto2.wdp"/><Relationship Id="rId4" Type="http://schemas.openxmlformats.org/officeDocument/2006/relationships/slideLayout" Target="../slideLayouts/slideLayout12.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microsoft.com/office/2007/relationships/hdphoto" Target="../media/hdphoto3.wdp"/><Relationship Id="rId3" Type="http://schemas.openxmlformats.org/officeDocument/2006/relationships/slideLayout" Target="../slideLayouts/slideLayout7.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microsoft.com/office/2007/relationships/hdphoto" Target="../media/hdphoto4.wdp"/><Relationship Id="rId3" Type="http://schemas.openxmlformats.org/officeDocument/2006/relationships/slideLayout" Target="../slideLayouts/slideLayout14.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8.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microsoft.com/office/2007/relationships/hdphoto" Target="../media/hdphoto5.wdp"/><Relationship Id="rId3" Type="http://schemas.openxmlformats.org/officeDocument/2006/relationships/slideLayout" Target="../slideLayouts/slideLayout10.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microsoft.com/office/2007/relationships/hdphoto" Target="../media/hdphoto6.wdp"/><Relationship Id="rId3"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251640" y="2468880"/>
            <a:ext cx="5755320" cy="1476720"/>
          </a:xfrm>
          <a:prstGeom prst="rect">
            <a:avLst/>
          </a:prstGeom>
          <a:noFill/>
          <a:ln w="0">
            <a:noFill/>
          </a:ln>
        </p:spPr>
        <p:txBody>
          <a:bodyPr lIns="91440" rIns="91440" tIns="91440" bIns="91440" anchor="b">
            <a:noAutofit/>
          </a:bodyPr>
          <a:p>
            <a:pPr indent="0" algn="ctr">
              <a:lnSpc>
                <a:spcPct val="100000"/>
              </a:lnSpc>
              <a:buNone/>
              <a:tabLst>
                <a:tab algn="l" pos="0"/>
              </a:tabLst>
            </a:pPr>
            <a:r>
              <a:rPr b="1" lang="en" sz="3600" spc="-1" strike="noStrike">
                <a:solidFill>
                  <a:schemeClr val="dk1"/>
                </a:solidFill>
                <a:latin typeface="Poppins"/>
                <a:ea typeface="Poppins"/>
              </a:rPr>
              <a:t>Different Types of Charts </a:t>
            </a:r>
            <a:br>
              <a:rPr sz="3600"/>
            </a:br>
            <a:r>
              <a:rPr b="1" lang="en" sz="3600" spc="-1" strike="noStrike">
                <a:solidFill>
                  <a:schemeClr val="dk1"/>
                </a:solidFill>
                <a:latin typeface="Poppins"/>
                <a:ea typeface="Poppins"/>
              </a:rPr>
              <a:t>for</a:t>
            </a:r>
            <a:br>
              <a:rPr sz="3600"/>
            </a:br>
            <a:r>
              <a:rPr b="1" lang="en" sz="3600" spc="-1" strike="noStrike">
                <a:solidFill>
                  <a:schemeClr val="dk1"/>
                </a:solidFill>
                <a:latin typeface="Poppins"/>
                <a:ea typeface="Poppins"/>
              </a:rPr>
              <a:t> Data Visualization</a:t>
            </a:r>
            <a:endParaRPr b="0" lang="en-US" sz="3600" spc="-1" strike="noStrike">
              <a:solidFill>
                <a:srgbClr val="000000"/>
              </a:solidFill>
              <a:latin typeface="Arial"/>
            </a:endParaRPr>
          </a:p>
        </p:txBody>
      </p:sp>
      <p:grpSp>
        <p:nvGrpSpPr>
          <p:cNvPr id="213" name="Group 51"/>
          <p:cNvGrpSpPr/>
          <p:nvPr/>
        </p:nvGrpSpPr>
        <p:grpSpPr>
          <a:xfrm>
            <a:off x="5504040" y="896400"/>
            <a:ext cx="2958480" cy="3481920"/>
            <a:chOff x="5504040" y="896400"/>
            <a:chExt cx="2958480" cy="3481920"/>
          </a:xfrm>
        </p:grpSpPr>
        <p:grpSp>
          <p:nvGrpSpPr>
            <p:cNvPr id="214" name="Google Shape;48;p15"/>
            <p:cNvGrpSpPr/>
            <p:nvPr/>
          </p:nvGrpSpPr>
          <p:grpSpPr>
            <a:xfrm>
              <a:off x="5551560" y="2103120"/>
              <a:ext cx="2910960" cy="2275200"/>
              <a:chOff x="5551560" y="2103120"/>
              <a:chExt cx="2910960" cy="2275200"/>
            </a:xfrm>
          </p:grpSpPr>
          <p:grpSp>
            <p:nvGrpSpPr>
              <p:cNvPr id="215" name="Google Shape;49;p15"/>
              <p:cNvGrpSpPr/>
              <p:nvPr/>
            </p:nvGrpSpPr>
            <p:grpSpPr>
              <a:xfrm>
                <a:off x="5604480" y="2103480"/>
                <a:ext cx="1194120" cy="1009440"/>
                <a:chOff x="5604480" y="2103480"/>
                <a:chExt cx="1194120" cy="1009440"/>
              </a:xfrm>
            </p:grpSpPr>
            <p:sp>
              <p:nvSpPr>
                <p:cNvPr id="216" name="Google Shape;50;p15"/>
                <p:cNvSpPr/>
                <p:nvPr/>
              </p:nvSpPr>
              <p:spPr>
                <a:xfrm>
                  <a:off x="5604480" y="2139840"/>
                  <a:ext cx="1150920" cy="973080"/>
                </a:xfrm>
                <a:custGeom>
                  <a:avLst/>
                  <a:gdLst>
                    <a:gd name="textAreaLeft" fmla="*/ 0 w 1150920"/>
                    <a:gd name="textAreaRight" fmla="*/ 1151280 w 1150920"/>
                    <a:gd name="textAreaTop" fmla="*/ 0 h 973080"/>
                    <a:gd name="textAreaBottom" fmla="*/ 973440 h 973080"/>
                  </a:gdLst>
                  <a:ahLst/>
                  <a:rect l="textAreaLeft" t="textAreaTop" r="textAreaRight" b="textAreaBottom"/>
                  <a:pathLst>
                    <a:path w="67697" h="67696">
                      <a:moveTo>
                        <a:pt x="33849" y="0"/>
                      </a:moveTo>
                      <a:lnTo>
                        <a:pt x="32983" y="12"/>
                      </a:lnTo>
                      <a:lnTo>
                        <a:pt x="32107" y="45"/>
                      </a:lnTo>
                      <a:lnTo>
                        <a:pt x="31253" y="102"/>
                      </a:lnTo>
                      <a:lnTo>
                        <a:pt x="30387" y="180"/>
                      </a:lnTo>
                      <a:lnTo>
                        <a:pt x="29545" y="281"/>
                      </a:lnTo>
                      <a:lnTo>
                        <a:pt x="28702" y="394"/>
                      </a:lnTo>
                      <a:lnTo>
                        <a:pt x="27859" y="540"/>
                      </a:lnTo>
                      <a:lnTo>
                        <a:pt x="27027" y="697"/>
                      </a:lnTo>
                      <a:lnTo>
                        <a:pt x="26207" y="877"/>
                      </a:lnTo>
                      <a:lnTo>
                        <a:pt x="25398" y="1068"/>
                      </a:lnTo>
                      <a:lnTo>
                        <a:pt x="24589" y="1293"/>
                      </a:lnTo>
                      <a:lnTo>
                        <a:pt x="23791" y="1529"/>
                      </a:lnTo>
                      <a:lnTo>
                        <a:pt x="22993" y="1787"/>
                      </a:lnTo>
                      <a:lnTo>
                        <a:pt x="22218" y="2057"/>
                      </a:lnTo>
                      <a:lnTo>
                        <a:pt x="21442" y="2349"/>
                      </a:lnTo>
                      <a:lnTo>
                        <a:pt x="20678" y="2664"/>
                      </a:lnTo>
                      <a:lnTo>
                        <a:pt x="19925" y="3001"/>
                      </a:lnTo>
                      <a:lnTo>
                        <a:pt x="19184" y="3338"/>
                      </a:lnTo>
                      <a:lnTo>
                        <a:pt x="18442" y="3709"/>
                      </a:lnTo>
                      <a:lnTo>
                        <a:pt x="17723" y="4091"/>
                      </a:lnTo>
                      <a:lnTo>
                        <a:pt x="17003" y="4496"/>
                      </a:lnTo>
                      <a:lnTo>
                        <a:pt x="16307" y="4911"/>
                      </a:lnTo>
                      <a:lnTo>
                        <a:pt x="15610" y="5338"/>
                      </a:lnTo>
                      <a:lnTo>
                        <a:pt x="14924" y="5788"/>
                      </a:lnTo>
                      <a:lnTo>
                        <a:pt x="14261" y="6249"/>
                      </a:lnTo>
                      <a:lnTo>
                        <a:pt x="13598" y="6732"/>
                      </a:lnTo>
                      <a:lnTo>
                        <a:pt x="12958" y="7226"/>
                      </a:lnTo>
                      <a:lnTo>
                        <a:pt x="12317" y="7732"/>
                      </a:lnTo>
                      <a:lnTo>
                        <a:pt x="11699" y="8260"/>
                      </a:lnTo>
                      <a:lnTo>
                        <a:pt x="11092" y="8800"/>
                      </a:lnTo>
                      <a:lnTo>
                        <a:pt x="10497" y="9350"/>
                      </a:lnTo>
                      <a:lnTo>
                        <a:pt x="9924" y="9923"/>
                      </a:lnTo>
                      <a:lnTo>
                        <a:pt x="9351" y="10496"/>
                      </a:lnTo>
                      <a:lnTo>
                        <a:pt x="8800" y="11092"/>
                      </a:lnTo>
                      <a:lnTo>
                        <a:pt x="8261" y="11699"/>
                      </a:lnTo>
                      <a:lnTo>
                        <a:pt x="7732" y="12317"/>
                      </a:lnTo>
                      <a:lnTo>
                        <a:pt x="7227" y="12957"/>
                      </a:lnTo>
                      <a:lnTo>
                        <a:pt x="6732" y="13598"/>
                      </a:lnTo>
                      <a:lnTo>
                        <a:pt x="6249" y="14261"/>
                      </a:lnTo>
                      <a:lnTo>
                        <a:pt x="5788" y="14924"/>
                      </a:lnTo>
                      <a:lnTo>
                        <a:pt x="5339" y="15609"/>
                      </a:lnTo>
                      <a:lnTo>
                        <a:pt x="4901" y="16306"/>
                      </a:lnTo>
                      <a:lnTo>
                        <a:pt x="4485" y="17003"/>
                      </a:lnTo>
                      <a:lnTo>
                        <a:pt x="4091" y="17722"/>
                      </a:lnTo>
                      <a:lnTo>
                        <a:pt x="3709" y="18441"/>
                      </a:lnTo>
                      <a:lnTo>
                        <a:pt x="3339" y="19183"/>
                      </a:lnTo>
                      <a:lnTo>
                        <a:pt x="2990" y="19925"/>
                      </a:lnTo>
                      <a:lnTo>
                        <a:pt x="2664" y="20678"/>
                      </a:lnTo>
                      <a:lnTo>
                        <a:pt x="2350" y="21442"/>
                      </a:lnTo>
                      <a:lnTo>
                        <a:pt x="2057" y="22217"/>
                      </a:lnTo>
                      <a:lnTo>
                        <a:pt x="1788" y="22993"/>
                      </a:lnTo>
                      <a:lnTo>
                        <a:pt x="1529" y="23790"/>
                      </a:lnTo>
                      <a:lnTo>
                        <a:pt x="1293" y="24588"/>
                      </a:lnTo>
                      <a:lnTo>
                        <a:pt x="1069" y="25397"/>
                      </a:lnTo>
                      <a:lnTo>
                        <a:pt x="877" y="26207"/>
                      </a:lnTo>
                      <a:lnTo>
                        <a:pt x="698" y="27027"/>
                      </a:lnTo>
                      <a:lnTo>
                        <a:pt x="529" y="27858"/>
                      </a:lnTo>
                      <a:lnTo>
                        <a:pt x="394" y="28701"/>
                      </a:lnTo>
                      <a:lnTo>
                        <a:pt x="282" y="29544"/>
                      </a:lnTo>
                      <a:lnTo>
                        <a:pt x="181" y="30387"/>
                      </a:lnTo>
                      <a:lnTo>
                        <a:pt x="102" y="31252"/>
                      </a:lnTo>
                      <a:lnTo>
                        <a:pt x="46" y="32106"/>
                      </a:lnTo>
                      <a:lnTo>
                        <a:pt x="12" y="32983"/>
                      </a:lnTo>
                      <a:lnTo>
                        <a:pt x="1" y="33848"/>
                      </a:lnTo>
                      <a:lnTo>
                        <a:pt x="12" y="34725"/>
                      </a:lnTo>
                      <a:lnTo>
                        <a:pt x="46" y="35590"/>
                      </a:lnTo>
                      <a:lnTo>
                        <a:pt x="102" y="36455"/>
                      </a:lnTo>
                      <a:lnTo>
                        <a:pt x="181" y="37309"/>
                      </a:lnTo>
                      <a:lnTo>
                        <a:pt x="282" y="38163"/>
                      </a:lnTo>
                      <a:lnTo>
                        <a:pt x="394" y="39006"/>
                      </a:lnTo>
                      <a:lnTo>
                        <a:pt x="529" y="39838"/>
                      </a:lnTo>
                      <a:lnTo>
                        <a:pt x="698" y="40669"/>
                      </a:lnTo>
                      <a:lnTo>
                        <a:pt x="877" y="41501"/>
                      </a:lnTo>
                      <a:lnTo>
                        <a:pt x="1069" y="42310"/>
                      </a:lnTo>
                      <a:lnTo>
                        <a:pt x="1293" y="43119"/>
                      </a:lnTo>
                      <a:lnTo>
                        <a:pt x="1529" y="43917"/>
                      </a:lnTo>
                      <a:lnTo>
                        <a:pt x="1788" y="44704"/>
                      </a:lnTo>
                      <a:lnTo>
                        <a:pt x="2057" y="45490"/>
                      </a:lnTo>
                      <a:lnTo>
                        <a:pt x="2350" y="46266"/>
                      </a:lnTo>
                      <a:lnTo>
                        <a:pt x="2664" y="47030"/>
                      </a:lnTo>
                      <a:lnTo>
                        <a:pt x="2990" y="47783"/>
                      </a:lnTo>
                      <a:lnTo>
                        <a:pt x="3339" y="48524"/>
                      </a:lnTo>
                      <a:lnTo>
                        <a:pt x="3709" y="49255"/>
                      </a:lnTo>
                      <a:lnTo>
                        <a:pt x="4091" y="49985"/>
                      </a:lnTo>
                      <a:lnTo>
                        <a:pt x="4485" y="50693"/>
                      </a:lnTo>
                      <a:lnTo>
                        <a:pt x="4901" y="51401"/>
                      </a:lnTo>
                      <a:lnTo>
                        <a:pt x="5339" y="52098"/>
                      </a:lnTo>
                      <a:lnTo>
                        <a:pt x="5788" y="52772"/>
                      </a:lnTo>
                      <a:lnTo>
                        <a:pt x="6249" y="53446"/>
                      </a:lnTo>
                      <a:lnTo>
                        <a:pt x="6732" y="54098"/>
                      </a:lnTo>
                      <a:lnTo>
                        <a:pt x="7227" y="54750"/>
                      </a:lnTo>
                      <a:lnTo>
                        <a:pt x="7732" y="55379"/>
                      </a:lnTo>
                      <a:lnTo>
                        <a:pt x="8261" y="55997"/>
                      </a:lnTo>
                      <a:lnTo>
                        <a:pt x="8800" y="56604"/>
                      </a:lnTo>
                      <a:lnTo>
                        <a:pt x="9351" y="57200"/>
                      </a:lnTo>
                      <a:lnTo>
                        <a:pt x="9924" y="57784"/>
                      </a:lnTo>
                      <a:lnTo>
                        <a:pt x="10497" y="58357"/>
                      </a:lnTo>
                      <a:lnTo>
                        <a:pt x="11092" y="58908"/>
                      </a:lnTo>
                      <a:lnTo>
                        <a:pt x="11699" y="59447"/>
                      </a:lnTo>
                      <a:lnTo>
                        <a:pt x="12317" y="59964"/>
                      </a:lnTo>
                      <a:lnTo>
                        <a:pt x="12958" y="60481"/>
                      </a:lnTo>
                      <a:lnTo>
                        <a:pt x="13598" y="60976"/>
                      </a:lnTo>
                      <a:lnTo>
                        <a:pt x="14261" y="61459"/>
                      </a:lnTo>
                      <a:lnTo>
                        <a:pt x="14924" y="61920"/>
                      </a:lnTo>
                      <a:lnTo>
                        <a:pt x="15610" y="62369"/>
                      </a:lnTo>
                      <a:lnTo>
                        <a:pt x="16307" y="62796"/>
                      </a:lnTo>
                      <a:lnTo>
                        <a:pt x="17003" y="63212"/>
                      </a:lnTo>
                      <a:lnTo>
                        <a:pt x="17723" y="63617"/>
                      </a:lnTo>
                      <a:lnTo>
                        <a:pt x="18442" y="63999"/>
                      </a:lnTo>
                      <a:lnTo>
                        <a:pt x="19184" y="64358"/>
                      </a:lnTo>
                      <a:lnTo>
                        <a:pt x="19925" y="64707"/>
                      </a:lnTo>
                      <a:lnTo>
                        <a:pt x="20678" y="65044"/>
                      </a:lnTo>
                      <a:lnTo>
                        <a:pt x="21442" y="65347"/>
                      </a:lnTo>
                      <a:lnTo>
                        <a:pt x="22218" y="65639"/>
                      </a:lnTo>
                      <a:lnTo>
                        <a:pt x="22993" y="65920"/>
                      </a:lnTo>
                      <a:lnTo>
                        <a:pt x="23791" y="66179"/>
                      </a:lnTo>
                      <a:lnTo>
                        <a:pt x="24589" y="66415"/>
                      </a:lnTo>
                      <a:lnTo>
                        <a:pt x="25398" y="66628"/>
                      </a:lnTo>
                      <a:lnTo>
                        <a:pt x="26207" y="66830"/>
                      </a:lnTo>
                      <a:lnTo>
                        <a:pt x="27027" y="67010"/>
                      </a:lnTo>
                      <a:lnTo>
                        <a:pt x="27859" y="67168"/>
                      </a:lnTo>
                      <a:lnTo>
                        <a:pt x="28702" y="67302"/>
                      </a:lnTo>
                      <a:lnTo>
                        <a:pt x="29545" y="67426"/>
                      </a:lnTo>
                      <a:lnTo>
                        <a:pt x="30387" y="67527"/>
                      </a:lnTo>
                      <a:lnTo>
                        <a:pt x="31253" y="67595"/>
                      </a:lnTo>
                      <a:lnTo>
                        <a:pt x="32107" y="67651"/>
                      </a:lnTo>
                      <a:lnTo>
                        <a:pt x="32983" y="67685"/>
                      </a:lnTo>
                      <a:lnTo>
                        <a:pt x="33849" y="67696"/>
                      </a:lnTo>
                      <a:lnTo>
                        <a:pt x="34725" y="67685"/>
                      </a:lnTo>
                      <a:lnTo>
                        <a:pt x="35590" y="67651"/>
                      </a:lnTo>
                      <a:lnTo>
                        <a:pt x="36456" y="67595"/>
                      </a:lnTo>
                      <a:lnTo>
                        <a:pt x="37310" y="67527"/>
                      </a:lnTo>
                      <a:lnTo>
                        <a:pt x="38164" y="67426"/>
                      </a:lnTo>
                      <a:lnTo>
                        <a:pt x="39007" y="67302"/>
                      </a:lnTo>
                      <a:lnTo>
                        <a:pt x="39838" y="67168"/>
                      </a:lnTo>
                      <a:lnTo>
                        <a:pt x="40670" y="67010"/>
                      </a:lnTo>
                      <a:lnTo>
                        <a:pt x="41490" y="66830"/>
                      </a:lnTo>
                      <a:lnTo>
                        <a:pt x="42311" y="66628"/>
                      </a:lnTo>
                      <a:lnTo>
                        <a:pt x="43120" y="66415"/>
                      </a:lnTo>
                      <a:lnTo>
                        <a:pt x="43918" y="66179"/>
                      </a:lnTo>
                      <a:lnTo>
                        <a:pt x="44704" y="65920"/>
                      </a:lnTo>
                      <a:lnTo>
                        <a:pt x="45491" y="65639"/>
                      </a:lnTo>
                      <a:lnTo>
                        <a:pt x="46266" y="65347"/>
                      </a:lnTo>
                      <a:lnTo>
                        <a:pt x="47030" y="65044"/>
                      </a:lnTo>
                      <a:lnTo>
                        <a:pt x="47783" y="64707"/>
                      </a:lnTo>
                      <a:lnTo>
                        <a:pt x="48525" y="64358"/>
                      </a:lnTo>
                      <a:lnTo>
                        <a:pt x="49255" y="63999"/>
                      </a:lnTo>
                      <a:lnTo>
                        <a:pt x="49986" y="63617"/>
                      </a:lnTo>
                      <a:lnTo>
                        <a:pt x="50694" y="63212"/>
                      </a:lnTo>
                      <a:lnTo>
                        <a:pt x="51402" y="62796"/>
                      </a:lnTo>
                      <a:lnTo>
                        <a:pt x="52099" y="62369"/>
                      </a:lnTo>
                      <a:lnTo>
                        <a:pt x="52773" y="61920"/>
                      </a:lnTo>
                      <a:lnTo>
                        <a:pt x="53447" y="61459"/>
                      </a:lnTo>
                      <a:lnTo>
                        <a:pt x="54099" y="60976"/>
                      </a:lnTo>
                      <a:lnTo>
                        <a:pt x="54751" y="60481"/>
                      </a:lnTo>
                      <a:lnTo>
                        <a:pt x="55380" y="59964"/>
                      </a:lnTo>
                      <a:lnTo>
                        <a:pt x="55998" y="59447"/>
                      </a:lnTo>
                      <a:lnTo>
                        <a:pt x="56605" y="58908"/>
                      </a:lnTo>
                      <a:lnTo>
                        <a:pt x="57200" y="58357"/>
                      </a:lnTo>
                      <a:lnTo>
                        <a:pt x="57785" y="57784"/>
                      </a:lnTo>
                      <a:lnTo>
                        <a:pt x="58347" y="57200"/>
                      </a:lnTo>
                      <a:lnTo>
                        <a:pt x="58909" y="56604"/>
                      </a:lnTo>
                      <a:lnTo>
                        <a:pt x="59448" y="55997"/>
                      </a:lnTo>
                      <a:lnTo>
                        <a:pt x="59965" y="55379"/>
                      </a:lnTo>
                      <a:lnTo>
                        <a:pt x="60482" y="54750"/>
                      </a:lnTo>
                      <a:lnTo>
                        <a:pt x="60976" y="54098"/>
                      </a:lnTo>
                      <a:lnTo>
                        <a:pt x="61448" y="53446"/>
                      </a:lnTo>
                      <a:lnTo>
                        <a:pt x="61920" y="52772"/>
                      </a:lnTo>
                      <a:lnTo>
                        <a:pt x="62370" y="52098"/>
                      </a:lnTo>
                      <a:lnTo>
                        <a:pt x="62797" y="51401"/>
                      </a:lnTo>
                      <a:lnTo>
                        <a:pt x="63213" y="50693"/>
                      </a:lnTo>
                      <a:lnTo>
                        <a:pt x="63617" y="49985"/>
                      </a:lnTo>
                      <a:lnTo>
                        <a:pt x="63999" y="49255"/>
                      </a:lnTo>
                      <a:lnTo>
                        <a:pt x="64359" y="48524"/>
                      </a:lnTo>
                      <a:lnTo>
                        <a:pt x="64707" y="47783"/>
                      </a:lnTo>
                      <a:lnTo>
                        <a:pt x="65033" y="47030"/>
                      </a:lnTo>
                      <a:lnTo>
                        <a:pt x="65348" y="46266"/>
                      </a:lnTo>
                      <a:lnTo>
                        <a:pt x="65640" y="45490"/>
                      </a:lnTo>
                      <a:lnTo>
                        <a:pt x="65921" y="44704"/>
                      </a:lnTo>
                      <a:lnTo>
                        <a:pt x="66179" y="43917"/>
                      </a:lnTo>
                      <a:lnTo>
                        <a:pt x="66415" y="43119"/>
                      </a:lnTo>
                      <a:lnTo>
                        <a:pt x="66629" y="42310"/>
                      </a:lnTo>
                      <a:lnTo>
                        <a:pt x="66831" y="41501"/>
                      </a:lnTo>
                      <a:lnTo>
                        <a:pt x="67011" y="40669"/>
                      </a:lnTo>
                      <a:lnTo>
                        <a:pt x="67168" y="39838"/>
                      </a:lnTo>
                      <a:lnTo>
                        <a:pt x="67303" y="39006"/>
                      </a:lnTo>
                      <a:lnTo>
                        <a:pt x="67427" y="38163"/>
                      </a:lnTo>
                      <a:lnTo>
                        <a:pt x="67528" y="37309"/>
                      </a:lnTo>
                      <a:lnTo>
                        <a:pt x="67595" y="36455"/>
                      </a:lnTo>
                      <a:lnTo>
                        <a:pt x="67651" y="35590"/>
                      </a:lnTo>
                      <a:lnTo>
                        <a:pt x="67685" y="34725"/>
                      </a:lnTo>
                      <a:lnTo>
                        <a:pt x="67696" y="33848"/>
                      </a:lnTo>
                      <a:lnTo>
                        <a:pt x="33849" y="33848"/>
                      </a:lnTo>
                      <a:lnTo>
                        <a:pt x="33849" y="0"/>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chemeClr val="dk1"/>
                    </a:solidFill>
                    <a:latin typeface="Arial"/>
                    <a:ea typeface="Arial"/>
                  </a:endParaRPr>
                </a:p>
              </p:txBody>
            </p:sp>
            <p:sp>
              <p:nvSpPr>
                <p:cNvPr id="217" name="Google Shape;51;p15"/>
                <p:cNvSpPr/>
                <p:nvPr/>
              </p:nvSpPr>
              <p:spPr>
                <a:xfrm>
                  <a:off x="6223320" y="2103480"/>
                  <a:ext cx="575280" cy="486360"/>
                </a:xfrm>
                <a:custGeom>
                  <a:avLst/>
                  <a:gdLst>
                    <a:gd name="textAreaLeft" fmla="*/ 0 w 575280"/>
                    <a:gd name="textAreaRight" fmla="*/ 575640 w 575280"/>
                    <a:gd name="textAreaTop" fmla="*/ 0 h 486360"/>
                    <a:gd name="textAreaBottom" fmla="*/ 486720 h 486360"/>
                  </a:gdLst>
                  <a:ahLst/>
                  <a:rect l="textAreaLeft" t="textAreaTop" r="textAreaRight" b="textAreaBottom"/>
                  <a:pathLst>
                    <a:path w="33849" h="33837">
                      <a:moveTo>
                        <a:pt x="0" y="0"/>
                      </a:moveTo>
                      <a:lnTo>
                        <a:pt x="0" y="33836"/>
                      </a:lnTo>
                      <a:lnTo>
                        <a:pt x="33848" y="33836"/>
                      </a:lnTo>
                      <a:lnTo>
                        <a:pt x="33837" y="32971"/>
                      </a:lnTo>
                      <a:lnTo>
                        <a:pt x="33803" y="32095"/>
                      </a:lnTo>
                      <a:lnTo>
                        <a:pt x="33747" y="31241"/>
                      </a:lnTo>
                      <a:lnTo>
                        <a:pt x="33679" y="30375"/>
                      </a:lnTo>
                      <a:lnTo>
                        <a:pt x="33578" y="29532"/>
                      </a:lnTo>
                      <a:lnTo>
                        <a:pt x="33455" y="28690"/>
                      </a:lnTo>
                      <a:lnTo>
                        <a:pt x="33320" y="27847"/>
                      </a:lnTo>
                      <a:lnTo>
                        <a:pt x="33163" y="27015"/>
                      </a:lnTo>
                      <a:lnTo>
                        <a:pt x="32983" y="26195"/>
                      </a:lnTo>
                      <a:lnTo>
                        <a:pt x="32780" y="25386"/>
                      </a:lnTo>
                      <a:lnTo>
                        <a:pt x="32567" y="24577"/>
                      </a:lnTo>
                      <a:lnTo>
                        <a:pt x="32331" y="23779"/>
                      </a:lnTo>
                      <a:lnTo>
                        <a:pt x="32072" y="22981"/>
                      </a:lnTo>
                      <a:lnTo>
                        <a:pt x="31792" y="22206"/>
                      </a:lnTo>
                      <a:lnTo>
                        <a:pt x="31499" y="21430"/>
                      </a:lnTo>
                      <a:lnTo>
                        <a:pt x="31185" y="20666"/>
                      </a:lnTo>
                      <a:lnTo>
                        <a:pt x="30859" y="19913"/>
                      </a:lnTo>
                      <a:lnTo>
                        <a:pt x="30510" y="19171"/>
                      </a:lnTo>
                      <a:lnTo>
                        <a:pt x="30151" y="18430"/>
                      </a:lnTo>
                      <a:lnTo>
                        <a:pt x="29769" y="17710"/>
                      </a:lnTo>
                      <a:lnTo>
                        <a:pt x="29364" y="16991"/>
                      </a:lnTo>
                      <a:lnTo>
                        <a:pt x="28948" y="16295"/>
                      </a:lnTo>
                      <a:lnTo>
                        <a:pt x="28521" y="15598"/>
                      </a:lnTo>
                      <a:lnTo>
                        <a:pt x="28072" y="14912"/>
                      </a:lnTo>
                      <a:lnTo>
                        <a:pt x="27600" y="14249"/>
                      </a:lnTo>
                      <a:lnTo>
                        <a:pt x="27128" y="13586"/>
                      </a:lnTo>
                      <a:lnTo>
                        <a:pt x="26633" y="12946"/>
                      </a:lnTo>
                      <a:lnTo>
                        <a:pt x="26117" y="12316"/>
                      </a:lnTo>
                      <a:lnTo>
                        <a:pt x="25600" y="11687"/>
                      </a:lnTo>
                      <a:lnTo>
                        <a:pt x="25060" y="11080"/>
                      </a:lnTo>
                      <a:lnTo>
                        <a:pt x="24498" y="10485"/>
                      </a:lnTo>
                      <a:lnTo>
                        <a:pt x="23936" y="9912"/>
                      </a:lnTo>
                      <a:lnTo>
                        <a:pt x="23352" y="9338"/>
                      </a:lnTo>
                      <a:lnTo>
                        <a:pt x="22756" y="8788"/>
                      </a:lnTo>
                      <a:lnTo>
                        <a:pt x="22150" y="8248"/>
                      </a:lnTo>
                      <a:lnTo>
                        <a:pt x="21532" y="7720"/>
                      </a:lnTo>
                      <a:lnTo>
                        <a:pt x="20902" y="7215"/>
                      </a:lnTo>
                      <a:lnTo>
                        <a:pt x="20251" y="6720"/>
                      </a:lnTo>
                      <a:lnTo>
                        <a:pt x="19599" y="6237"/>
                      </a:lnTo>
                      <a:lnTo>
                        <a:pt x="18924" y="5776"/>
                      </a:lnTo>
                      <a:lnTo>
                        <a:pt x="18250" y="5327"/>
                      </a:lnTo>
                      <a:lnTo>
                        <a:pt x="17553" y="4900"/>
                      </a:lnTo>
                      <a:lnTo>
                        <a:pt x="16846" y="4484"/>
                      </a:lnTo>
                      <a:lnTo>
                        <a:pt x="16138" y="4079"/>
                      </a:lnTo>
                      <a:lnTo>
                        <a:pt x="15407" y="3697"/>
                      </a:lnTo>
                      <a:lnTo>
                        <a:pt x="14677" y="3338"/>
                      </a:lnTo>
                      <a:lnTo>
                        <a:pt x="13935" y="2989"/>
                      </a:lnTo>
                      <a:lnTo>
                        <a:pt x="13182" y="2652"/>
                      </a:lnTo>
                      <a:lnTo>
                        <a:pt x="12418" y="2337"/>
                      </a:lnTo>
                      <a:lnTo>
                        <a:pt x="11642" y="2045"/>
                      </a:lnTo>
                      <a:lnTo>
                        <a:pt x="10856" y="1776"/>
                      </a:lnTo>
                      <a:lnTo>
                        <a:pt x="10069" y="1517"/>
                      </a:lnTo>
                      <a:lnTo>
                        <a:pt x="9271" y="1281"/>
                      </a:lnTo>
                      <a:lnTo>
                        <a:pt x="8462" y="1056"/>
                      </a:lnTo>
                      <a:lnTo>
                        <a:pt x="7642" y="865"/>
                      </a:lnTo>
                      <a:lnTo>
                        <a:pt x="6822" y="685"/>
                      </a:lnTo>
                      <a:lnTo>
                        <a:pt x="5990" y="528"/>
                      </a:lnTo>
                      <a:lnTo>
                        <a:pt x="5158" y="382"/>
                      </a:lnTo>
                      <a:lnTo>
                        <a:pt x="4316" y="270"/>
                      </a:lnTo>
                      <a:lnTo>
                        <a:pt x="3462" y="169"/>
                      </a:lnTo>
                      <a:lnTo>
                        <a:pt x="2607" y="90"/>
                      </a:lnTo>
                      <a:lnTo>
                        <a:pt x="1742" y="34"/>
                      </a:lnTo>
                      <a:lnTo>
                        <a:pt x="877" y="11"/>
                      </a:lnTo>
                      <a:lnTo>
                        <a:pt x="0" y="0"/>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chemeClr val="dk1"/>
                    </a:solidFill>
                    <a:latin typeface="Arial"/>
                    <a:ea typeface="Arial"/>
                  </a:endParaRPr>
                </a:p>
              </p:txBody>
            </p:sp>
          </p:grpSp>
          <p:grpSp>
            <p:nvGrpSpPr>
              <p:cNvPr id="218" name="Google Shape;52;p15"/>
              <p:cNvGrpSpPr/>
              <p:nvPr/>
            </p:nvGrpSpPr>
            <p:grpSpPr>
              <a:xfrm>
                <a:off x="7268400" y="2103120"/>
                <a:ext cx="1194120" cy="1009800"/>
                <a:chOff x="7268400" y="2103120"/>
                <a:chExt cx="1194120" cy="1009800"/>
              </a:xfrm>
            </p:grpSpPr>
            <p:sp>
              <p:nvSpPr>
                <p:cNvPr id="219" name="Google Shape;53;p15"/>
                <p:cNvSpPr/>
                <p:nvPr/>
              </p:nvSpPr>
              <p:spPr>
                <a:xfrm>
                  <a:off x="7268400" y="2103120"/>
                  <a:ext cx="1194120" cy="1009800"/>
                </a:xfrm>
                <a:custGeom>
                  <a:avLst/>
                  <a:gdLst>
                    <a:gd name="textAreaLeft" fmla="*/ 0 w 1194120"/>
                    <a:gd name="textAreaRight" fmla="*/ 1194480 w 1194120"/>
                    <a:gd name="textAreaTop" fmla="*/ 0 h 1009800"/>
                    <a:gd name="textAreaBottom" fmla="*/ 1010160 h 1009800"/>
                  </a:gdLst>
                  <a:ahLst/>
                  <a:rect l="textAreaLeft" t="textAreaTop" r="textAreaRight" b="textAreaBottom"/>
                  <a:pathLst>
                    <a:path w="68730" h="68731">
                      <a:moveTo>
                        <a:pt x="0" y="1"/>
                      </a:moveTo>
                      <a:lnTo>
                        <a:pt x="0" y="68730"/>
                      </a:lnTo>
                      <a:lnTo>
                        <a:pt x="68729" y="68730"/>
                      </a:lnTo>
                      <a:lnTo>
                        <a:pt x="68729" y="67213"/>
                      </a:lnTo>
                      <a:lnTo>
                        <a:pt x="1517" y="67213"/>
                      </a:lnTo>
                      <a:lnTo>
                        <a:pt x="1517" y="1"/>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chemeClr val="dk1"/>
                    </a:solidFill>
                    <a:latin typeface="Arial"/>
                    <a:ea typeface="Arial"/>
                  </a:endParaRPr>
                </a:p>
              </p:txBody>
            </p:sp>
            <p:sp>
              <p:nvSpPr>
                <p:cNvPr id="220" name="Google Shape;54;p15"/>
                <p:cNvSpPr/>
                <p:nvPr/>
              </p:nvSpPr>
              <p:spPr>
                <a:xfrm>
                  <a:off x="7369920" y="2311200"/>
                  <a:ext cx="1092600" cy="715680"/>
                </a:xfrm>
                <a:custGeom>
                  <a:avLst/>
                  <a:gdLst>
                    <a:gd name="textAreaLeft" fmla="*/ 0 w 1092600"/>
                    <a:gd name="textAreaRight" fmla="*/ 1092960 w 1092600"/>
                    <a:gd name="textAreaTop" fmla="*/ 0 h 715680"/>
                    <a:gd name="textAreaBottom" fmla="*/ 716040 h 715680"/>
                  </a:gdLst>
                  <a:ahLst/>
                  <a:rect l="textAreaLeft" t="textAreaTop" r="textAreaRight" b="textAreaBottom"/>
                  <a:pathLst>
                    <a:path w="62876" h="48727">
                      <a:moveTo>
                        <a:pt x="40209" y="0"/>
                      </a:moveTo>
                      <a:lnTo>
                        <a:pt x="28230" y="17081"/>
                      </a:lnTo>
                      <a:lnTo>
                        <a:pt x="14767" y="7282"/>
                      </a:lnTo>
                      <a:lnTo>
                        <a:pt x="1" y="26880"/>
                      </a:lnTo>
                      <a:lnTo>
                        <a:pt x="1" y="48726"/>
                      </a:lnTo>
                      <a:lnTo>
                        <a:pt x="62875" y="48726"/>
                      </a:lnTo>
                      <a:lnTo>
                        <a:pt x="62875" y="5315"/>
                      </a:lnTo>
                      <a:lnTo>
                        <a:pt x="50682" y="11024"/>
                      </a:lnTo>
                      <a:lnTo>
                        <a:pt x="40209" y="0"/>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chemeClr val="dk1"/>
                    </a:solidFill>
                    <a:latin typeface="Arial"/>
                    <a:ea typeface="Arial"/>
                  </a:endParaRPr>
                </a:p>
              </p:txBody>
            </p:sp>
            <p:sp>
              <p:nvSpPr>
                <p:cNvPr id="221" name="Google Shape;55;p15"/>
                <p:cNvSpPr/>
                <p:nvPr/>
              </p:nvSpPr>
              <p:spPr>
                <a:xfrm>
                  <a:off x="7369920" y="2489400"/>
                  <a:ext cx="1092600" cy="537480"/>
                </a:xfrm>
                <a:custGeom>
                  <a:avLst/>
                  <a:gdLst>
                    <a:gd name="textAreaLeft" fmla="*/ 0 w 1092600"/>
                    <a:gd name="textAreaRight" fmla="*/ 1092960 w 1092600"/>
                    <a:gd name="textAreaTop" fmla="*/ 0 h 537480"/>
                    <a:gd name="textAreaBottom" fmla="*/ 537840 h 537480"/>
                  </a:gdLst>
                  <a:ahLst/>
                  <a:rect l="textAreaLeft" t="textAreaTop" r="textAreaRight" b="textAreaBottom"/>
                  <a:pathLst>
                    <a:path w="62876" h="36602">
                      <a:moveTo>
                        <a:pt x="40209" y="0"/>
                      </a:moveTo>
                      <a:lnTo>
                        <a:pt x="28230" y="10833"/>
                      </a:lnTo>
                      <a:lnTo>
                        <a:pt x="14767" y="4979"/>
                      </a:lnTo>
                      <a:lnTo>
                        <a:pt x="1" y="14755"/>
                      </a:lnTo>
                      <a:lnTo>
                        <a:pt x="1" y="36601"/>
                      </a:lnTo>
                      <a:lnTo>
                        <a:pt x="62875" y="36601"/>
                      </a:lnTo>
                      <a:lnTo>
                        <a:pt x="62875" y="3787"/>
                      </a:lnTo>
                      <a:lnTo>
                        <a:pt x="50682" y="8799"/>
                      </a:lnTo>
                      <a:lnTo>
                        <a:pt x="40209" y="0"/>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chemeClr val="dk1"/>
                    </a:solidFill>
                    <a:latin typeface="Arial"/>
                    <a:ea typeface="Arial"/>
                  </a:endParaRPr>
                </a:p>
              </p:txBody>
            </p:sp>
          </p:grpSp>
          <p:grpSp>
            <p:nvGrpSpPr>
              <p:cNvPr id="222" name="Google Shape;56;p15"/>
              <p:cNvGrpSpPr/>
              <p:nvPr/>
            </p:nvGrpSpPr>
            <p:grpSpPr>
              <a:xfrm>
                <a:off x="7242120" y="3368880"/>
                <a:ext cx="1194120" cy="1009440"/>
                <a:chOff x="7242120" y="3368880"/>
                <a:chExt cx="1194120" cy="1009440"/>
              </a:xfrm>
            </p:grpSpPr>
            <p:sp>
              <p:nvSpPr>
                <p:cNvPr id="223" name="Google Shape;57;p15"/>
                <p:cNvSpPr/>
                <p:nvPr/>
              </p:nvSpPr>
              <p:spPr>
                <a:xfrm>
                  <a:off x="8229240" y="3626280"/>
                  <a:ext cx="207000" cy="386640"/>
                </a:xfrm>
                <a:custGeom>
                  <a:avLst/>
                  <a:gdLst>
                    <a:gd name="textAreaLeft" fmla="*/ 0 w 207000"/>
                    <a:gd name="textAreaRight" fmla="*/ 207360 w 207000"/>
                    <a:gd name="textAreaTop" fmla="*/ 0 h 386640"/>
                    <a:gd name="textAreaBottom" fmla="*/ 387000 h 386640"/>
                  </a:gdLst>
                  <a:ahLst/>
                  <a:rect l="textAreaLeft" t="textAreaTop" r="textAreaRight" b="textAreaBottom"/>
                  <a:pathLst>
                    <a:path w="11800" h="26049">
                      <a:moveTo>
                        <a:pt x="7451" y="0"/>
                      </a:moveTo>
                      <a:lnTo>
                        <a:pt x="0" y="4551"/>
                      </a:lnTo>
                      <a:lnTo>
                        <a:pt x="360" y="5237"/>
                      </a:lnTo>
                      <a:lnTo>
                        <a:pt x="697" y="5922"/>
                      </a:lnTo>
                      <a:lnTo>
                        <a:pt x="1012" y="6619"/>
                      </a:lnTo>
                      <a:lnTo>
                        <a:pt x="1304" y="7338"/>
                      </a:lnTo>
                      <a:lnTo>
                        <a:pt x="1573" y="8057"/>
                      </a:lnTo>
                      <a:lnTo>
                        <a:pt x="1832" y="8799"/>
                      </a:lnTo>
                      <a:lnTo>
                        <a:pt x="2057" y="9541"/>
                      </a:lnTo>
                      <a:lnTo>
                        <a:pt x="2270" y="10294"/>
                      </a:lnTo>
                      <a:lnTo>
                        <a:pt x="2450" y="11058"/>
                      </a:lnTo>
                      <a:lnTo>
                        <a:pt x="2607" y="11822"/>
                      </a:lnTo>
                      <a:lnTo>
                        <a:pt x="2753" y="12609"/>
                      </a:lnTo>
                      <a:lnTo>
                        <a:pt x="2866" y="13395"/>
                      </a:lnTo>
                      <a:lnTo>
                        <a:pt x="2956" y="14193"/>
                      </a:lnTo>
                      <a:lnTo>
                        <a:pt x="3012" y="14991"/>
                      </a:lnTo>
                      <a:lnTo>
                        <a:pt x="3057" y="15800"/>
                      </a:lnTo>
                      <a:lnTo>
                        <a:pt x="3068" y="16621"/>
                      </a:lnTo>
                      <a:lnTo>
                        <a:pt x="3068" y="17048"/>
                      </a:lnTo>
                      <a:lnTo>
                        <a:pt x="3057" y="17486"/>
                      </a:lnTo>
                      <a:lnTo>
                        <a:pt x="3034" y="17913"/>
                      </a:lnTo>
                      <a:lnTo>
                        <a:pt x="3012" y="18340"/>
                      </a:lnTo>
                      <a:lnTo>
                        <a:pt x="2978" y="18767"/>
                      </a:lnTo>
                      <a:lnTo>
                        <a:pt x="2933" y="19194"/>
                      </a:lnTo>
                      <a:lnTo>
                        <a:pt x="2888" y="19610"/>
                      </a:lnTo>
                      <a:lnTo>
                        <a:pt x="2832" y="20037"/>
                      </a:lnTo>
                      <a:lnTo>
                        <a:pt x="2776" y="20453"/>
                      </a:lnTo>
                      <a:lnTo>
                        <a:pt x="2708" y="20868"/>
                      </a:lnTo>
                      <a:lnTo>
                        <a:pt x="2630" y="21284"/>
                      </a:lnTo>
                      <a:lnTo>
                        <a:pt x="2551" y="21689"/>
                      </a:lnTo>
                      <a:lnTo>
                        <a:pt x="2461" y="22104"/>
                      </a:lnTo>
                      <a:lnTo>
                        <a:pt x="2371" y="22509"/>
                      </a:lnTo>
                      <a:lnTo>
                        <a:pt x="2270" y="22914"/>
                      </a:lnTo>
                      <a:lnTo>
                        <a:pt x="2158" y="23307"/>
                      </a:lnTo>
                      <a:lnTo>
                        <a:pt x="10462" y="26049"/>
                      </a:lnTo>
                      <a:lnTo>
                        <a:pt x="10620" y="25487"/>
                      </a:lnTo>
                      <a:lnTo>
                        <a:pt x="10766" y="24925"/>
                      </a:lnTo>
                      <a:lnTo>
                        <a:pt x="10912" y="24352"/>
                      </a:lnTo>
                      <a:lnTo>
                        <a:pt x="11035" y="23779"/>
                      </a:lnTo>
                      <a:lnTo>
                        <a:pt x="11159" y="23194"/>
                      </a:lnTo>
                      <a:lnTo>
                        <a:pt x="11260" y="22610"/>
                      </a:lnTo>
                      <a:lnTo>
                        <a:pt x="11361" y="22026"/>
                      </a:lnTo>
                      <a:lnTo>
                        <a:pt x="11451" y="21441"/>
                      </a:lnTo>
                      <a:lnTo>
                        <a:pt x="11530" y="20846"/>
                      </a:lnTo>
                      <a:lnTo>
                        <a:pt x="11609" y="20250"/>
                      </a:lnTo>
                      <a:lnTo>
                        <a:pt x="11665" y="19655"/>
                      </a:lnTo>
                      <a:lnTo>
                        <a:pt x="11710" y="19048"/>
                      </a:lnTo>
                      <a:lnTo>
                        <a:pt x="11755" y="18452"/>
                      </a:lnTo>
                      <a:lnTo>
                        <a:pt x="11777" y="17845"/>
                      </a:lnTo>
                      <a:lnTo>
                        <a:pt x="11800" y="17227"/>
                      </a:lnTo>
                      <a:lnTo>
                        <a:pt x="11800" y="16621"/>
                      </a:lnTo>
                      <a:lnTo>
                        <a:pt x="11800" y="16059"/>
                      </a:lnTo>
                      <a:lnTo>
                        <a:pt x="11777" y="15486"/>
                      </a:lnTo>
                      <a:lnTo>
                        <a:pt x="11755" y="14935"/>
                      </a:lnTo>
                      <a:lnTo>
                        <a:pt x="11721" y="14373"/>
                      </a:lnTo>
                      <a:lnTo>
                        <a:pt x="11687" y="13811"/>
                      </a:lnTo>
                      <a:lnTo>
                        <a:pt x="11631" y="13260"/>
                      </a:lnTo>
                      <a:lnTo>
                        <a:pt x="11575" y="12710"/>
                      </a:lnTo>
                      <a:lnTo>
                        <a:pt x="11507" y="12170"/>
                      </a:lnTo>
                      <a:lnTo>
                        <a:pt x="11429" y="11620"/>
                      </a:lnTo>
                      <a:lnTo>
                        <a:pt x="11350" y="11080"/>
                      </a:lnTo>
                      <a:lnTo>
                        <a:pt x="11260" y="10541"/>
                      </a:lnTo>
                      <a:lnTo>
                        <a:pt x="11148" y="10002"/>
                      </a:lnTo>
                      <a:lnTo>
                        <a:pt x="11047" y="9473"/>
                      </a:lnTo>
                      <a:lnTo>
                        <a:pt x="10923" y="8934"/>
                      </a:lnTo>
                      <a:lnTo>
                        <a:pt x="10799" y="8406"/>
                      </a:lnTo>
                      <a:lnTo>
                        <a:pt x="10665" y="7889"/>
                      </a:lnTo>
                      <a:lnTo>
                        <a:pt x="10519" y="7361"/>
                      </a:lnTo>
                      <a:lnTo>
                        <a:pt x="10372" y="6844"/>
                      </a:lnTo>
                      <a:lnTo>
                        <a:pt x="10215" y="6338"/>
                      </a:lnTo>
                      <a:lnTo>
                        <a:pt x="10047" y="5821"/>
                      </a:lnTo>
                      <a:lnTo>
                        <a:pt x="9867" y="5315"/>
                      </a:lnTo>
                      <a:lnTo>
                        <a:pt x="9687" y="4810"/>
                      </a:lnTo>
                      <a:lnTo>
                        <a:pt x="9496" y="4315"/>
                      </a:lnTo>
                      <a:lnTo>
                        <a:pt x="9294" y="3821"/>
                      </a:lnTo>
                      <a:lnTo>
                        <a:pt x="9091" y="3326"/>
                      </a:lnTo>
                      <a:lnTo>
                        <a:pt x="8878" y="2843"/>
                      </a:lnTo>
                      <a:lnTo>
                        <a:pt x="8664" y="2360"/>
                      </a:lnTo>
                      <a:lnTo>
                        <a:pt x="8440" y="1877"/>
                      </a:lnTo>
                      <a:lnTo>
                        <a:pt x="8204" y="1405"/>
                      </a:lnTo>
                      <a:lnTo>
                        <a:pt x="7956" y="933"/>
                      </a:lnTo>
                      <a:lnTo>
                        <a:pt x="7709" y="461"/>
                      </a:lnTo>
                      <a:lnTo>
                        <a:pt x="7451" y="0"/>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chemeClr val="dk1"/>
                    </a:solidFill>
                    <a:latin typeface="Arial"/>
                    <a:ea typeface="Arial"/>
                  </a:endParaRPr>
                </a:p>
              </p:txBody>
            </p:sp>
            <p:sp>
              <p:nvSpPr>
                <p:cNvPr id="224" name="Google Shape;58;p15"/>
                <p:cNvSpPr/>
                <p:nvPr/>
              </p:nvSpPr>
              <p:spPr>
                <a:xfrm>
                  <a:off x="7861680" y="3368880"/>
                  <a:ext cx="474840" cy="292680"/>
                </a:xfrm>
                <a:custGeom>
                  <a:avLst/>
                  <a:gdLst>
                    <a:gd name="textAreaLeft" fmla="*/ 0 w 474840"/>
                    <a:gd name="textAreaRight" fmla="*/ 475200 w 474840"/>
                    <a:gd name="textAreaTop" fmla="*/ 0 h 292680"/>
                    <a:gd name="textAreaBottom" fmla="*/ 293040 h 292680"/>
                  </a:gdLst>
                  <a:ahLst/>
                  <a:rect l="textAreaLeft" t="textAreaTop" r="textAreaRight" b="textAreaBottom"/>
                  <a:pathLst>
                    <a:path w="27039" h="19712">
                      <a:moveTo>
                        <a:pt x="1" y="1"/>
                      </a:moveTo>
                      <a:lnTo>
                        <a:pt x="1" y="8732"/>
                      </a:lnTo>
                      <a:lnTo>
                        <a:pt x="765" y="8777"/>
                      </a:lnTo>
                      <a:lnTo>
                        <a:pt x="1518" y="8856"/>
                      </a:lnTo>
                      <a:lnTo>
                        <a:pt x="2260" y="8946"/>
                      </a:lnTo>
                      <a:lnTo>
                        <a:pt x="3001" y="9058"/>
                      </a:lnTo>
                      <a:lnTo>
                        <a:pt x="3732" y="9193"/>
                      </a:lnTo>
                      <a:lnTo>
                        <a:pt x="4462" y="9350"/>
                      </a:lnTo>
                      <a:lnTo>
                        <a:pt x="5181" y="9530"/>
                      </a:lnTo>
                      <a:lnTo>
                        <a:pt x="5889" y="9732"/>
                      </a:lnTo>
                      <a:lnTo>
                        <a:pt x="6586" y="9946"/>
                      </a:lnTo>
                      <a:lnTo>
                        <a:pt x="7283" y="10182"/>
                      </a:lnTo>
                      <a:lnTo>
                        <a:pt x="7957" y="10440"/>
                      </a:lnTo>
                      <a:lnTo>
                        <a:pt x="8631" y="10710"/>
                      </a:lnTo>
                      <a:lnTo>
                        <a:pt x="9294" y="11014"/>
                      </a:lnTo>
                      <a:lnTo>
                        <a:pt x="9946" y="11317"/>
                      </a:lnTo>
                      <a:lnTo>
                        <a:pt x="10587" y="11654"/>
                      </a:lnTo>
                      <a:lnTo>
                        <a:pt x="11227" y="12002"/>
                      </a:lnTo>
                      <a:lnTo>
                        <a:pt x="11845" y="12362"/>
                      </a:lnTo>
                      <a:lnTo>
                        <a:pt x="12452" y="12755"/>
                      </a:lnTo>
                      <a:lnTo>
                        <a:pt x="13048" y="13149"/>
                      </a:lnTo>
                      <a:lnTo>
                        <a:pt x="13632" y="13564"/>
                      </a:lnTo>
                      <a:lnTo>
                        <a:pt x="14205" y="13992"/>
                      </a:lnTo>
                      <a:lnTo>
                        <a:pt x="14767" y="14441"/>
                      </a:lnTo>
                      <a:lnTo>
                        <a:pt x="15307" y="14902"/>
                      </a:lnTo>
                      <a:lnTo>
                        <a:pt x="15846" y="15385"/>
                      </a:lnTo>
                      <a:lnTo>
                        <a:pt x="16363" y="15879"/>
                      </a:lnTo>
                      <a:lnTo>
                        <a:pt x="16869" y="16385"/>
                      </a:lnTo>
                      <a:lnTo>
                        <a:pt x="17363" y="16902"/>
                      </a:lnTo>
                      <a:lnTo>
                        <a:pt x="17835" y="17441"/>
                      </a:lnTo>
                      <a:lnTo>
                        <a:pt x="18296" y="17992"/>
                      </a:lnTo>
                      <a:lnTo>
                        <a:pt x="18734" y="18554"/>
                      </a:lnTo>
                      <a:lnTo>
                        <a:pt x="19172" y="19127"/>
                      </a:lnTo>
                      <a:lnTo>
                        <a:pt x="19577" y="19711"/>
                      </a:lnTo>
                      <a:lnTo>
                        <a:pt x="27039" y="15149"/>
                      </a:lnTo>
                      <a:lnTo>
                        <a:pt x="26758" y="14744"/>
                      </a:lnTo>
                      <a:lnTo>
                        <a:pt x="26477" y="14329"/>
                      </a:lnTo>
                      <a:lnTo>
                        <a:pt x="26185" y="13935"/>
                      </a:lnTo>
                      <a:lnTo>
                        <a:pt x="25892" y="13531"/>
                      </a:lnTo>
                      <a:lnTo>
                        <a:pt x="25589" y="13137"/>
                      </a:lnTo>
                      <a:lnTo>
                        <a:pt x="25286" y="12744"/>
                      </a:lnTo>
                      <a:lnTo>
                        <a:pt x="24971" y="12362"/>
                      </a:lnTo>
                      <a:lnTo>
                        <a:pt x="24656" y="11980"/>
                      </a:lnTo>
                      <a:lnTo>
                        <a:pt x="24330" y="11609"/>
                      </a:lnTo>
                      <a:lnTo>
                        <a:pt x="24004" y="11238"/>
                      </a:lnTo>
                      <a:lnTo>
                        <a:pt x="23667" y="10879"/>
                      </a:lnTo>
                      <a:lnTo>
                        <a:pt x="23330" y="10508"/>
                      </a:lnTo>
                      <a:lnTo>
                        <a:pt x="22993" y="10159"/>
                      </a:lnTo>
                      <a:lnTo>
                        <a:pt x="22645" y="9811"/>
                      </a:lnTo>
                      <a:lnTo>
                        <a:pt x="22285" y="9463"/>
                      </a:lnTo>
                      <a:lnTo>
                        <a:pt x="21926" y="9126"/>
                      </a:lnTo>
                      <a:lnTo>
                        <a:pt x="21566" y="8789"/>
                      </a:lnTo>
                      <a:lnTo>
                        <a:pt x="21195" y="8451"/>
                      </a:lnTo>
                      <a:lnTo>
                        <a:pt x="20824" y="8137"/>
                      </a:lnTo>
                      <a:lnTo>
                        <a:pt x="20442" y="7811"/>
                      </a:lnTo>
                      <a:lnTo>
                        <a:pt x="20060" y="7496"/>
                      </a:lnTo>
                      <a:lnTo>
                        <a:pt x="19667" y="7193"/>
                      </a:lnTo>
                      <a:lnTo>
                        <a:pt x="19285" y="6889"/>
                      </a:lnTo>
                      <a:lnTo>
                        <a:pt x="18880" y="6586"/>
                      </a:lnTo>
                      <a:lnTo>
                        <a:pt x="18487" y="6294"/>
                      </a:lnTo>
                      <a:lnTo>
                        <a:pt x="18071" y="6013"/>
                      </a:lnTo>
                      <a:lnTo>
                        <a:pt x="17666" y="5732"/>
                      </a:lnTo>
                      <a:lnTo>
                        <a:pt x="17251" y="5462"/>
                      </a:lnTo>
                      <a:lnTo>
                        <a:pt x="16835" y="5192"/>
                      </a:lnTo>
                      <a:lnTo>
                        <a:pt x="16408" y="4934"/>
                      </a:lnTo>
                      <a:lnTo>
                        <a:pt x="15981" y="4676"/>
                      </a:lnTo>
                      <a:lnTo>
                        <a:pt x="15554" y="4428"/>
                      </a:lnTo>
                      <a:lnTo>
                        <a:pt x="15116" y="4181"/>
                      </a:lnTo>
                      <a:lnTo>
                        <a:pt x="14677" y="3945"/>
                      </a:lnTo>
                      <a:lnTo>
                        <a:pt x="14239" y="3709"/>
                      </a:lnTo>
                      <a:lnTo>
                        <a:pt x="13789" y="3484"/>
                      </a:lnTo>
                      <a:lnTo>
                        <a:pt x="13340" y="3271"/>
                      </a:lnTo>
                      <a:lnTo>
                        <a:pt x="12890" y="3057"/>
                      </a:lnTo>
                      <a:lnTo>
                        <a:pt x="12430" y="2844"/>
                      </a:lnTo>
                      <a:lnTo>
                        <a:pt x="11969" y="2653"/>
                      </a:lnTo>
                      <a:lnTo>
                        <a:pt x="11508" y="2462"/>
                      </a:lnTo>
                      <a:lnTo>
                        <a:pt x="11036" y="2271"/>
                      </a:lnTo>
                      <a:lnTo>
                        <a:pt x="10564" y="2091"/>
                      </a:lnTo>
                      <a:lnTo>
                        <a:pt x="10092" y="1922"/>
                      </a:lnTo>
                      <a:lnTo>
                        <a:pt x="9620" y="1754"/>
                      </a:lnTo>
                      <a:lnTo>
                        <a:pt x="9137" y="1596"/>
                      </a:lnTo>
                      <a:lnTo>
                        <a:pt x="8654" y="1450"/>
                      </a:lnTo>
                      <a:lnTo>
                        <a:pt x="8171" y="1304"/>
                      </a:lnTo>
                      <a:lnTo>
                        <a:pt x="7676" y="1158"/>
                      </a:lnTo>
                      <a:lnTo>
                        <a:pt x="7182" y="1035"/>
                      </a:lnTo>
                      <a:lnTo>
                        <a:pt x="6687" y="911"/>
                      </a:lnTo>
                      <a:lnTo>
                        <a:pt x="6193" y="799"/>
                      </a:lnTo>
                      <a:lnTo>
                        <a:pt x="5687" y="686"/>
                      </a:lnTo>
                      <a:lnTo>
                        <a:pt x="5181" y="585"/>
                      </a:lnTo>
                      <a:lnTo>
                        <a:pt x="4676" y="495"/>
                      </a:lnTo>
                      <a:lnTo>
                        <a:pt x="4170" y="405"/>
                      </a:lnTo>
                      <a:lnTo>
                        <a:pt x="3653" y="327"/>
                      </a:lnTo>
                      <a:lnTo>
                        <a:pt x="3136" y="259"/>
                      </a:lnTo>
                      <a:lnTo>
                        <a:pt x="2619" y="192"/>
                      </a:lnTo>
                      <a:lnTo>
                        <a:pt x="2102" y="136"/>
                      </a:lnTo>
                      <a:lnTo>
                        <a:pt x="1585" y="91"/>
                      </a:lnTo>
                      <a:lnTo>
                        <a:pt x="1057" y="57"/>
                      </a:lnTo>
                      <a:lnTo>
                        <a:pt x="529" y="23"/>
                      </a:lnTo>
                      <a:lnTo>
                        <a:pt x="1" y="1"/>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chemeClr val="dk1"/>
                    </a:solidFill>
                    <a:latin typeface="Arial"/>
                    <a:ea typeface="Arial"/>
                  </a:endParaRPr>
                </a:p>
              </p:txBody>
            </p:sp>
            <p:sp>
              <p:nvSpPr>
                <p:cNvPr id="225" name="Google Shape;59;p15"/>
                <p:cNvSpPr/>
                <p:nvPr/>
              </p:nvSpPr>
              <p:spPr>
                <a:xfrm>
                  <a:off x="7242120" y="3368880"/>
                  <a:ext cx="574200" cy="963720"/>
                </a:xfrm>
                <a:custGeom>
                  <a:avLst/>
                  <a:gdLst>
                    <a:gd name="textAreaLeft" fmla="*/ 0 w 574200"/>
                    <a:gd name="textAreaRight" fmla="*/ 574560 w 574200"/>
                    <a:gd name="textAreaTop" fmla="*/ 0 h 963720"/>
                    <a:gd name="textAreaBottom" fmla="*/ 964080 h 963720"/>
                  </a:gdLst>
                  <a:ahLst/>
                  <a:rect l="textAreaLeft" t="textAreaTop" r="textAreaRight" b="textAreaBottom"/>
                  <a:pathLst>
                    <a:path w="32702" h="64865">
                      <a:moveTo>
                        <a:pt x="32702" y="1"/>
                      </a:moveTo>
                      <a:lnTo>
                        <a:pt x="31859" y="34"/>
                      </a:lnTo>
                      <a:lnTo>
                        <a:pt x="31016" y="102"/>
                      </a:lnTo>
                      <a:lnTo>
                        <a:pt x="30174" y="181"/>
                      </a:lnTo>
                      <a:lnTo>
                        <a:pt x="29342" y="293"/>
                      </a:lnTo>
                      <a:lnTo>
                        <a:pt x="28522" y="416"/>
                      </a:lnTo>
                      <a:lnTo>
                        <a:pt x="27701" y="551"/>
                      </a:lnTo>
                      <a:lnTo>
                        <a:pt x="26892" y="720"/>
                      </a:lnTo>
                      <a:lnTo>
                        <a:pt x="26083" y="900"/>
                      </a:lnTo>
                      <a:lnTo>
                        <a:pt x="25285" y="1102"/>
                      </a:lnTo>
                      <a:lnTo>
                        <a:pt x="24499" y="1316"/>
                      </a:lnTo>
                      <a:lnTo>
                        <a:pt x="23712" y="1551"/>
                      </a:lnTo>
                      <a:lnTo>
                        <a:pt x="22937" y="1810"/>
                      </a:lnTo>
                      <a:lnTo>
                        <a:pt x="22172" y="2080"/>
                      </a:lnTo>
                      <a:lnTo>
                        <a:pt x="21419" y="2372"/>
                      </a:lnTo>
                      <a:lnTo>
                        <a:pt x="20667" y="2675"/>
                      </a:lnTo>
                      <a:lnTo>
                        <a:pt x="19925" y="3001"/>
                      </a:lnTo>
                      <a:lnTo>
                        <a:pt x="19194" y="3350"/>
                      </a:lnTo>
                      <a:lnTo>
                        <a:pt x="18475" y="3709"/>
                      </a:lnTo>
                      <a:lnTo>
                        <a:pt x="17767" y="4080"/>
                      </a:lnTo>
                      <a:lnTo>
                        <a:pt x="17070" y="4473"/>
                      </a:lnTo>
                      <a:lnTo>
                        <a:pt x="16374" y="4878"/>
                      </a:lnTo>
                      <a:lnTo>
                        <a:pt x="15699" y="5305"/>
                      </a:lnTo>
                      <a:lnTo>
                        <a:pt x="15025" y="5743"/>
                      </a:lnTo>
                      <a:lnTo>
                        <a:pt x="14373" y="6204"/>
                      </a:lnTo>
                      <a:lnTo>
                        <a:pt x="13722" y="6665"/>
                      </a:lnTo>
                      <a:lnTo>
                        <a:pt x="13092" y="7148"/>
                      </a:lnTo>
                      <a:lnTo>
                        <a:pt x="12463" y="7654"/>
                      </a:lnTo>
                      <a:lnTo>
                        <a:pt x="11856" y="8159"/>
                      </a:lnTo>
                      <a:lnTo>
                        <a:pt x="11261" y="8687"/>
                      </a:lnTo>
                      <a:lnTo>
                        <a:pt x="10665" y="9227"/>
                      </a:lnTo>
                      <a:lnTo>
                        <a:pt x="10092" y="9777"/>
                      </a:lnTo>
                      <a:lnTo>
                        <a:pt x="9541" y="10351"/>
                      </a:lnTo>
                      <a:lnTo>
                        <a:pt x="8991" y="10924"/>
                      </a:lnTo>
                      <a:lnTo>
                        <a:pt x="8451" y="11519"/>
                      </a:lnTo>
                      <a:lnTo>
                        <a:pt x="7934" y="12126"/>
                      </a:lnTo>
                      <a:lnTo>
                        <a:pt x="7429" y="12744"/>
                      </a:lnTo>
                      <a:lnTo>
                        <a:pt x="6945" y="13362"/>
                      </a:lnTo>
                      <a:lnTo>
                        <a:pt x="6462" y="14003"/>
                      </a:lnTo>
                      <a:lnTo>
                        <a:pt x="6001" y="14655"/>
                      </a:lnTo>
                      <a:lnTo>
                        <a:pt x="5552" y="15318"/>
                      </a:lnTo>
                      <a:lnTo>
                        <a:pt x="5125" y="15992"/>
                      </a:lnTo>
                      <a:lnTo>
                        <a:pt x="4709" y="16677"/>
                      </a:lnTo>
                      <a:lnTo>
                        <a:pt x="4305" y="17374"/>
                      </a:lnTo>
                      <a:lnTo>
                        <a:pt x="3922" y="18082"/>
                      </a:lnTo>
                      <a:lnTo>
                        <a:pt x="3552" y="18801"/>
                      </a:lnTo>
                      <a:lnTo>
                        <a:pt x="3203" y="19520"/>
                      </a:lnTo>
                      <a:lnTo>
                        <a:pt x="2866" y="20251"/>
                      </a:lnTo>
                      <a:lnTo>
                        <a:pt x="2551" y="21004"/>
                      </a:lnTo>
                      <a:lnTo>
                        <a:pt x="2248" y="21757"/>
                      </a:lnTo>
                      <a:lnTo>
                        <a:pt x="1967" y="22510"/>
                      </a:lnTo>
                      <a:lnTo>
                        <a:pt x="1709" y="23285"/>
                      </a:lnTo>
                      <a:lnTo>
                        <a:pt x="1461" y="24060"/>
                      </a:lnTo>
                      <a:lnTo>
                        <a:pt x="1225" y="24847"/>
                      </a:lnTo>
                      <a:lnTo>
                        <a:pt x="1023" y="25645"/>
                      </a:lnTo>
                      <a:lnTo>
                        <a:pt x="832" y="26443"/>
                      </a:lnTo>
                      <a:lnTo>
                        <a:pt x="664" y="27252"/>
                      </a:lnTo>
                      <a:lnTo>
                        <a:pt x="506" y="28061"/>
                      </a:lnTo>
                      <a:lnTo>
                        <a:pt x="371" y="28893"/>
                      </a:lnTo>
                      <a:lnTo>
                        <a:pt x="259" y="29713"/>
                      </a:lnTo>
                      <a:lnTo>
                        <a:pt x="169" y="30556"/>
                      </a:lnTo>
                      <a:lnTo>
                        <a:pt x="90" y="31387"/>
                      </a:lnTo>
                      <a:lnTo>
                        <a:pt x="45" y="32241"/>
                      </a:lnTo>
                      <a:lnTo>
                        <a:pt x="12" y="33095"/>
                      </a:lnTo>
                      <a:lnTo>
                        <a:pt x="1" y="33950"/>
                      </a:lnTo>
                      <a:lnTo>
                        <a:pt x="1" y="34590"/>
                      </a:lnTo>
                      <a:lnTo>
                        <a:pt x="23" y="35231"/>
                      </a:lnTo>
                      <a:lnTo>
                        <a:pt x="57" y="35871"/>
                      </a:lnTo>
                      <a:lnTo>
                        <a:pt x="90" y="36500"/>
                      </a:lnTo>
                      <a:lnTo>
                        <a:pt x="147" y="37130"/>
                      </a:lnTo>
                      <a:lnTo>
                        <a:pt x="214" y="37759"/>
                      </a:lnTo>
                      <a:lnTo>
                        <a:pt x="281" y="38377"/>
                      </a:lnTo>
                      <a:lnTo>
                        <a:pt x="371" y="38995"/>
                      </a:lnTo>
                      <a:lnTo>
                        <a:pt x="473" y="39613"/>
                      </a:lnTo>
                      <a:lnTo>
                        <a:pt x="574" y="40231"/>
                      </a:lnTo>
                      <a:lnTo>
                        <a:pt x="697" y="40838"/>
                      </a:lnTo>
                      <a:lnTo>
                        <a:pt x="832" y="41445"/>
                      </a:lnTo>
                      <a:lnTo>
                        <a:pt x="967" y="42041"/>
                      </a:lnTo>
                      <a:lnTo>
                        <a:pt x="1124" y="42636"/>
                      </a:lnTo>
                      <a:lnTo>
                        <a:pt x="1282" y="43232"/>
                      </a:lnTo>
                      <a:lnTo>
                        <a:pt x="1450" y="43816"/>
                      </a:lnTo>
                      <a:lnTo>
                        <a:pt x="1641" y="44400"/>
                      </a:lnTo>
                      <a:lnTo>
                        <a:pt x="1832" y="44985"/>
                      </a:lnTo>
                      <a:lnTo>
                        <a:pt x="2035" y="45558"/>
                      </a:lnTo>
                      <a:lnTo>
                        <a:pt x="2248" y="46120"/>
                      </a:lnTo>
                      <a:lnTo>
                        <a:pt x="2473" y="46693"/>
                      </a:lnTo>
                      <a:lnTo>
                        <a:pt x="2698" y="47244"/>
                      </a:lnTo>
                      <a:lnTo>
                        <a:pt x="2945" y="47805"/>
                      </a:lnTo>
                      <a:lnTo>
                        <a:pt x="3192" y="48356"/>
                      </a:lnTo>
                      <a:lnTo>
                        <a:pt x="3462" y="48896"/>
                      </a:lnTo>
                      <a:lnTo>
                        <a:pt x="3731" y="49435"/>
                      </a:lnTo>
                      <a:lnTo>
                        <a:pt x="4012" y="49963"/>
                      </a:lnTo>
                      <a:lnTo>
                        <a:pt x="4293" y="50491"/>
                      </a:lnTo>
                      <a:lnTo>
                        <a:pt x="4597" y="51019"/>
                      </a:lnTo>
                      <a:lnTo>
                        <a:pt x="4900" y="51536"/>
                      </a:lnTo>
                      <a:lnTo>
                        <a:pt x="5215" y="52042"/>
                      </a:lnTo>
                      <a:lnTo>
                        <a:pt x="5541" y="52548"/>
                      </a:lnTo>
                      <a:lnTo>
                        <a:pt x="5867" y="53042"/>
                      </a:lnTo>
                      <a:lnTo>
                        <a:pt x="6215" y="53537"/>
                      </a:lnTo>
                      <a:lnTo>
                        <a:pt x="6563" y="54020"/>
                      </a:lnTo>
                      <a:lnTo>
                        <a:pt x="6923" y="54503"/>
                      </a:lnTo>
                      <a:lnTo>
                        <a:pt x="7283" y="54975"/>
                      </a:lnTo>
                      <a:lnTo>
                        <a:pt x="7665" y="55436"/>
                      </a:lnTo>
                      <a:lnTo>
                        <a:pt x="8047" y="55897"/>
                      </a:lnTo>
                      <a:lnTo>
                        <a:pt x="8429" y="56346"/>
                      </a:lnTo>
                      <a:lnTo>
                        <a:pt x="8833" y="56796"/>
                      </a:lnTo>
                      <a:lnTo>
                        <a:pt x="9238" y="57234"/>
                      </a:lnTo>
                      <a:lnTo>
                        <a:pt x="9654" y="57661"/>
                      </a:lnTo>
                      <a:lnTo>
                        <a:pt x="10069" y="58088"/>
                      </a:lnTo>
                      <a:lnTo>
                        <a:pt x="10496" y="58504"/>
                      </a:lnTo>
                      <a:lnTo>
                        <a:pt x="10935" y="58908"/>
                      </a:lnTo>
                      <a:lnTo>
                        <a:pt x="11373" y="59313"/>
                      </a:lnTo>
                      <a:lnTo>
                        <a:pt x="11823" y="59706"/>
                      </a:lnTo>
                      <a:lnTo>
                        <a:pt x="12283" y="60088"/>
                      </a:lnTo>
                      <a:lnTo>
                        <a:pt x="12744" y="60470"/>
                      </a:lnTo>
                      <a:lnTo>
                        <a:pt x="13205" y="60830"/>
                      </a:lnTo>
                      <a:lnTo>
                        <a:pt x="13688" y="61201"/>
                      </a:lnTo>
                      <a:lnTo>
                        <a:pt x="14171" y="61549"/>
                      </a:lnTo>
                      <a:lnTo>
                        <a:pt x="14654" y="61897"/>
                      </a:lnTo>
                      <a:lnTo>
                        <a:pt x="15149" y="62235"/>
                      </a:lnTo>
                      <a:lnTo>
                        <a:pt x="15655" y="62560"/>
                      </a:lnTo>
                      <a:lnTo>
                        <a:pt x="16160" y="62875"/>
                      </a:lnTo>
                      <a:lnTo>
                        <a:pt x="16677" y="63190"/>
                      </a:lnTo>
                      <a:lnTo>
                        <a:pt x="17194" y="63493"/>
                      </a:lnTo>
                      <a:lnTo>
                        <a:pt x="17722" y="63785"/>
                      </a:lnTo>
                      <a:lnTo>
                        <a:pt x="18250" y="64066"/>
                      </a:lnTo>
                      <a:lnTo>
                        <a:pt x="18790" y="64336"/>
                      </a:lnTo>
                      <a:lnTo>
                        <a:pt x="19329" y="64606"/>
                      </a:lnTo>
                      <a:lnTo>
                        <a:pt x="19869" y="64864"/>
                      </a:lnTo>
                      <a:lnTo>
                        <a:pt x="23206" y="56784"/>
                      </a:lnTo>
                      <a:lnTo>
                        <a:pt x="22802" y="56593"/>
                      </a:lnTo>
                      <a:lnTo>
                        <a:pt x="22408" y="56391"/>
                      </a:lnTo>
                      <a:lnTo>
                        <a:pt x="22015" y="56189"/>
                      </a:lnTo>
                      <a:lnTo>
                        <a:pt x="21633" y="55975"/>
                      </a:lnTo>
                      <a:lnTo>
                        <a:pt x="21251" y="55750"/>
                      </a:lnTo>
                      <a:lnTo>
                        <a:pt x="20869" y="55526"/>
                      </a:lnTo>
                      <a:lnTo>
                        <a:pt x="20498" y="55290"/>
                      </a:lnTo>
                      <a:lnTo>
                        <a:pt x="20127" y="55054"/>
                      </a:lnTo>
                      <a:lnTo>
                        <a:pt x="19756" y="54806"/>
                      </a:lnTo>
                      <a:lnTo>
                        <a:pt x="19397" y="54559"/>
                      </a:lnTo>
                      <a:lnTo>
                        <a:pt x="19037" y="54301"/>
                      </a:lnTo>
                      <a:lnTo>
                        <a:pt x="18689" y="54042"/>
                      </a:lnTo>
                      <a:lnTo>
                        <a:pt x="18340" y="53773"/>
                      </a:lnTo>
                      <a:lnTo>
                        <a:pt x="18003" y="53492"/>
                      </a:lnTo>
                      <a:lnTo>
                        <a:pt x="17666" y="53211"/>
                      </a:lnTo>
                      <a:lnTo>
                        <a:pt x="17329" y="52930"/>
                      </a:lnTo>
                      <a:lnTo>
                        <a:pt x="17003" y="52638"/>
                      </a:lnTo>
                      <a:lnTo>
                        <a:pt x="16688" y="52334"/>
                      </a:lnTo>
                      <a:lnTo>
                        <a:pt x="16363" y="52031"/>
                      </a:lnTo>
                      <a:lnTo>
                        <a:pt x="16059" y="51727"/>
                      </a:lnTo>
                      <a:lnTo>
                        <a:pt x="15744" y="51413"/>
                      </a:lnTo>
                      <a:lnTo>
                        <a:pt x="15452" y="51098"/>
                      </a:lnTo>
                      <a:lnTo>
                        <a:pt x="15149" y="50772"/>
                      </a:lnTo>
                      <a:lnTo>
                        <a:pt x="14868" y="50446"/>
                      </a:lnTo>
                      <a:lnTo>
                        <a:pt x="14576" y="50109"/>
                      </a:lnTo>
                      <a:lnTo>
                        <a:pt x="14306" y="49772"/>
                      </a:lnTo>
                      <a:lnTo>
                        <a:pt x="14025" y="49424"/>
                      </a:lnTo>
                      <a:lnTo>
                        <a:pt x="13767" y="49075"/>
                      </a:lnTo>
                      <a:lnTo>
                        <a:pt x="13508" y="48716"/>
                      </a:lnTo>
                      <a:lnTo>
                        <a:pt x="13250" y="48367"/>
                      </a:lnTo>
                      <a:lnTo>
                        <a:pt x="13002" y="47997"/>
                      </a:lnTo>
                      <a:lnTo>
                        <a:pt x="12755" y="47637"/>
                      </a:lnTo>
                      <a:lnTo>
                        <a:pt x="12519" y="47255"/>
                      </a:lnTo>
                      <a:lnTo>
                        <a:pt x="12294" y="46884"/>
                      </a:lnTo>
                      <a:lnTo>
                        <a:pt x="12070" y="46502"/>
                      </a:lnTo>
                      <a:lnTo>
                        <a:pt x="11856" y="46120"/>
                      </a:lnTo>
                      <a:lnTo>
                        <a:pt x="11643" y="45727"/>
                      </a:lnTo>
                      <a:lnTo>
                        <a:pt x="11440" y="45333"/>
                      </a:lnTo>
                      <a:lnTo>
                        <a:pt x="11249" y="44940"/>
                      </a:lnTo>
                      <a:lnTo>
                        <a:pt x="11058" y="44535"/>
                      </a:lnTo>
                      <a:lnTo>
                        <a:pt x="10867" y="44131"/>
                      </a:lnTo>
                      <a:lnTo>
                        <a:pt x="10699" y="43726"/>
                      </a:lnTo>
                      <a:lnTo>
                        <a:pt x="10530" y="43310"/>
                      </a:lnTo>
                      <a:lnTo>
                        <a:pt x="10362" y="42895"/>
                      </a:lnTo>
                      <a:lnTo>
                        <a:pt x="10216" y="42479"/>
                      </a:lnTo>
                      <a:lnTo>
                        <a:pt x="10058" y="42063"/>
                      </a:lnTo>
                      <a:lnTo>
                        <a:pt x="9923" y="41636"/>
                      </a:lnTo>
                      <a:lnTo>
                        <a:pt x="9788" y="41198"/>
                      </a:lnTo>
                      <a:lnTo>
                        <a:pt x="9665" y="40771"/>
                      </a:lnTo>
                      <a:lnTo>
                        <a:pt x="9541" y="40332"/>
                      </a:lnTo>
                      <a:lnTo>
                        <a:pt x="9440" y="39894"/>
                      </a:lnTo>
                      <a:lnTo>
                        <a:pt x="9339" y="39456"/>
                      </a:lnTo>
                      <a:lnTo>
                        <a:pt x="9238" y="39006"/>
                      </a:lnTo>
                      <a:lnTo>
                        <a:pt x="9148" y="38568"/>
                      </a:lnTo>
                      <a:lnTo>
                        <a:pt x="9069" y="38107"/>
                      </a:lnTo>
                      <a:lnTo>
                        <a:pt x="9002" y="37658"/>
                      </a:lnTo>
                      <a:lnTo>
                        <a:pt x="8934" y="37208"/>
                      </a:lnTo>
                      <a:lnTo>
                        <a:pt x="8889" y="36748"/>
                      </a:lnTo>
                      <a:lnTo>
                        <a:pt x="8833" y="36287"/>
                      </a:lnTo>
                      <a:lnTo>
                        <a:pt x="8800" y="35826"/>
                      </a:lnTo>
                      <a:lnTo>
                        <a:pt x="8766" y="35354"/>
                      </a:lnTo>
                      <a:lnTo>
                        <a:pt x="8743" y="34893"/>
                      </a:lnTo>
                      <a:lnTo>
                        <a:pt x="8732" y="34421"/>
                      </a:lnTo>
                      <a:lnTo>
                        <a:pt x="8732" y="33950"/>
                      </a:lnTo>
                      <a:lnTo>
                        <a:pt x="8743" y="33320"/>
                      </a:lnTo>
                      <a:lnTo>
                        <a:pt x="8766" y="32691"/>
                      </a:lnTo>
                      <a:lnTo>
                        <a:pt x="8800" y="32062"/>
                      </a:lnTo>
                      <a:lnTo>
                        <a:pt x="8856" y="31444"/>
                      </a:lnTo>
                      <a:lnTo>
                        <a:pt x="8923" y="30825"/>
                      </a:lnTo>
                      <a:lnTo>
                        <a:pt x="9002" y="30219"/>
                      </a:lnTo>
                      <a:lnTo>
                        <a:pt x="9103" y="29612"/>
                      </a:lnTo>
                      <a:lnTo>
                        <a:pt x="9215" y="29005"/>
                      </a:lnTo>
                      <a:lnTo>
                        <a:pt x="9339" y="28409"/>
                      </a:lnTo>
                      <a:lnTo>
                        <a:pt x="9485" y="27825"/>
                      </a:lnTo>
                      <a:lnTo>
                        <a:pt x="9631" y="27241"/>
                      </a:lnTo>
                      <a:lnTo>
                        <a:pt x="9800" y="26656"/>
                      </a:lnTo>
                      <a:lnTo>
                        <a:pt x="9980" y="26083"/>
                      </a:lnTo>
                      <a:lnTo>
                        <a:pt x="10171" y="25510"/>
                      </a:lnTo>
                      <a:lnTo>
                        <a:pt x="10384" y="24948"/>
                      </a:lnTo>
                      <a:lnTo>
                        <a:pt x="10598" y="24398"/>
                      </a:lnTo>
                      <a:lnTo>
                        <a:pt x="10834" y="23847"/>
                      </a:lnTo>
                      <a:lnTo>
                        <a:pt x="11081" y="23307"/>
                      </a:lnTo>
                      <a:lnTo>
                        <a:pt x="11339" y="22768"/>
                      </a:lnTo>
                      <a:lnTo>
                        <a:pt x="11598" y="22240"/>
                      </a:lnTo>
                      <a:lnTo>
                        <a:pt x="11879" y="21723"/>
                      </a:lnTo>
                      <a:lnTo>
                        <a:pt x="12182" y="21206"/>
                      </a:lnTo>
                      <a:lnTo>
                        <a:pt x="12486" y="20700"/>
                      </a:lnTo>
                      <a:lnTo>
                        <a:pt x="12800" y="20206"/>
                      </a:lnTo>
                      <a:lnTo>
                        <a:pt x="13126" y="19711"/>
                      </a:lnTo>
                      <a:lnTo>
                        <a:pt x="13463" y="19228"/>
                      </a:lnTo>
                      <a:lnTo>
                        <a:pt x="13812" y="18756"/>
                      </a:lnTo>
                      <a:lnTo>
                        <a:pt x="14171" y="18296"/>
                      </a:lnTo>
                      <a:lnTo>
                        <a:pt x="14542" y="17835"/>
                      </a:lnTo>
                      <a:lnTo>
                        <a:pt x="14924" y="17385"/>
                      </a:lnTo>
                      <a:lnTo>
                        <a:pt x="15306" y="16947"/>
                      </a:lnTo>
                      <a:lnTo>
                        <a:pt x="15711" y="16520"/>
                      </a:lnTo>
                      <a:lnTo>
                        <a:pt x="16127" y="16093"/>
                      </a:lnTo>
                      <a:lnTo>
                        <a:pt x="16542" y="15688"/>
                      </a:lnTo>
                      <a:lnTo>
                        <a:pt x="16969" y="15284"/>
                      </a:lnTo>
                      <a:lnTo>
                        <a:pt x="17408" y="14902"/>
                      </a:lnTo>
                      <a:lnTo>
                        <a:pt x="17857" y="14520"/>
                      </a:lnTo>
                      <a:lnTo>
                        <a:pt x="18318" y="14149"/>
                      </a:lnTo>
                      <a:lnTo>
                        <a:pt x="18779" y="13789"/>
                      </a:lnTo>
                      <a:lnTo>
                        <a:pt x="19251" y="13441"/>
                      </a:lnTo>
                      <a:lnTo>
                        <a:pt x="19734" y="13093"/>
                      </a:lnTo>
                      <a:lnTo>
                        <a:pt x="20228" y="12767"/>
                      </a:lnTo>
                      <a:lnTo>
                        <a:pt x="20723" y="12452"/>
                      </a:lnTo>
                      <a:lnTo>
                        <a:pt x="21228" y="12149"/>
                      </a:lnTo>
                      <a:lnTo>
                        <a:pt x="21745" y="11856"/>
                      </a:lnTo>
                      <a:lnTo>
                        <a:pt x="22262" y="11575"/>
                      </a:lnTo>
                      <a:lnTo>
                        <a:pt x="22790" y="11306"/>
                      </a:lnTo>
                      <a:lnTo>
                        <a:pt x="23330" y="11047"/>
                      </a:lnTo>
                      <a:lnTo>
                        <a:pt x="23869" y="10800"/>
                      </a:lnTo>
                      <a:lnTo>
                        <a:pt x="24420" y="10575"/>
                      </a:lnTo>
                      <a:lnTo>
                        <a:pt x="24971" y="10351"/>
                      </a:lnTo>
                      <a:lnTo>
                        <a:pt x="25532" y="10148"/>
                      </a:lnTo>
                      <a:lnTo>
                        <a:pt x="26106" y="9946"/>
                      </a:lnTo>
                      <a:lnTo>
                        <a:pt x="26679" y="9766"/>
                      </a:lnTo>
                      <a:lnTo>
                        <a:pt x="27263" y="9609"/>
                      </a:lnTo>
                      <a:lnTo>
                        <a:pt x="27847" y="9452"/>
                      </a:lnTo>
                      <a:lnTo>
                        <a:pt x="28432" y="9305"/>
                      </a:lnTo>
                      <a:lnTo>
                        <a:pt x="29027" y="9182"/>
                      </a:lnTo>
                      <a:lnTo>
                        <a:pt x="29634" y="9069"/>
                      </a:lnTo>
                      <a:lnTo>
                        <a:pt x="30241" y="8980"/>
                      </a:lnTo>
                      <a:lnTo>
                        <a:pt x="30848" y="8890"/>
                      </a:lnTo>
                      <a:lnTo>
                        <a:pt x="31466" y="8822"/>
                      </a:lnTo>
                      <a:lnTo>
                        <a:pt x="32084" y="8766"/>
                      </a:lnTo>
                      <a:lnTo>
                        <a:pt x="32702" y="8732"/>
                      </a:lnTo>
                      <a:lnTo>
                        <a:pt x="32702" y="1"/>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chemeClr val="dk1"/>
                    </a:solidFill>
                    <a:latin typeface="Arial"/>
                    <a:ea typeface="Arial"/>
                  </a:endParaRPr>
                </a:p>
              </p:txBody>
            </p:sp>
            <p:sp>
              <p:nvSpPr>
                <p:cNvPr id="226" name="Google Shape;60;p15"/>
                <p:cNvSpPr/>
                <p:nvPr/>
              </p:nvSpPr>
              <p:spPr>
                <a:xfrm>
                  <a:off x="7632720" y="4008960"/>
                  <a:ext cx="766080" cy="369360"/>
                </a:xfrm>
                <a:custGeom>
                  <a:avLst/>
                  <a:gdLst>
                    <a:gd name="textAreaLeft" fmla="*/ 0 w 766080"/>
                    <a:gd name="textAreaRight" fmla="*/ 766440 w 766080"/>
                    <a:gd name="textAreaTop" fmla="*/ 0 h 369360"/>
                    <a:gd name="textAreaBottom" fmla="*/ 369720 h 369360"/>
                  </a:gdLst>
                  <a:ahLst/>
                  <a:rect l="textAreaLeft" t="textAreaTop" r="textAreaRight" b="textAreaBottom"/>
                  <a:pathLst>
                    <a:path w="43614" h="24869">
                      <a:moveTo>
                        <a:pt x="35298" y="0"/>
                      </a:moveTo>
                      <a:lnTo>
                        <a:pt x="35129" y="438"/>
                      </a:lnTo>
                      <a:lnTo>
                        <a:pt x="34938" y="877"/>
                      </a:lnTo>
                      <a:lnTo>
                        <a:pt x="34747" y="1304"/>
                      </a:lnTo>
                      <a:lnTo>
                        <a:pt x="34556" y="1731"/>
                      </a:lnTo>
                      <a:lnTo>
                        <a:pt x="34343" y="2158"/>
                      </a:lnTo>
                      <a:lnTo>
                        <a:pt x="34129" y="2574"/>
                      </a:lnTo>
                      <a:lnTo>
                        <a:pt x="33904" y="2989"/>
                      </a:lnTo>
                      <a:lnTo>
                        <a:pt x="33680" y="3405"/>
                      </a:lnTo>
                      <a:lnTo>
                        <a:pt x="33444" y="3810"/>
                      </a:lnTo>
                      <a:lnTo>
                        <a:pt x="33196" y="4203"/>
                      </a:lnTo>
                      <a:lnTo>
                        <a:pt x="32949" y="4608"/>
                      </a:lnTo>
                      <a:lnTo>
                        <a:pt x="32691" y="4990"/>
                      </a:lnTo>
                      <a:lnTo>
                        <a:pt x="32421" y="5383"/>
                      </a:lnTo>
                      <a:lnTo>
                        <a:pt x="32151" y="5754"/>
                      </a:lnTo>
                      <a:lnTo>
                        <a:pt x="31870" y="6136"/>
                      </a:lnTo>
                      <a:lnTo>
                        <a:pt x="31589" y="6507"/>
                      </a:lnTo>
                      <a:lnTo>
                        <a:pt x="31297" y="6866"/>
                      </a:lnTo>
                      <a:lnTo>
                        <a:pt x="30994" y="7226"/>
                      </a:lnTo>
                      <a:lnTo>
                        <a:pt x="30690" y="7574"/>
                      </a:lnTo>
                      <a:lnTo>
                        <a:pt x="30387" y="7923"/>
                      </a:lnTo>
                      <a:lnTo>
                        <a:pt x="30061" y="8260"/>
                      </a:lnTo>
                      <a:lnTo>
                        <a:pt x="29735" y="8597"/>
                      </a:lnTo>
                      <a:lnTo>
                        <a:pt x="29409" y="8934"/>
                      </a:lnTo>
                      <a:lnTo>
                        <a:pt x="29072" y="9249"/>
                      </a:lnTo>
                      <a:lnTo>
                        <a:pt x="28735" y="9575"/>
                      </a:lnTo>
                      <a:lnTo>
                        <a:pt x="28387" y="9878"/>
                      </a:lnTo>
                      <a:lnTo>
                        <a:pt x="28027" y="10181"/>
                      </a:lnTo>
                      <a:lnTo>
                        <a:pt x="27668" y="10485"/>
                      </a:lnTo>
                      <a:lnTo>
                        <a:pt x="27308" y="10777"/>
                      </a:lnTo>
                      <a:lnTo>
                        <a:pt x="26937" y="11058"/>
                      </a:lnTo>
                      <a:lnTo>
                        <a:pt x="26566" y="11339"/>
                      </a:lnTo>
                      <a:lnTo>
                        <a:pt x="26184" y="11609"/>
                      </a:lnTo>
                      <a:lnTo>
                        <a:pt x="25791" y="11867"/>
                      </a:lnTo>
                      <a:lnTo>
                        <a:pt x="25409" y="12126"/>
                      </a:lnTo>
                      <a:lnTo>
                        <a:pt x="25004" y="12373"/>
                      </a:lnTo>
                      <a:lnTo>
                        <a:pt x="24611" y="12620"/>
                      </a:lnTo>
                      <a:lnTo>
                        <a:pt x="24206" y="12856"/>
                      </a:lnTo>
                      <a:lnTo>
                        <a:pt x="23791" y="13081"/>
                      </a:lnTo>
                      <a:lnTo>
                        <a:pt x="23375" y="13306"/>
                      </a:lnTo>
                      <a:lnTo>
                        <a:pt x="22959" y="13519"/>
                      </a:lnTo>
                      <a:lnTo>
                        <a:pt x="22532" y="13721"/>
                      </a:lnTo>
                      <a:lnTo>
                        <a:pt x="22105" y="13924"/>
                      </a:lnTo>
                      <a:lnTo>
                        <a:pt x="21667" y="14115"/>
                      </a:lnTo>
                      <a:lnTo>
                        <a:pt x="21240" y="14294"/>
                      </a:lnTo>
                      <a:lnTo>
                        <a:pt x="20790" y="14463"/>
                      </a:lnTo>
                      <a:lnTo>
                        <a:pt x="20352" y="14632"/>
                      </a:lnTo>
                      <a:lnTo>
                        <a:pt x="19902" y="14789"/>
                      </a:lnTo>
                      <a:lnTo>
                        <a:pt x="19442" y="14946"/>
                      </a:lnTo>
                      <a:lnTo>
                        <a:pt x="18992" y="15081"/>
                      </a:lnTo>
                      <a:lnTo>
                        <a:pt x="18531" y="15216"/>
                      </a:lnTo>
                      <a:lnTo>
                        <a:pt x="18071" y="15340"/>
                      </a:lnTo>
                      <a:lnTo>
                        <a:pt x="17599" y="15452"/>
                      </a:lnTo>
                      <a:lnTo>
                        <a:pt x="17127" y="15564"/>
                      </a:lnTo>
                      <a:lnTo>
                        <a:pt x="16655" y="15665"/>
                      </a:lnTo>
                      <a:lnTo>
                        <a:pt x="16183" y="15755"/>
                      </a:lnTo>
                      <a:lnTo>
                        <a:pt x="15699" y="15834"/>
                      </a:lnTo>
                      <a:lnTo>
                        <a:pt x="15216" y="15901"/>
                      </a:lnTo>
                      <a:lnTo>
                        <a:pt x="14733" y="15958"/>
                      </a:lnTo>
                      <a:lnTo>
                        <a:pt x="14239" y="16014"/>
                      </a:lnTo>
                      <a:lnTo>
                        <a:pt x="13744" y="16059"/>
                      </a:lnTo>
                      <a:lnTo>
                        <a:pt x="13250" y="16092"/>
                      </a:lnTo>
                      <a:lnTo>
                        <a:pt x="12755" y="16115"/>
                      </a:lnTo>
                      <a:lnTo>
                        <a:pt x="12261" y="16126"/>
                      </a:lnTo>
                      <a:lnTo>
                        <a:pt x="11755" y="16137"/>
                      </a:lnTo>
                      <a:lnTo>
                        <a:pt x="11204" y="16126"/>
                      </a:lnTo>
                      <a:lnTo>
                        <a:pt x="10654" y="16115"/>
                      </a:lnTo>
                      <a:lnTo>
                        <a:pt x="10103" y="16081"/>
                      </a:lnTo>
                      <a:lnTo>
                        <a:pt x="9564" y="16036"/>
                      </a:lnTo>
                      <a:lnTo>
                        <a:pt x="9024" y="15991"/>
                      </a:lnTo>
                      <a:lnTo>
                        <a:pt x="8485" y="15924"/>
                      </a:lnTo>
                      <a:lnTo>
                        <a:pt x="7957" y="15845"/>
                      </a:lnTo>
                      <a:lnTo>
                        <a:pt x="7417" y="15767"/>
                      </a:lnTo>
                      <a:lnTo>
                        <a:pt x="6900" y="15665"/>
                      </a:lnTo>
                      <a:lnTo>
                        <a:pt x="6372" y="15553"/>
                      </a:lnTo>
                      <a:lnTo>
                        <a:pt x="5855" y="15441"/>
                      </a:lnTo>
                      <a:lnTo>
                        <a:pt x="5338" y="15306"/>
                      </a:lnTo>
                      <a:lnTo>
                        <a:pt x="4833" y="15171"/>
                      </a:lnTo>
                      <a:lnTo>
                        <a:pt x="4327" y="15025"/>
                      </a:lnTo>
                      <a:lnTo>
                        <a:pt x="3821" y="14856"/>
                      </a:lnTo>
                      <a:lnTo>
                        <a:pt x="3327" y="14688"/>
                      </a:lnTo>
                      <a:lnTo>
                        <a:pt x="1" y="22779"/>
                      </a:lnTo>
                      <a:lnTo>
                        <a:pt x="686" y="23026"/>
                      </a:lnTo>
                      <a:lnTo>
                        <a:pt x="1383" y="23262"/>
                      </a:lnTo>
                      <a:lnTo>
                        <a:pt x="2091" y="23476"/>
                      </a:lnTo>
                      <a:lnTo>
                        <a:pt x="2799" y="23678"/>
                      </a:lnTo>
                      <a:lnTo>
                        <a:pt x="3518" y="23858"/>
                      </a:lnTo>
                      <a:lnTo>
                        <a:pt x="4237" y="24037"/>
                      </a:lnTo>
                      <a:lnTo>
                        <a:pt x="4968" y="24195"/>
                      </a:lnTo>
                      <a:lnTo>
                        <a:pt x="5698" y="24330"/>
                      </a:lnTo>
                      <a:lnTo>
                        <a:pt x="6440" y="24453"/>
                      </a:lnTo>
                      <a:lnTo>
                        <a:pt x="7181" y="24566"/>
                      </a:lnTo>
                      <a:lnTo>
                        <a:pt x="7934" y="24655"/>
                      </a:lnTo>
                      <a:lnTo>
                        <a:pt x="8687" y="24734"/>
                      </a:lnTo>
                      <a:lnTo>
                        <a:pt x="9451" y="24790"/>
                      </a:lnTo>
                      <a:lnTo>
                        <a:pt x="10216" y="24835"/>
                      </a:lnTo>
                      <a:lnTo>
                        <a:pt x="10980" y="24858"/>
                      </a:lnTo>
                      <a:lnTo>
                        <a:pt x="11755" y="24869"/>
                      </a:lnTo>
                      <a:lnTo>
                        <a:pt x="12441" y="24858"/>
                      </a:lnTo>
                      <a:lnTo>
                        <a:pt x="13115" y="24847"/>
                      </a:lnTo>
                      <a:lnTo>
                        <a:pt x="13789" y="24813"/>
                      </a:lnTo>
                      <a:lnTo>
                        <a:pt x="14463" y="24768"/>
                      </a:lnTo>
                      <a:lnTo>
                        <a:pt x="15138" y="24700"/>
                      </a:lnTo>
                      <a:lnTo>
                        <a:pt x="15801" y="24633"/>
                      </a:lnTo>
                      <a:lnTo>
                        <a:pt x="16464" y="24543"/>
                      </a:lnTo>
                      <a:lnTo>
                        <a:pt x="17115" y="24453"/>
                      </a:lnTo>
                      <a:lnTo>
                        <a:pt x="17767" y="24341"/>
                      </a:lnTo>
                      <a:lnTo>
                        <a:pt x="18419" y="24217"/>
                      </a:lnTo>
                      <a:lnTo>
                        <a:pt x="19060" y="24082"/>
                      </a:lnTo>
                      <a:lnTo>
                        <a:pt x="19700" y="23936"/>
                      </a:lnTo>
                      <a:lnTo>
                        <a:pt x="20341" y="23779"/>
                      </a:lnTo>
                      <a:lnTo>
                        <a:pt x="20970" y="23610"/>
                      </a:lnTo>
                      <a:lnTo>
                        <a:pt x="21588" y="23419"/>
                      </a:lnTo>
                      <a:lnTo>
                        <a:pt x="22217" y="23228"/>
                      </a:lnTo>
                      <a:lnTo>
                        <a:pt x="22824" y="23026"/>
                      </a:lnTo>
                      <a:lnTo>
                        <a:pt x="23442" y="22801"/>
                      </a:lnTo>
                      <a:lnTo>
                        <a:pt x="24038" y="22577"/>
                      </a:lnTo>
                      <a:lnTo>
                        <a:pt x="24645" y="22341"/>
                      </a:lnTo>
                      <a:lnTo>
                        <a:pt x="25240" y="22093"/>
                      </a:lnTo>
                      <a:lnTo>
                        <a:pt x="25825" y="21824"/>
                      </a:lnTo>
                      <a:lnTo>
                        <a:pt x="26409" y="21554"/>
                      </a:lnTo>
                      <a:lnTo>
                        <a:pt x="26982" y="21273"/>
                      </a:lnTo>
                      <a:lnTo>
                        <a:pt x="27544" y="20981"/>
                      </a:lnTo>
                      <a:lnTo>
                        <a:pt x="28117" y="20677"/>
                      </a:lnTo>
                      <a:lnTo>
                        <a:pt x="28668" y="20363"/>
                      </a:lnTo>
                      <a:lnTo>
                        <a:pt x="29218" y="20037"/>
                      </a:lnTo>
                      <a:lnTo>
                        <a:pt x="29758" y="19711"/>
                      </a:lnTo>
                      <a:lnTo>
                        <a:pt x="30297" y="19363"/>
                      </a:lnTo>
                      <a:lnTo>
                        <a:pt x="30825" y="19014"/>
                      </a:lnTo>
                      <a:lnTo>
                        <a:pt x="31353" y="18655"/>
                      </a:lnTo>
                      <a:lnTo>
                        <a:pt x="31870" y="18284"/>
                      </a:lnTo>
                      <a:lnTo>
                        <a:pt x="32376" y="17902"/>
                      </a:lnTo>
                      <a:lnTo>
                        <a:pt x="32882" y="17508"/>
                      </a:lnTo>
                      <a:lnTo>
                        <a:pt x="33365" y="17104"/>
                      </a:lnTo>
                      <a:lnTo>
                        <a:pt x="33859" y="16699"/>
                      </a:lnTo>
                      <a:lnTo>
                        <a:pt x="34331" y="16283"/>
                      </a:lnTo>
                      <a:lnTo>
                        <a:pt x="34803" y="15856"/>
                      </a:lnTo>
                      <a:lnTo>
                        <a:pt x="35264" y="15418"/>
                      </a:lnTo>
                      <a:lnTo>
                        <a:pt x="35714" y="14980"/>
                      </a:lnTo>
                      <a:lnTo>
                        <a:pt x="36163" y="14530"/>
                      </a:lnTo>
                      <a:lnTo>
                        <a:pt x="36601" y="14070"/>
                      </a:lnTo>
                      <a:lnTo>
                        <a:pt x="37028" y="13598"/>
                      </a:lnTo>
                      <a:lnTo>
                        <a:pt x="37444" y="13126"/>
                      </a:lnTo>
                      <a:lnTo>
                        <a:pt x="37860" y="12642"/>
                      </a:lnTo>
                      <a:lnTo>
                        <a:pt x="38265" y="12148"/>
                      </a:lnTo>
                      <a:lnTo>
                        <a:pt x="38658" y="11654"/>
                      </a:lnTo>
                      <a:lnTo>
                        <a:pt x="39040" y="11148"/>
                      </a:lnTo>
                      <a:lnTo>
                        <a:pt x="39411" y="10631"/>
                      </a:lnTo>
                      <a:lnTo>
                        <a:pt x="39782" y="10103"/>
                      </a:lnTo>
                      <a:lnTo>
                        <a:pt x="40130" y="9575"/>
                      </a:lnTo>
                      <a:lnTo>
                        <a:pt x="40478" y="9046"/>
                      </a:lnTo>
                      <a:lnTo>
                        <a:pt x="40816" y="8507"/>
                      </a:lnTo>
                      <a:lnTo>
                        <a:pt x="41141" y="7956"/>
                      </a:lnTo>
                      <a:lnTo>
                        <a:pt x="41456" y="7395"/>
                      </a:lnTo>
                      <a:lnTo>
                        <a:pt x="41760" y="6844"/>
                      </a:lnTo>
                      <a:lnTo>
                        <a:pt x="42063" y="6271"/>
                      </a:lnTo>
                      <a:lnTo>
                        <a:pt x="42344" y="5698"/>
                      </a:lnTo>
                      <a:lnTo>
                        <a:pt x="42614" y="5113"/>
                      </a:lnTo>
                      <a:lnTo>
                        <a:pt x="42883" y="4529"/>
                      </a:lnTo>
                      <a:lnTo>
                        <a:pt x="43130" y="3945"/>
                      </a:lnTo>
                      <a:lnTo>
                        <a:pt x="43378" y="3338"/>
                      </a:lnTo>
                      <a:lnTo>
                        <a:pt x="43614" y="2742"/>
                      </a:lnTo>
                      <a:lnTo>
                        <a:pt x="35298" y="0"/>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chemeClr val="dk1"/>
                    </a:solidFill>
                    <a:latin typeface="Arial"/>
                    <a:ea typeface="Arial"/>
                  </a:endParaRPr>
                </a:p>
              </p:txBody>
            </p:sp>
          </p:grpSp>
          <p:grpSp>
            <p:nvGrpSpPr>
              <p:cNvPr id="227" name="Google Shape;61;p15"/>
              <p:cNvGrpSpPr/>
              <p:nvPr/>
            </p:nvGrpSpPr>
            <p:grpSpPr>
              <a:xfrm>
                <a:off x="5551560" y="3368520"/>
                <a:ext cx="1194120" cy="1009800"/>
                <a:chOff x="5551560" y="3368520"/>
                <a:chExt cx="1194120" cy="1009800"/>
              </a:xfrm>
            </p:grpSpPr>
            <p:sp>
              <p:nvSpPr>
                <p:cNvPr id="228" name="Google Shape;62;p15"/>
                <p:cNvSpPr/>
                <p:nvPr/>
              </p:nvSpPr>
              <p:spPr>
                <a:xfrm>
                  <a:off x="5551560" y="3368520"/>
                  <a:ext cx="1194120" cy="1009800"/>
                </a:xfrm>
                <a:custGeom>
                  <a:avLst/>
                  <a:gdLst>
                    <a:gd name="textAreaLeft" fmla="*/ 0 w 1194120"/>
                    <a:gd name="textAreaRight" fmla="*/ 1194480 w 1194120"/>
                    <a:gd name="textAreaTop" fmla="*/ 0 h 1009800"/>
                    <a:gd name="textAreaBottom" fmla="*/ 1010160 h 1009800"/>
                  </a:gdLst>
                  <a:ahLst/>
                  <a:rect l="textAreaLeft" t="textAreaTop" r="textAreaRight" b="textAreaBottom"/>
                  <a:pathLst>
                    <a:path w="68730" h="68731">
                      <a:moveTo>
                        <a:pt x="0" y="1"/>
                      </a:moveTo>
                      <a:lnTo>
                        <a:pt x="0" y="68730"/>
                      </a:lnTo>
                      <a:lnTo>
                        <a:pt x="68729" y="68730"/>
                      </a:lnTo>
                      <a:lnTo>
                        <a:pt x="68729" y="67213"/>
                      </a:lnTo>
                      <a:lnTo>
                        <a:pt x="1517" y="67213"/>
                      </a:lnTo>
                      <a:lnTo>
                        <a:pt x="1517" y="1"/>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chemeClr val="dk1"/>
                    </a:solidFill>
                    <a:latin typeface="Arial"/>
                    <a:ea typeface="Arial"/>
                  </a:endParaRPr>
                </a:p>
              </p:txBody>
            </p:sp>
            <p:sp>
              <p:nvSpPr>
                <p:cNvPr id="229" name="Google Shape;63;p15"/>
                <p:cNvSpPr/>
                <p:nvPr/>
              </p:nvSpPr>
              <p:spPr>
                <a:xfrm>
                  <a:off x="5695920" y="4095360"/>
                  <a:ext cx="102600" cy="86760"/>
                </a:xfrm>
                <a:custGeom>
                  <a:avLst/>
                  <a:gdLst>
                    <a:gd name="textAreaLeft" fmla="*/ 0 w 102600"/>
                    <a:gd name="textAreaRight" fmla="*/ 102960 w 102600"/>
                    <a:gd name="textAreaTop" fmla="*/ 0 h 86760"/>
                    <a:gd name="textAreaBottom" fmla="*/ 87120 h 86760"/>
                  </a:gdLst>
                  <a:ahLst/>
                  <a:rect l="textAreaLeft" t="textAreaTop" r="textAreaRight" b="textAreaBottom"/>
                  <a:pathLst>
                    <a:path w="5664" h="5665">
                      <a:moveTo>
                        <a:pt x="2832" y="1"/>
                      </a:moveTo>
                      <a:lnTo>
                        <a:pt x="2686" y="12"/>
                      </a:lnTo>
                      <a:lnTo>
                        <a:pt x="2540" y="23"/>
                      </a:lnTo>
                      <a:lnTo>
                        <a:pt x="2405" y="34"/>
                      </a:lnTo>
                      <a:lnTo>
                        <a:pt x="2259" y="57"/>
                      </a:lnTo>
                      <a:lnTo>
                        <a:pt x="2124" y="91"/>
                      </a:lnTo>
                      <a:lnTo>
                        <a:pt x="1989" y="136"/>
                      </a:lnTo>
                      <a:lnTo>
                        <a:pt x="1854" y="181"/>
                      </a:lnTo>
                      <a:lnTo>
                        <a:pt x="1731" y="226"/>
                      </a:lnTo>
                      <a:lnTo>
                        <a:pt x="1484" y="349"/>
                      </a:lnTo>
                      <a:lnTo>
                        <a:pt x="1248" y="484"/>
                      </a:lnTo>
                      <a:lnTo>
                        <a:pt x="1034" y="653"/>
                      </a:lnTo>
                      <a:lnTo>
                        <a:pt x="832" y="832"/>
                      </a:lnTo>
                      <a:lnTo>
                        <a:pt x="641" y="1035"/>
                      </a:lnTo>
                      <a:lnTo>
                        <a:pt x="483" y="1248"/>
                      </a:lnTo>
                      <a:lnTo>
                        <a:pt x="337" y="1484"/>
                      </a:lnTo>
                      <a:lnTo>
                        <a:pt x="225" y="1731"/>
                      </a:lnTo>
                      <a:lnTo>
                        <a:pt x="169" y="1866"/>
                      </a:lnTo>
                      <a:lnTo>
                        <a:pt x="124" y="1990"/>
                      </a:lnTo>
                      <a:lnTo>
                        <a:pt x="90" y="2125"/>
                      </a:lnTo>
                      <a:lnTo>
                        <a:pt x="56" y="2260"/>
                      </a:lnTo>
                      <a:lnTo>
                        <a:pt x="34" y="2406"/>
                      </a:lnTo>
                      <a:lnTo>
                        <a:pt x="11" y="2552"/>
                      </a:lnTo>
                      <a:lnTo>
                        <a:pt x="0" y="2687"/>
                      </a:lnTo>
                      <a:lnTo>
                        <a:pt x="0" y="2833"/>
                      </a:lnTo>
                      <a:lnTo>
                        <a:pt x="0" y="2979"/>
                      </a:lnTo>
                      <a:lnTo>
                        <a:pt x="11" y="3125"/>
                      </a:lnTo>
                      <a:lnTo>
                        <a:pt x="34" y="3271"/>
                      </a:lnTo>
                      <a:lnTo>
                        <a:pt x="56" y="3406"/>
                      </a:lnTo>
                      <a:lnTo>
                        <a:pt x="90" y="3541"/>
                      </a:lnTo>
                      <a:lnTo>
                        <a:pt x="124" y="3675"/>
                      </a:lnTo>
                      <a:lnTo>
                        <a:pt x="169" y="3810"/>
                      </a:lnTo>
                      <a:lnTo>
                        <a:pt x="225" y="3934"/>
                      </a:lnTo>
                      <a:lnTo>
                        <a:pt x="337" y="4181"/>
                      </a:lnTo>
                      <a:lnTo>
                        <a:pt x="483" y="4417"/>
                      </a:lnTo>
                      <a:lnTo>
                        <a:pt x="641" y="4631"/>
                      </a:lnTo>
                      <a:lnTo>
                        <a:pt x="832" y="4833"/>
                      </a:lnTo>
                      <a:lnTo>
                        <a:pt x="1034" y="5024"/>
                      </a:lnTo>
                      <a:lnTo>
                        <a:pt x="1248" y="5181"/>
                      </a:lnTo>
                      <a:lnTo>
                        <a:pt x="1484" y="5327"/>
                      </a:lnTo>
                      <a:lnTo>
                        <a:pt x="1731" y="5440"/>
                      </a:lnTo>
                      <a:lnTo>
                        <a:pt x="1854" y="5496"/>
                      </a:lnTo>
                      <a:lnTo>
                        <a:pt x="1989" y="5541"/>
                      </a:lnTo>
                      <a:lnTo>
                        <a:pt x="2124" y="5575"/>
                      </a:lnTo>
                      <a:lnTo>
                        <a:pt x="2259" y="5608"/>
                      </a:lnTo>
                      <a:lnTo>
                        <a:pt x="2405" y="5631"/>
                      </a:lnTo>
                      <a:lnTo>
                        <a:pt x="2540" y="5653"/>
                      </a:lnTo>
                      <a:lnTo>
                        <a:pt x="2686" y="5665"/>
                      </a:lnTo>
                      <a:lnTo>
                        <a:pt x="2978" y="5665"/>
                      </a:lnTo>
                      <a:lnTo>
                        <a:pt x="3124" y="5653"/>
                      </a:lnTo>
                      <a:lnTo>
                        <a:pt x="3259" y="5631"/>
                      </a:lnTo>
                      <a:lnTo>
                        <a:pt x="3405" y="5608"/>
                      </a:lnTo>
                      <a:lnTo>
                        <a:pt x="3540" y="5575"/>
                      </a:lnTo>
                      <a:lnTo>
                        <a:pt x="3675" y="5541"/>
                      </a:lnTo>
                      <a:lnTo>
                        <a:pt x="3810" y="5496"/>
                      </a:lnTo>
                      <a:lnTo>
                        <a:pt x="3933" y="5440"/>
                      </a:lnTo>
                      <a:lnTo>
                        <a:pt x="4181" y="5327"/>
                      </a:lnTo>
                      <a:lnTo>
                        <a:pt x="4417" y="5181"/>
                      </a:lnTo>
                      <a:lnTo>
                        <a:pt x="4630" y="5024"/>
                      </a:lnTo>
                      <a:lnTo>
                        <a:pt x="4832" y="4833"/>
                      </a:lnTo>
                      <a:lnTo>
                        <a:pt x="5012" y="4631"/>
                      </a:lnTo>
                      <a:lnTo>
                        <a:pt x="5181" y="4417"/>
                      </a:lnTo>
                      <a:lnTo>
                        <a:pt x="5316" y="4181"/>
                      </a:lnTo>
                      <a:lnTo>
                        <a:pt x="5439" y="3934"/>
                      </a:lnTo>
                      <a:lnTo>
                        <a:pt x="5484" y="3810"/>
                      </a:lnTo>
                      <a:lnTo>
                        <a:pt x="5529" y="3675"/>
                      </a:lnTo>
                      <a:lnTo>
                        <a:pt x="5574" y="3541"/>
                      </a:lnTo>
                      <a:lnTo>
                        <a:pt x="5608" y="3406"/>
                      </a:lnTo>
                      <a:lnTo>
                        <a:pt x="5630" y="3271"/>
                      </a:lnTo>
                      <a:lnTo>
                        <a:pt x="5642" y="3125"/>
                      </a:lnTo>
                      <a:lnTo>
                        <a:pt x="5653" y="2979"/>
                      </a:lnTo>
                      <a:lnTo>
                        <a:pt x="5664" y="2833"/>
                      </a:lnTo>
                      <a:lnTo>
                        <a:pt x="5653" y="2687"/>
                      </a:lnTo>
                      <a:lnTo>
                        <a:pt x="5642" y="2552"/>
                      </a:lnTo>
                      <a:lnTo>
                        <a:pt x="5630" y="2406"/>
                      </a:lnTo>
                      <a:lnTo>
                        <a:pt x="5608" y="2260"/>
                      </a:lnTo>
                      <a:lnTo>
                        <a:pt x="5574" y="2125"/>
                      </a:lnTo>
                      <a:lnTo>
                        <a:pt x="5529" y="1990"/>
                      </a:lnTo>
                      <a:lnTo>
                        <a:pt x="5484" y="1866"/>
                      </a:lnTo>
                      <a:lnTo>
                        <a:pt x="5439" y="1731"/>
                      </a:lnTo>
                      <a:lnTo>
                        <a:pt x="5316" y="1484"/>
                      </a:lnTo>
                      <a:lnTo>
                        <a:pt x="5181" y="1248"/>
                      </a:lnTo>
                      <a:lnTo>
                        <a:pt x="5012" y="1035"/>
                      </a:lnTo>
                      <a:lnTo>
                        <a:pt x="4832" y="832"/>
                      </a:lnTo>
                      <a:lnTo>
                        <a:pt x="4630" y="653"/>
                      </a:lnTo>
                      <a:lnTo>
                        <a:pt x="4417" y="484"/>
                      </a:lnTo>
                      <a:lnTo>
                        <a:pt x="4181" y="349"/>
                      </a:lnTo>
                      <a:lnTo>
                        <a:pt x="3933" y="226"/>
                      </a:lnTo>
                      <a:lnTo>
                        <a:pt x="3810" y="181"/>
                      </a:lnTo>
                      <a:lnTo>
                        <a:pt x="3675" y="136"/>
                      </a:lnTo>
                      <a:lnTo>
                        <a:pt x="3540" y="91"/>
                      </a:lnTo>
                      <a:lnTo>
                        <a:pt x="3405" y="57"/>
                      </a:lnTo>
                      <a:lnTo>
                        <a:pt x="3259" y="34"/>
                      </a:lnTo>
                      <a:lnTo>
                        <a:pt x="3124" y="23"/>
                      </a:lnTo>
                      <a:lnTo>
                        <a:pt x="2978" y="12"/>
                      </a:lnTo>
                      <a:lnTo>
                        <a:pt x="2832" y="1"/>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43560" bIns="43560" anchor="ctr">
                  <a:noAutofit/>
                </a:bodyPr>
                <a:p>
                  <a:pPr>
                    <a:lnSpc>
                      <a:spcPct val="100000"/>
                    </a:lnSpc>
                    <a:tabLst>
                      <a:tab algn="l" pos="0"/>
                    </a:tabLst>
                  </a:pPr>
                  <a:endParaRPr b="0" lang="en-US" sz="1400" spc="-1" strike="noStrike">
                    <a:solidFill>
                      <a:schemeClr val="dk1"/>
                    </a:solidFill>
                    <a:latin typeface="Arial"/>
                    <a:ea typeface="Arial"/>
                  </a:endParaRPr>
                </a:p>
              </p:txBody>
            </p:sp>
            <p:sp>
              <p:nvSpPr>
                <p:cNvPr id="230" name="Google Shape;64;p15"/>
                <p:cNvSpPr/>
                <p:nvPr/>
              </p:nvSpPr>
              <p:spPr>
                <a:xfrm>
                  <a:off x="5871960" y="3871800"/>
                  <a:ext cx="102600" cy="86760"/>
                </a:xfrm>
                <a:custGeom>
                  <a:avLst/>
                  <a:gdLst>
                    <a:gd name="textAreaLeft" fmla="*/ 0 w 102600"/>
                    <a:gd name="textAreaRight" fmla="*/ 102960 w 102600"/>
                    <a:gd name="textAreaTop" fmla="*/ 0 h 86760"/>
                    <a:gd name="textAreaBottom" fmla="*/ 87120 h 86760"/>
                  </a:gdLst>
                  <a:ahLst/>
                  <a:rect l="textAreaLeft" t="textAreaTop" r="textAreaRight" b="textAreaBottom"/>
                  <a:pathLst>
                    <a:path w="5665" h="5664">
                      <a:moveTo>
                        <a:pt x="2686" y="0"/>
                      </a:moveTo>
                      <a:lnTo>
                        <a:pt x="2551" y="11"/>
                      </a:lnTo>
                      <a:lnTo>
                        <a:pt x="2405" y="34"/>
                      </a:lnTo>
                      <a:lnTo>
                        <a:pt x="2270" y="56"/>
                      </a:lnTo>
                      <a:lnTo>
                        <a:pt x="2124" y="90"/>
                      </a:lnTo>
                      <a:lnTo>
                        <a:pt x="1989" y="124"/>
                      </a:lnTo>
                      <a:lnTo>
                        <a:pt x="1866" y="169"/>
                      </a:lnTo>
                      <a:lnTo>
                        <a:pt x="1731" y="225"/>
                      </a:lnTo>
                      <a:lnTo>
                        <a:pt x="1484" y="337"/>
                      </a:lnTo>
                      <a:lnTo>
                        <a:pt x="1259" y="483"/>
                      </a:lnTo>
                      <a:lnTo>
                        <a:pt x="1034" y="641"/>
                      </a:lnTo>
                      <a:lnTo>
                        <a:pt x="832" y="832"/>
                      </a:lnTo>
                      <a:lnTo>
                        <a:pt x="652" y="1034"/>
                      </a:lnTo>
                      <a:lnTo>
                        <a:pt x="484" y="1247"/>
                      </a:lnTo>
                      <a:lnTo>
                        <a:pt x="349" y="1483"/>
                      </a:lnTo>
                      <a:lnTo>
                        <a:pt x="225" y="1731"/>
                      </a:lnTo>
                      <a:lnTo>
                        <a:pt x="180" y="1854"/>
                      </a:lnTo>
                      <a:lnTo>
                        <a:pt x="135" y="1989"/>
                      </a:lnTo>
                      <a:lnTo>
                        <a:pt x="90" y="2124"/>
                      </a:lnTo>
                      <a:lnTo>
                        <a:pt x="68" y="2259"/>
                      </a:lnTo>
                      <a:lnTo>
                        <a:pt x="34" y="2394"/>
                      </a:lnTo>
                      <a:lnTo>
                        <a:pt x="23" y="2540"/>
                      </a:lnTo>
                      <a:lnTo>
                        <a:pt x="12" y="2686"/>
                      </a:lnTo>
                      <a:lnTo>
                        <a:pt x="0" y="2832"/>
                      </a:lnTo>
                      <a:lnTo>
                        <a:pt x="12" y="2978"/>
                      </a:lnTo>
                      <a:lnTo>
                        <a:pt x="23" y="3124"/>
                      </a:lnTo>
                      <a:lnTo>
                        <a:pt x="34" y="3259"/>
                      </a:lnTo>
                      <a:lnTo>
                        <a:pt x="68" y="3405"/>
                      </a:lnTo>
                      <a:lnTo>
                        <a:pt x="90" y="3540"/>
                      </a:lnTo>
                      <a:lnTo>
                        <a:pt x="135" y="3675"/>
                      </a:lnTo>
                      <a:lnTo>
                        <a:pt x="180" y="3798"/>
                      </a:lnTo>
                      <a:lnTo>
                        <a:pt x="225" y="3933"/>
                      </a:lnTo>
                      <a:lnTo>
                        <a:pt x="349" y="4180"/>
                      </a:lnTo>
                      <a:lnTo>
                        <a:pt x="484" y="4416"/>
                      </a:lnTo>
                      <a:lnTo>
                        <a:pt x="652" y="4630"/>
                      </a:lnTo>
                      <a:lnTo>
                        <a:pt x="832" y="4832"/>
                      </a:lnTo>
                      <a:lnTo>
                        <a:pt x="1034" y="5012"/>
                      </a:lnTo>
                      <a:lnTo>
                        <a:pt x="1259" y="5181"/>
                      </a:lnTo>
                      <a:lnTo>
                        <a:pt x="1484" y="5315"/>
                      </a:lnTo>
                      <a:lnTo>
                        <a:pt x="1731" y="5439"/>
                      </a:lnTo>
                      <a:lnTo>
                        <a:pt x="1866" y="5484"/>
                      </a:lnTo>
                      <a:lnTo>
                        <a:pt x="1989" y="5529"/>
                      </a:lnTo>
                      <a:lnTo>
                        <a:pt x="2124" y="5574"/>
                      </a:lnTo>
                      <a:lnTo>
                        <a:pt x="2270" y="5608"/>
                      </a:lnTo>
                      <a:lnTo>
                        <a:pt x="2405" y="5630"/>
                      </a:lnTo>
                      <a:lnTo>
                        <a:pt x="2551" y="5641"/>
                      </a:lnTo>
                      <a:lnTo>
                        <a:pt x="2686" y="5653"/>
                      </a:lnTo>
                      <a:lnTo>
                        <a:pt x="2832" y="5664"/>
                      </a:lnTo>
                      <a:lnTo>
                        <a:pt x="2978" y="5653"/>
                      </a:lnTo>
                      <a:lnTo>
                        <a:pt x="3124" y="5641"/>
                      </a:lnTo>
                      <a:lnTo>
                        <a:pt x="3270" y="5630"/>
                      </a:lnTo>
                      <a:lnTo>
                        <a:pt x="3405" y="5608"/>
                      </a:lnTo>
                      <a:lnTo>
                        <a:pt x="3540" y="5574"/>
                      </a:lnTo>
                      <a:lnTo>
                        <a:pt x="3675" y="5529"/>
                      </a:lnTo>
                      <a:lnTo>
                        <a:pt x="3810" y="5484"/>
                      </a:lnTo>
                      <a:lnTo>
                        <a:pt x="3933" y="5439"/>
                      </a:lnTo>
                      <a:lnTo>
                        <a:pt x="4181" y="5315"/>
                      </a:lnTo>
                      <a:lnTo>
                        <a:pt x="4417" y="5181"/>
                      </a:lnTo>
                      <a:lnTo>
                        <a:pt x="4641" y="5012"/>
                      </a:lnTo>
                      <a:lnTo>
                        <a:pt x="4844" y="4832"/>
                      </a:lnTo>
                      <a:lnTo>
                        <a:pt x="5024" y="4630"/>
                      </a:lnTo>
                      <a:lnTo>
                        <a:pt x="5181" y="4416"/>
                      </a:lnTo>
                      <a:lnTo>
                        <a:pt x="5327" y="4180"/>
                      </a:lnTo>
                      <a:lnTo>
                        <a:pt x="5451" y="3933"/>
                      </a:lnTo>
                      <a:lnTo>
                        <a:pt x="5496" y="3798"/>
                      </a:lnTo>
                      <a:lnTo>
                        <a:pt x="5540" y="3675"/>
                      </a:lnTo>
                      <a:lnTo>
                        <a:pt x="5574" y="3540"/>
                      </a:lnTo>
                      <a:lnTo>
                        <a:pt x="5608" y="3405"/>
                      </a:lnTo>
                      <a:lnTo>
                        <a:pt x="5630" y="3259"/>
                      </a:lnTo>
                      <a:lnTo>
                        <a:pt x="5653" y="3124"/>
                      </a:lnTo>
                      <a:lnTo>
                        <a:pt x="5664" y="2978"/>
                      </a:lnTo>
                      <a:lnTo>
                        <a:pt x="5664" y="2832"/>
                      </a:lnTo>
                      <a:lnTo>
                        <a:pt x="5664" y="2686"/>
                      </a:lnTo>
                      <a:lnTo>
                        <a:pt x="5653" y="2540"/>
                      </a:lnTo>
                      <a:lnTo>
                        <a:pt x="5630" y="2394"/>
                      </a:lnTo>
                      <a:lnTo>
                        <a:pt x="5608" y="2259"/>
                      </a:lnTo>
                      <a:lnTo>
                        <a:pt x="5574" y="2124"/>
                      </a:lnTo>
                      <a:lnTo>
                        <a:pt x="5540" y="1989"/>
                      </a:lnTo>
                      <a:lnTo>
                        <a:pt x="5496" y="1854"/>
                      </a:lnTo>
                      <a:lnTo>
                        <a:pt x="5451" y="1731"/>
                      </a:lnTo>
                      <a:lnTo>
                        <a:pt x="5327" y="1483"/>
                      </a:lnTo>
                      <a:lnTo>
                        <a:pt x="5181" y="1247"/>
                      </a:lnTo>
                      <a:lnTo>
                        <a:pt x="5024" y="1034"/>
                      </a:lnTo>
                      <a:lnTo>
                        <a:pt x="4844" y="832"/>
                      </a:lnTo>
                      <a:lnTo>
                        <a:pt x="4641" y="641"/>
                      </a:lnTo>
                      <a:lnTo>
                        <a:pt x="4417" y="483"/>
                      </a:lnTo>
                      <a:lnTo>
                        <a:pt x="4181" y="337"/>
                      </a:lnTo>
                      <a:lnTo>
                        <a:pt x="3933" y="225"/>
                      </a:lnTo>
                      <a:lnTo>
                        <a:pt x="3810" y="169"/>
                      </a:lnTo>
                      <a:lnTo>
                        <a:pt x="3675" y="124"/>
                      </a:lnTo>
                      <a:lnTo>
                        <a:pt x="3540" y="90"/>
                      </a:lnTo>
                      <a:lnTo>
                        <a:pt x="3405" y="56"/>
                      </a:lnTo>
                      <a:lnTo>
                        <a:pt x="3270" y="34"/>
                      </a:lnTo>
                      <a:lnTo>
                        <a:pt x="3124" y="11"/>
                      </a:lnTo>
                      <a:lnTo>
                        <a:pt x="2978" y="0"/>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43560" bIns="43560" anchor="ctr">
                  <a:noAutofit/>
                </a:bodyPr>
                <a:p>
                  <a:pPr>
                    <a:lnSpc>
                      <a:spcPct val="100000"/>
                    </a:lnSpc>
                    <a:tabLst>
                      <a:tab algn="l" pos="0"/>
                    </a:tabLst>
                  </a:pPr>
                  <a:endParaRPr b="0" lang="en-US" sz="1400" spc="-1" strike="noStrike">
                    <a:solidFill>
                      <a:schemeClr val="dk1"/>
                    </a:solidFill>
                    <a:latin typeface="Arial"/>
                    <a:ea typeface="Arial"/>
                  </a:endParaRPr>
                </a:p>
              </p:txBody>
            </p:sp>
            <p:sp>
              <p:nvSpPr>
                <p:cNvPr id="231" name="Google Shape;65;p15"/>
                <p:cNvSpPr/>
                <p:nvPr/>
              </p:nvSpPr>
              <p:spPr>
                <a:xfrm>
                  <a:off x="6489000" y="3871800"/>
                  <a:ext cx="102600" cy="86760"/>
                </a:xfrm>
                <a:custGeom>
                  <a:avLst/>
                  <a:gdLst>
                    <a:gd name="textAreaLeft" fmla="*/ 0 w 102600"/>
                    <a:gd name="textAreaRight" fmla="*/ 102960 w 102600"/>
                    <a:gd name="textAreaTop" fmla="*/ 0 h 86760"/>
                    <a:gd name="textAreaBottom" fmla="*/ 87120 h 86760"/>
                  </a:gdLst>
                  <a:ahLst/>
                  <a:rect l="textAreaLeft" t="textAreaTop" r="textAreaRight" b="textAreaBottom"/>
                  <a:pathLst>
                    <a:path w="5665" h="5664">
                      <a:moveTo>
                        <a:pt x="2686" y="0"/>
                      </a:moveTo>
                      <a:lnTo>
                        <a:pt x="2540" y="11"/>
                      </a:lnTo>
                      <a:lnTo>
                        <a:pt x="2405" y="34"/>
                      </a:lnTo>
                      <a:lnTo>
                        <a:pt x="2259" y="56"/>
                      </a:lnTo>
                      <a:lnTo>
                        <a:pt x="2125" y="90"/>
                      </a:lnTo>
                      <a:lnTo>
                        <a:pt x="1990" y="124"/>
                      </a:lnTo>
                      <a:lnTo>
                        <a:pt x="1855" y="169"/>
                      </a:lnTo>
                      <a:lnTo>
                        <a:pt x="1731" y="225"/>
                      </a:lnTo>
                      <a:lnTo>
                        <a:pt x="1484" y="337"/>
                      </a:lnTo>
                      <a:lnTo>
                        <a:pt x="1248" y="483"/>
                      </a:lnTo>
                      <a:lnTo>
                        <a:pt x="1034" y="641"/>
                      </a:lnTo>
                      <a:lnTo>
                        <a:pt x="832" y="832"/>
                      </a:lnTo>
                      <a:lnTo>
                        <a:pt x="652" y="1034"/>
                      </a:lnTo>
                      <a:lnTo>
                        <a:pt x="484" y="1247"/>
                      </a:lnTo>
                      <a:lnTo>
                        <a:pt x="338" y="1483"/>
                      </a:lnTo>
                      <a:lnTo>
                        <a:pt x="225" y="1731"/>
                      </a:lnTo>
                      <a:lnTo>
                        <a:pt x="169" y="1854"/>
                      </a:lnTo>
                      <a:lnTo>
                        <a:pt x="124" y="1989"/>
                      </a:lnTo>
                      <a:lnTo>
                        <a:pt x="91" y="2124"/>
                      </a:lnTo>
                      <a:lnTo>
                        <a:pt x="57" y="2259"/>
                      </a:lnTo>
                      <a:lnTo>
                        <a:pt x="34" y="2394"/>
                      </a:lnTo>
                      <a:lnTo>
                        <a:pt x="12" y="2540"/>
                      </a:lnTo>
                      <a:lnTo>
                        <a:pt x="1" y="2686"/>
                      </a:lnTo>
                      <a:lnTo>
                        <a:pt x="1" y="2832"/>
                      </a:lnTo>
                      <a:lnTo>
                        <a:pt x="1" y="2978"/>
                      </a:lnTo>
                      <a:lnTo>
                        <a:pt x="12" y="3124"/>
                      </a:lnTo>
                      <a:lnTo>
                        <a:pt x="34" y="3259"/>
                      </a:lnTo>
                      <a:lnTo>
                        <a:pt x="57" y="3405"/>
                      </a:lnTo>
                      <a:lnTo>
                        <a:pt x="91" y="3540"/>
                      </a:lnTo>
                      <a:lnTo>
                        <a:pt x="124" y="3675"/>
                      </a:lnTo>
                      <a:lnTo>
                        <a:pt x="169" y="3798"/>
                      </a:lnTo>
                      <a:lnTo>
                        <a:pt x="225" y="3933"/>
                      </a:lnTo>
                      <a:lnTo>
                        <a:pt x="338" y="4180"/>
                      </a:lnTo>
                      <a:lnTo>
                        <a:pt x="484" y="4416"/>
                      </a:lnTo>
                      <a:lnTo>
                        <a:pt x="652" y="4630"/>
                      </a:lnTo>
                      <a:lnTo>
                        <a:pt x="832" y="4832"/>
                      </a:lnTo>
                      <a:lnTo>
                        <a:pt x="1034" y="5012"/>
                      </a:lnTo>
                      <a:lnTo>
                        <a:pt x="1248" y="5181"/>
                      </a:lnTo>
                      <a:lnTo>
                        <a:pt x="1484" y="5315"/>
                      </a:lnTo>
                      <a:lnTo>
                        <a:pt x="1731" y="5439"/>
                      </a:lnTo>
                      <a:lnTo>
                        <a:pt x="1855" y="5484"/>
                      </a:lnTo>
                      <a:lnTo>
                        <a:pt x="1990" y="5529"/>
                      </a:lnTo>
                      <a:lnTo>
                        <a:pt x="2125" y="5574"/>
                      </a:lnTo>
                      <a:lnTo>
                        <a:pt x="2259" y="5608"/>
                      </a:lnTo>
                      <a:lnTo>
                        <a:pt x="2405" y="5630"/>
                      </a:lnTo>
                      <a:lnTo>
                        <a:pt x="2540" y="5641"/>
                      </a:lnTo>
                      <a:lnTo>
                        <a:pt x="2686" y="5653"/>
                      </a:lnTo>
                      <a:lnTo>
                        <a:pt x="2833" y="5664"/>
                      </a:lnTo>
                      <a:lnTo>
                        <a:pt x="2979" y="5653"/>
                      </a:lnTo>
                      <a:lnTo>
                        <a:pt x="3125" y="5641"/>
                      </a:lnTo>
                      <a:lnTo>
                        <a:pt x="3260" y="5630"/>
                      </a:lnTo>
                      <a:lnTo>
                        <a:pt x="3406" y="5608"/>
                      </a:lnTo>
                      <a:lnTo>
                        <a:pt x="3540" y="5574"/>
                      </a:lnTo>
                      <a:lnTo>
                        <a:pt x="3675" y="5529"/>
                      </a:lnTo>
                      <a:lnTo>
                        <a:pt x="3810" y="5484"/>
                      </a:lnTo>
                      <a:lnTo>
                        <a:pt x="3934" y="5439"/>
                      </a:lnTo>
                      <a:lnTo>
                        <a:pt x="4181" y="5315"/>
                      </a:lnTo>
                      <a:lnTo>
                        <a:pt x="4417" y="5181"/>
                      </a:lnTo>
                      <a:lnTo>
                        <a:pt x="4631" y="5012"/>
                      </a:lnTo>
                      <a:lnTo>
                        <a:pt x="4833" y="4832"/>
                      </a:lnTo>
                      <a:lnTo>
                        <a:pt x="5013" y="4630"/>
                      </a:lnTo>
                      <a:lnTo>
                        <a:pt x="5181" y="4416"/>
                      </a:lnTo>
                      <a:lnTo>
                        <a:pt x="5316" y="4180"/>
                      </a:lnTo>
                      <a:lnTo>
                        <a:pt x="5440" y="3933"/>
                      </a:lnTo>
                      <a:lnTo>
                        <a:pt x="5496" y="3798"/>
                      </a:lnTo>
                      <a:lnTo>
                        <a:pt x="5541" y="3675"/>
                      </a:lnTo>
                      <a:lnTo>
                        <a:pt x="5574" y="3540"/>
                      </a:lnTo>
                      <a:lnTo>
                        <a:pt x="5608" y="3405"/>
                      </a:lnTo>
                      <a:lnTo>
                        <a:pt x="5631" y="3259"/>
                      </a:lnTo>
                      <a:lnTo>
                        <a:pt x="5653" y="3124"/>
                      </a:lnTo>
                      <a:lnTo>
                        <a:pt x="5664" y="2978"/>
                      </a:lnTo>
                      <a:lnTo>
                        <a:pt x="5664" y="2832"/>
                      </a:lnTo>
                      <a:lnTo>
                        <a:pt x="5664" y="2686"/>
                      </a:lnTo>
                      <a:lnTo>
                        <a:pt x="5653" y="2540"/>
                      </a:lnTo>
                      <a:lnTo>
                        <a:pt x="5631" y="2394"/>
                      </a:lnTo>
                      <a:lnTo>
                        <a:pt x="5608" y="2259"/>
                      </a:lnTo>
                      <a:lnTo>
                        <a:pt x="5574" y="2124"/>
                      </a:lnTo>
                      <a:lnTo>
                        <a:pt x="5541" y="1989"/>
                      </a:lnTo>
                      <a:lnTo>
                        <a:pt x="5496" y="1854"/>
                      </a:lnTo>
                      <a:lnTo>
                        <a:pt x="5440" y="1731"/>
                      </a:lnTo>
                      <a:lnTo>
                        <a:pt x="5316" y="1483"/>
                      </a:lnTo>
                      <a:lnTo>
                        <a:pt x="5181" y="1247"/>
                      </a:lnTo>
                      <a:lnTo>
                        <a:pt x="5013" y="1034"/>
                      </a:lnTo>
                      <a:lnTo>
                        <a:pt x="4833" y="832"/>
                      </a:lnTo>
                      <a:lnTo>
                        <a:pt x="4631" y="641"/>
                      </a:lnTo>
                      <a:lnTo>
                        <a:pt x="4417" y="483"/>
                      </a:lnTo>
                      <a:lnTo>
                        <a:pt x="4181" y="337"/>
                      </a:lnTo>
                      <a:lnTo>
                        <a:pt x="3934" y="225"/>
                      </a:lnTo>
                      <a:lnTo>
                        <a:pt x="3810" y="169"/>
                      </a:lnTo>
                      <a:lnTo>
                        <a:pt x="3675" y="124"/>
                      </a:lnTo>
                      <a:lnTo>
                        <a:pt x="3540" y="90"/>
                      </a:lnTo>
                      <a:lnTo>
                        <a:pt x="3406" y="56"/>
                      </a:lnTo>
                      <a:lnTo>
                        <a:pt x="3260" y="34"/>
                      </a:lnTo>
                      <a:lnTo>
                        <a:pt x="3125" y="11"/>
                      </a:lnTo>
                      <a:lnTo>
                        <a:pt x="2979" y="0"/>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43560" bIns="43560" anchor="ctr">
                  <a:noAutofit/>
                </a:bodyPr>
                <a:p>
                  <a:pPr>
                    <a:lnSpc>
                      <a:spcPct val="100000"/>
                    </a:lnSpc>
                    <a:tabLst>
                      <a:tab algn="l" pos="0"/>
                    </a:tabLst>
                  </a:pPr>
                  <a:endParaRPr b="0" lang="en-US" sz="1400" spc="-1" strike="noStrike">
                    <a:solidFill>
                      <a:schemeClr val="dk1"/>
                    </a:solidFill>
                    <a:latin typeface="Arial"/>
                    <a:ea typeface="Arial"/>
                  </a:endParaRPr>
                </a:p>
              </p:txBody>
            </p:sp>
            <p:sp>
              <p:nvSpPr>
                <p:cNvPr id="232" name="Google Shape;66;p15"/>
                <p:cNvSpPr/>
                <p:nvPr/>
              </p:nvSpPr>
              <p:spPr>
                <a:xfrm>
                  <a:off x="5960160" y="3573720"/>
                  <a:ext cx="102600" cy="86760"/>
                </a:xfrm>
                <a:custGeom>
                  <a:avLst/>
                  <a:gdLst>
                    <a:gd name="textAreaLeft" fmla="*/ 0 w 102600"/>
                    <a:gd name="textAreaRight" fmla="*/ 102960 w 102600"/>
                    <a:gd name="textAreaTop" fmla="*/ 0 h 86760"/>
                    <a:gd name="textAreaBottom" fmla="*/ 87120 h 86760"/>
                  </a:gdLst>
                  <a:ahLst/>
                  <a:rect l="textAreaLeft" t="textAreaTop" r="textAreaRight" b="textAreaBottom"/>
                  <a:pathLst>
                    <a:path w="5665" h="5665">
                      <a:moveTo>
                        <a:pt x="2687" y="1"/>
                      </a:moveTo>
                      <a:lnTo>
                        <a:pt x="2541" y="12"/>
                      </a:lnTo>
                      <a:lnTo>
                        <a:pt x="2406" y="34"/>
                      </a:lnTo>
                      <a:lnTo>
                        <a:pt x="2260" y="57"/>
                      </a:lnTo>
                      <a:lnTo>
                        <a:pt x="2125" y="91"/>
                      </a:lnTo>
                      <a:lnTo>
                        <a:pt x="1990" y="124"/>
                      </a:lnTo>
                      <a:lnTo>
                        <a:pt x="1866" y="169"/>
                      </a:lnTo>
                      <a:lnTo>
                        <a:pt x="1732" y="225"/>
                      </a:lnTo>
                      <a:lnTo>
                        <a:pt x="1484" y="338"/>
                      </a:lnTo>
                      <a:lnTo>
                        <a:pt x="1248" y="484"/>
                      </a:lnTo>
                      <a:lnTo>
                        <a:pt x="1035" y="641"/>
                      </a:lnTo>
                      <a:lnTo>
                        <a:pt x="833" y="832"/>
                      </a:lnTo>
                      <a:lnTo>
                        <a:pt x="653" y="1023"/>
                      </a:lnTo>
                      <a:lnTo>
                        <a:pt x="484" y="1248"/>
                      </a:lnTo>
                      <a:lnTo>
                        <a:pt x="349" y="1484"/>
                      </a:lnTo>
                      <a:lnTo>
                        <a:pt x="226" y="1731"/>
                      </a:lnTo>
                      <a:lnTo>
                        <a:pt x="181" y="1855"/>
                      </a:lnTo>
                      <a:lnTo>
                        <a:pt x="136" y="1990"/>
                      </a:lnTo>
                      <a:lnTo>
                        <a:pt x="91" y="2125"/>
                      </a:lnTo>
                      <a:lnTo>
                        <a:pt x="57" y="2259"/>
                      </a:lnTo>
                      <a:lnTo>
                        <a:pt x="35" y="2394"/>
                      </a:lnTo>
                      <a:lnTo>
                        <a:pt x="23" y="2540"/>
                      </a:lnTo>
                      <a:lnTo>
                        <a:pt x="12" y="2687"/>
                      </a:lnTo>
                      <a:lnTo>
                        <a:pt x="1" y="2833"/>
                      </a:lnTo>
                      <a:lnTo>
                        <a:pt x="12" y="2979"/>
                      </a:lnTo>
                      <a:lnTo>
                        <a:pt x="23" y="3114"/>
                      </a:lnTo>
                      <a:lnTo>
                        <a:pt x="35" y="3260"/>
                      </a:lnTo>
                      <a:lnTo>
                        <a:pt x="57" y="3394"/>
                      </a:lnTo>
                      <a:lnTo>
                        <a:pt x="91" y="3541"/>
                      </a:lnTo>
                      <a:lnTo>
                        <a:pt x="136" y="3664"/>
                      </a:lnTo>
                      <a:lnTo>
                        <a:pt x="181" y="3799"/>
                      </a:lnTo>
                      <a:lnTo>
                        <a:pt x="226" y="3934"/>
                      </a:lnTo>
                      <a:lnTo>
                        <a:pt x="349" y="4181"/>
                      </a:lnTo>
                      <a:lnTo>
                        <a:pt x="484" y="4406"/>
                      </a:lnTo>
                      <a:lnTo>
                        <a:pt x="653" y="4631"/>
                      </a:lnTo>
                      <a:lnTo>
                        <a:pt x="833" y="4833"/>
                      </a:lnTo>
                      <a:lnTo>
                        <a:pt x="1035" y="5013"/>
                      </a:lnTo>
                      <a:lnTo>
                        <a:pt x="1248" y="5170"/>
                      </a:lnTo>
                      <a:lnTo>
                        <a:pt x="1484" y="5316"/>
                      </a:lnTo>
                      <a:lnTo>
                        <a:pt x="1732" y="5440"/>
                      </a:lnTo>
                      <a:lnTo>
                        <a:pt x="1866" y="5485"/>
                      </a:lnTo>
                      <a:lnTo>
                        <a:pt x="1990" y="5530"/>
                      </a:lnTo>
                      <a:lnTo>
                        <a:pt x="2125" y="5575"/>
                      </a:lnTo>
                      <a:lnTo>
                        <a:pt x="2260" y="5597"/>
                      </a:lnTo>
                      <a:lnTo>
                        <a:pt x="2406" y="5631"/>
                      </a:lnTo>
                      <a:lnTo>
                        <a:pt x="2541" y="5642"/>
                      </a:lnTo>
                      <a:lnTo>
                        <a:pt x="2687" y="5653"/>
                      </a:lnTo>
                      <a:lnTo>
                        <a:pt x="2833" y="5664"/>
                      </a:lnTo>
                      <a:lnTo>
                        <a:pt x="2979" y="5653"/>
                      </a:lnTo>
                      <a:lnTo>
                        <a:pt x="3125" y="5642"/>
                      </a:lnTo>
                      <a:lnTo>
                        <a:pt x="3271" y="5631"/>
                      </a:lnTo>
                      <a:lnTo>
                        <a:pt x="3406" y="5597"/>
                      </a:lnTo>
                      <a:lnTo>
                        <a:pt x="3541" y="5575"/>
                      </a:lnTo>
                      <a:lnTo>
                        <a:pt x="3676" y="5530"/>
                      </a:lnTo>
                      <a:lnTo>
                        <a:pt x="3811" y="5485"/>
                      </a:lnTo>
                      <a:lnTo>
                        <a:pt x="3934" y="5440"/>
                      </a:lnTo>
                      <a:lnTo>
                        <a:pt x="4181" y="5316"/>
                      </a:lnTo>
                      <a:lnTo>
                        <a:pt x="4417" y="5170"/>
                      </a:lnTo>
                      <a:lnTo>
                        <a:pt x="4631" y="5013"/>
                      </a:lnTo>
                      <a:lnTo>
                        <a:pt x="4833" y="4833"/>
                      </a:lnTo>
                      <a:lnTo>
                        <a:pt x="5024" y="4631"/>
                      </a:lnTo>
                      <a:lnTo>
                        <a:pt x="5182" y="4406"/>
                      </a:lnTo>
                      <a:lnTo>
                        <a:pt x="5328" y="4181"/>
                      </a:lnTo>
                      <a:lnTo>
                        <a:pt x="5440" y="3934"/>
                      </a:lnTo>
                      <a:lnTo>
                        <a:pt x="5496" y="3799"/>
                      </a:lnTo>
                      <a:lnTo>
                        <a:pt x="5541" y="3664"/>
                      </a:lnTo>
                      <a:lnTo>
                        <a:pt x="5575" y="3541"/>
                      </a:lnTo>
                      <a:lnTo>
                        <a:pt x="5609" y="3394"/>
                      </a:lnTo>
                      <a:lnTo>
                        <a:pt x="5631" y="3260"/>
                      </a:lnTo>
                      <a:lnTo>
                        <a:pt x="5653" y="3114"/>
                      </a:lnTo>
                      <a:lnTo>
                        <a:pt x="5665" y="2979"/>
                      </a:lnTo>
                      <a:lnTo>
                        <a:pt x="5665" y="2833"/>
                      </a:lnTo>
                      <a:lnTo>
                        <a:pt x="5665" y="2687"/>
                      </a:lnTo>
                      <a:lnTo>
                        <a:pt x="5653" y="2540"/>
                      </a:lnTo>
                      <a:lnTo>
                        <a:pt x="5631" y="2394"/>
                      </a:lnTo>
                      <a:lnTo>
                        <a:pt x="5609" y="2259"/>
                      </a:lnTo>
                      <a:lnTo>
                        <a:pt x="5575" y="2125"/>
                      </a:lnTo>
                      <a:lnTo>
                        <a:pt x="5541" y="1990"/>
                      </a:lnTo>
                      <a:lnTo>
                        <a:pt x="5496" y="1855"/>
                      </a:lnTo>
                      <a:lnTo>
                        <a:pt x="5440" y="1731"/>
                      </a:lnTo>
                      <a:lnTo>
                        <a:pt x="5328" y="1484"/>
                      </a:lnTo>
                      <a:lnTo>
                        <a:pt x="5182" y="1248"/>
                      </a:lnTo>
                      <a:lnTo>
                        <a:pt x="5024" y="1023"/>
                      </a:lnTo>
                      <a:lnTo>
                        <a:pt x="4833" y="832"/>
                      </a:lnTo>
                      <a:lnTo>
                        <a:pt x="4631" y="641"/>
                      </a:lnTo>
                      <a:lnTo>
                        <a:pt x="4417" y="484"/>
                      </a:lnTo>
                      <a:lnTo>
                        <a:pt x="4181" y="338"/>
                      </a:lnTo>
                      <a:lnTo>
                        <a:pt x="3934" y="225"/>
                      </a:lnTo>
                      <a:lnTo>
                        <a:pt x="3811" y="169"/>
                      </a:lnTo>
                      <a:lnTo>
                        <a:pt x="3676" y="124"/>
                      </a:lnTo>
                      <a:lnTo>
                        <a:pt x="3541" y="91"/>
                      </a:lnTo>
                      <a:lnTo>
                        <a:pt x="3406" y="57"/>
                      </a:lnTo>
                      <a:lnTo>
                        <a:pt x="3271" y="34"/>
                      </a:lnTo>
                      <a:lnTo>
                        <a:pt x="3125" y="12"/>
                      </a:lnTo>
                      <a:lnTo>
                        <a:pt x="2979" y="1"/>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43560" bIns="43560" anchor="ctr">
                  <a:noAutofit/>
                </a:bodyPr>
                <a:p>
                  <a:pPr>
                    <a:lnSpc>
                      <a:spcPct val="100000"/>
                    </a:lnSpc>
                    <a:tabLst>
                      <a:tab algn="l" pos="0"/>
                    </a:tabLst>
                  </a:pPr>
                  <a:endParaRPr b="0" lang="en-US" sz="1400" spc="-1" strike="noStrike">
                    <a:solidFill>
                      <a:schemeClr val="dk1"/>
                    </a:solidFill>
                    <a:latin typeface="Arial"/>
                    <a:ea typeface="Arial"/>
                  </a:endParaRPr>
                </a:p>
              </p:txBody>
            </p:sp>
            <p:sp>
              <p:nvSpPr>
                <p:cNvPr id="233" name="Google Shape;67;p15"/>
                <p:cNvSpPr/>
                <p:nvPr/>
              </p:nvSpPr>
              <p:spPr>
                <a:xfrm>
                  <a:off x="6048360" y="4020480"/>
                  <a:ext cx="102600" cy="86760"/>
                </a:xfrm>
                <a:custGeom>
                  <a:avLst/>
                  <a:gdLst>
                    <a:gd name="textAreaLeft" fmla="*/ 0 w 102600"/>
                    <a:gd name="textAreaRight" fmla="*/ 102960 w 102600"/>
                    <a:gd name="textAreaTop" fmla="*/ 0 h 86760"/>
                    <a:gd name="textAreaBottom" fmla="*/ 87120 h 86760"/>
                  </a:gdLst>
                  <a:ahLst/>
                  <a:rect l="textAreaLeft" t="textAreaTop" r="textAreaRight" b="textAreaBottom"/>
                  <a:pathLst>
                    <a:path w="5665" h="5664">
                      <a:moveTo>
                        <a:pt x="2832" y="0"/>
                      </a:moveTo>
                      <a:lnTo>
                        <a:pt x="2686" y="11"/>
                      </a:lnTo>
                      <a:lnTo>
                        <a:pt x="2540" y="23"/>
                      </a:lnTo>
                      <a:lnTo>
                        <a:pt x="2405" y="34"/>
                      </a:lnTo>
                      <a:lnTo>
                        <a:pt x="2259" y="68"/>
                      </a:lnTo>
                      <a:lnTo>
                        <a:pt x="2125" y="90"/>
                      </a:lnTo>
                      <a:lnTo>
                        <a:pt x="1990" y="135"/>
                      </a:lnTo>
                      <a:lnTo>
                        <a:pt x="1855" y="180"/>
                      </a:lnTo>
                      <a:lnTo>
                        <a:pt x="1731" y="225"/>
                      </a:lnTo>
                      <a:lnTo>
                        <a:pt x="1484" y="348"/>
                      </a:lnTo>
                      <a:lnTo>
                        <a:pt x="1248" y="495"/>
                      </a:lnTo>
                      <a:lnTo>
                        <a:pt x="1034" y="652"/>
                      </a:lnTo>
                      <a:lnTo>
                        <a:pt x="832" y="832"/>
                      </a:lnTo>
                      <a:lnTo>
                        <a:pt x="652" y="1034"/>
                      </a:lnTo>
                      <a:lnTo>
                        <a:pt x="484" y="1259"/>
                      </a:lnTo>
                      <a:lnTo>
                        <a:pt x="349" y="1483"/>
                      </a:lnTo>
                      <a:lnTo>
                        <a:pt x="225" y="1731"/>
                      </a:lnTo>
                      <a:lnTo>
                        <a:pt x="169" y="1866"/>
                      </a:lnTo>
                      <a:lnTo>
                        <a:pt x="124" y="2000"/>
                      </a:lnTo>
                      <a:lnTo>
                        <a:pt x="91" y="2124"/>
                      </a:lnTo>
                      <a:lnTo>
                        <a:pt x="57" y="2270"/>
                      </a:lnTo>
                      <a:lnTo>
                        <a:pt x="34" y="2405"/>
                      </a:lnTo>
                      <a:lnTo>
                        <a:pt x="12" y="2551"/>
                      </a:lnTo>
                      <a:lnTo>
                        <a:pt x="1" y="2686"/>
                      </a:lnTo>
                      <a:lnTo>
                        <a:pt x="1" y="2832"/>
                      </a:lnTo>
                      <a:lnTo>
                        <a:pt x="1" y="2978"/>
                      </a:lnTo>
                      <a:lnTo>
                        <a:pt x="12" y="3124"/>
                      </a:lnTo>
                      <a:lnTo>
                        <a:pt x="34" y="3270"/>
                      </a:lnTo>
                      <a:lnTo>
                        <a:pt x="57" y="3405"/>
                      </a:lnTo>
                      <a:lnTo>
                        <a:pt x="91" y="3540"/>
                      </a:lnTo>
                      <a:lnTo>
                        <a:pt x="124" y="3675"/>
                      </a:lnTo>
                      <a:lnTo>
                        <a:pt x="169" y="3810"/>
                      </a:lnTo>
                      <a:lnTo>
                        <a:pt x="225" y="3933"/>
                      </a:lnTo>
                      <a:lnTo>
                        <a:pt x="349" y="4181"/>
                      </a:lnTo>
                      <a:lnTo>
                        <a:pt x="484" y="4417"/>
                      </a:lnTo>
                      <a:lnTo>
                        <a:pt x="652" y="4641"/>
                      </a:lnTo>
                      <a:lnTo>
                        <a:pt x="832" y="4832"/>
                      </a:lnTo>
                      <a:lnTo>
                        <a:pt x="1034" y="5023"/>
                      </a:lnTo>
                      <a:lnTo>
                        <a:pt x="1248" y="5181"/>
                      </a:lnTo>
                      <a:lnTo>
                        <a:pt x="1484" y="5327"/>
                      </a:lnTo>
                      <a:lnTo>
                        <a:pt x="1731" y="5439"/>
                      </a:lnTo>
                      <a:lnTo>
                        <a:pt x="1855" y="5495"/>
                      </a:lnTo>
                      <a:lnTo>
                        <a:pt x="1990" y="5540"/>
                      </a:lnTo>
                      <a:lnTo>
                        <a:pt x="2125" y="5574"/>
                      </a:lnTo>
                      <a:lnTo>
                        <a:pt x="2259" y="5608"/>
                      </a:lnTo>
                      <a:lnTo>
                        <a:pt x="2405" y="5630"/>
                      </a:lnTo>
                      <a:lnTo>
                        <a:pt x="2540" y="5653"/>
                      </a:lnTo>
                      <a:lnTo>
                        <a:pt x="2686" y="5664"/>
                      </a:lnTo>
                      <a:lnTo>
                        <a:pt x="2979" y="5664"/>
                      </a:lnTo>
                      <a:lnTo>
                        <a:pt x="3125" y="5653"/>
                      </a:lnTo>
                      <a:lnTo>
                        <a:pt x="3260" y="5630"/>
                      </a:lnTo>
                      <a:lnTo>
                        <a:pt x="3406" y="5608"/>
                      </a:lnTo>
                      <a:lnTo>
                        <a:pt x="3540" y="5574"/>
                      </a:lnTo>
                      <a:lnTo>
                        <a:pt x="3675" y="5540"/>
                      </a:lnTo>
                      <a:lnTo>
                        <a:pt x="3810" y="5495"/>
                      </a:lnTo>
                      <a:lnTo>
                        <a:pt x="3934" y="5439"/>
                      </a:lnTo>
                      <a:lnTo>
                        <a:pt x="4181" y="5327"/>
                      </a:lnTo>
                      <a:lnTo>
                        <a:pt x="4417" y="5181"/>
                      </a:lnTo>
                      <a:lnTo>
                        <a:pt x="4631" y="5023"/>
                      </a:lnTo>
                      <a:lnTo>
                        <a:pt x="4833" y="4832"/>
                      </a:lnTo>
                      <a:lnTo>
                        <a:pt x="5013" y="4641"/>
                      </a:lnTo>
                      <a:lnTo>
                        <a:pt x="5181" y="4417"/>
                      </a:lnTo>
                      <a:lnTo>
                        <a:pt x="5316" y="4181"/>
                      </a:lnTo>
                      <a:lnTo>
                        <a:pt x="5440" y="3933"/>
                      </a:lnTo>
                      <a:lnTo>
                        <a:pt x="5496" y="3810"/>
                      </a:lnTo>
                      <a:lnTo>
                        <a:pt x="5541" y="3675"/>
                      </a:lnTo>
                      <a:lnTo>
                        <a:pt x="5574" y="3540"/>
                      </a:lnTo>
                      <a:lnTo>
                        <a:pt x="5608" y="3405"/>
                      </a:lnTo>
                      <a:lnTo>
                        <a:pt x="5631" y="3270"/>
                      </a:lnTo>
                      <a:lnTo>
                        <a:pt x="5653" y="3124"/>
                      </a:lnTo>
                      <a:lnTo>
                        <a:pt x="5664" y="2978"/>
                      </a:lnTo>
                      <a:lnTo>
                        <a:pt x="5664" y="2832"/>
                      </a:lnTo>
                      <a:lnTo>
                        <a:pt x="5664" y="2686"/>
                      </a:lnTo>
                      <a:lnTo>
                        <a:pt x="5653" y="2551"/>
                      </a:lnTo>
                      <a:lnTo>
                        <a:pt x="5631" y="2405"/>
                      </a:lnTo>
                      <a:lnTo>
                        <a:pt x="5608" y="2270"/>
                      </a:lnTo>
                      <a:lnTo>
                        <a:pt x="5574" y="2124"/>
                      </a:lnTo>
                      <a:lnTo>
                        <a:pt x="5541" y="2000"/>
                      </a:lnTo>
                      <a:lnTo>
                        <a:pt x="5496" y="1866"/>
                      </a:lnTo>
                      <a:lnTo>
                        <a:pt x="5440" y="1731"/>
                      </a:lnTo>
                      <a:lnTo>
                        <a:pt x="5316" y="1483"/>
                      </a:lnTo>
                      <a:lnTo>
                        <a:pt x="5181" y="1259"/>
                      </a:lnTo>
                      <a:lnTo>
                        <a:pt x="5013" y="1034"/>
                      </a:lnTo>
                      <a:lnTo>
                        <a:pt x="4833" y="832"/>
                      </a:lnTo>
                      <a:lnTo>
                        <a:pt x="4631" y="652"/>
                      </a:lnTo>
                      <a:lnTo>
                        <a:pt x="4417" y="495"/>
                      </a:lnTo>
                      <a:lnTo>
                        <a:pt x="4181" y="348"/>
                      </a:lnTo>
                      <a:lnTo>
                        <a:pt x="3934" y="225"/>
                      </a:lnTo>
                      <a:lnTo>
                        <a:pt x="3810" y="180"/>
                      </a:lnTo>
                      <a:lnTo>
                        <a:pt x="3675" y="135"/>
                      </a:lnTo>
                      <a:lnTo>
                        <a:pt x="3540" y="90"/>
                      </a:lnTo>
                      <a:lnTo>
                        <a:pt x="3406" y="68"/>
                      </a:lnTo>
                      <a:lnTo>
                        <a:pt x="3260" y="34"/>
                      </a:lnTo>
                      <a:lnTo>
                        <a:pt x="3125" y="23"/>
                      </a:lnTo>
                      <a:lnTo>
                        <a:pt x="2979" y="11"/>
                      </a:lnTo>
                      <a:lnTo>
                        <a:pt x="2832" y="0"/>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43560" bIns="43560" anchor="ctr">
                  <a:noAutofit/>
                </a:bodyPr>
                <a:p>
                  <a:pPr>
                    <a:lnSpc>
                      <a:spcPct val="100000"/>
                    </a:lnSpc>
                    <a:tabLst>
                      <a:tab algn="l" pos="0"/>
                    </a:tabLst>
                  </a:pPr>
                  <a:endParaRPr b="0" lang="en-US" sz="1400" spc="-1" strike="noStrike">
                    <a:solidFill>
                      <a:schemeClr val="dk1"/>
                    </a:solidFill>
                    <a:latin typeface="Arial"/>
                    <a:ea typeface="Arial"/>
                  </a:endParaRPr>
                </a:p>
              </p:txBody>
            </p:sp>
            <p:sp>
              <p:nvSpPr>
                <p:cNvPr id="234" name="Google Shape;68;p15"/>
                <p:cNvSpPr/>
                <p:nvPr/>
              </p:nvSpPr>
              <p:spPr>
                <a:xfrm>
                  <a:off x="6312600" y="3946320"/>
                  <a:ext cx="102600" cy="86760"/>
                </a:xfrm>
                <a:custGeom>
                  <a:avLst/>
                  <a:gdLst>
                    <a:gd name="textAreaLeft" fmla="*/ 0 w 102600"/>
                    <a:gd name="textAreaRight" fmla="*/ 102960 w 102600"/>
                    <a:gd name="textAreaTop" fmla="*/ 0 h 86760"/>
                    <a:gd name="textAreaBottom" fmla="*/ 87120 h 86760"/>
                  </a:gdLst>
                  <a:ahLst/>
                  <a:rect l="textAreaLeft" t="textAreaTop" r="textAreaRight" b="textAreaBottom"/>
                  <a:pathLst>
                    <a:path w="5665" h="5665">
                      <a:moveTo>
                        <a:pt x="2686" y="1"/>
                      </a:moveTo>
                      <a:lnTo>
                        <a:pt x="2551" y="12"/>
                      </a:lnTo>
                      <a:lnTo>
                        <a:pt x="2405" y="34"/>
                      </a:lnTo>
                      <a:lnTo>
                        <a:pt x="2270" y="57"/>
                      </a:lnTo>
                      <a:lnTo>
                        <a:pt x="2124" y="91"/>
                      </a:lnTo>
                      <a:lnTo>
                        <a:pt x="2001" y="124"/>
                      </a:lnTo>
                      <a:lnTo>
                        <a:pt x="1866" y="169"/>
                      </a:lnTo>
                      <a:lnTo>
                        <a:pt x="1731" y="225"/>
                      </a:lnTo>
                      <a:lnTo>
                        <a:pt x="1484" y="338"/>
                      </a:lnTo>
                      <a:lnTo>
                        <a:pt x="1259" y="484"/>
                      </a:lnTo>
                      <a:lnTo>
                        <a:pt x="1034" y="641"/>
                      </a:lnTo>
                      <a:lnTo>
                        <a:pt x="832" y="832"/>
                      </a:lnTo>
                      <a:lnTo>
                        <a:pt x="652" y="1023"/>
                      </a:lnTo>
                      <a:lnTo>
                        <a:pt x="495" y="1248"/>
                      </a:lnTo>
                      <a:lnTo>
                        <a:pt x="349" y="1484"/>
                      </a:lnTo>
                      <a:lnTo>
                        <a:pt x="225" y="1731"/>
                      </a:lnTo>
                      <a:lnTo>
                        <a:pt x="180" y="1855"/>
                      </a:lnTo>
                      <a:lnTo>
                        <a:pt x="135" y="1990"/>
                      </a:lnTo>
                      <a:lnTo>
                        <a:pt x="90" y="2125"/>
                      </a:lnTo>
                      <a:lnTo>
                        <a:pt x="68" y="2259"/>
                      </a:lnTo>
                      <a:lnTo>
                        <a:pt x="34" y="2394"/>
                      </a:lnTo>
                      <a:lnTo>
                        <a:pt x="23" y="2540"/>
                      </a:lnTo>
                      <a:lnTo>
                        <a:pt x="12" y="2687"/>
                      </a:lnTo>
                      <a:lnTo>
                        <a:pt x="0" y="2833"/>
                      </a:lnTo>
                      <a:lnTo>
                        <a:pt x="12" y="2979"/>
                      </a:lnTo>
                      <a:lnTo>
                        <a:pt x="23" y="3114"/>
                      </a:lnTo>
                      <a:lnTo>
                        <a:pt x="34" y="3260"/>
                      </a:lnTo>
                      <a:lnTo>
                        <a:pt x="68" y="3394"/>
                      </a:lnTo>
                      <a:lnTo>
                        <a:pt x="90" y="3541"/>
                      </a:lnTo>
                      <a:lnTo>
                        <a:pt x="135" y="3675"/>
                      </a:lnTo>
                      <a:lnTo>
                        <a:pt x="180" y="3799"/>
                      </a:lnTo>
                      <a:lnTo>
                        <a:pt x="225" y="3934"/>
                      </a:lnTo>
                      <a:lnTo>
                        <a:pt x="349" y="4181"/>
                      </a:lnTo>
                      <a:lnTo>
                        <a:pt x="495" y="4417"/>
                      </a:lnTo>
                      <a:lnTo>
                        <a:pt x="652" y="4631"/>
                      </a:lnTo>
                      <a:lnTo>
                        <a:pt x="832" y="4833"/>
                      </a:lnTo>
                      <a:lnTo>
                        <a:pt x="1034" y="5013"/>
                      </a:lnTo>
                      <a:lnTo>
                        <a:pt x="1259" y="5181"/>
                      </a:lnTo>
                      <a:lnTo>
                        <a:pt x="1484" y="5316"/>
                      </a:lnTo>
                      <a:lnTo>
                        <a:pt x="1731" y="5440"/>
                      </a:lnTo>
                      <a:lnTo>
                        <a:pt x="1866" y="5485"/>
                      </a:lnTo>
                      <a:lnTo>
                        <a:pt x="2001" y="5530"/>
                      </a:lnTo>
                      <a:lnTo>
                        <a:pt x="2124" y="5575"/>
                      </a:lnTo>
                      <a:lnTo>
                        <a:pt x="2270" y="5597"/>
                      </a:lnTo>
                      <a:lnTo>
                        <a:pt x="2405" y="5631"/>
                      </a:lnTo>
                      <a:lnTo>
                        <a:pt x="2551" y="5642"/>
                      </a:lnTo>
                      <a:lnTo>
                        <a:pt x="2686" y="5653"/>
                      </a:lnTo>
                      <a:lnTo>
                        <a:pt x="2832" y="5664"/>
                      </a:lnTo>
                      <a:lnTo>
                        <a:pt x="2978" y="5653"/>
                      </a:lnTo>
                      <a:lnTo>
                        <a:pt x="3124" y="5642"/>
                      </a:lnTo>
                      <a:lnTo>
                        <a:pt x="3270" y="5631"/>
                      </a:lnTo>
                      <a:lnTo>
                        <a:pt x="3405" y="5597"/>
                      </a:lnTo>
                      <a:lnTo>
                        <a:pt x="3540" y="5575"/>
                      </a:lnTo>
                      <a:lnTo>
                        <a:pt x="3675" y="5530"/>
                      </a:lnTo>
                      <a:lnTo>
                        <a:pt x="3810" y="5485"/>
                      </a:lnTo>
                      <a:lnTo>
                        <a:pt x="3933" y="5440"/>
                      </a:lnTo>
                      <a:lnTo>
                        <a:pt x="4181" y="5316"/>
                      </a:lnTo>
                      <a:lnTo>
                        <a:pt x="4417" y="5181"/>
                      </a:lnTo>
                      <a:lnTo>
                        <a:pt x="4641" y="5013"/>
                      </a:lnTo>
                      <a:lnTo>
                        <a:pt x="4833" y="4833"/>
                      </a:lnTo>
                      <a:lnTo>
                        <a:pt x="5024" y="4631"/>
                      </a:lnTo>
                      <a:lnTo>
                        <a:pt x="5181" y="4417"/>
                      </a:lnTo>
                      <a:lnTo>
                        <a:pt x="5327" y="4181"/>
                      </a:lnTo>
                      <a:lnTo>
                        <a:pt x="5439" y="3934"/>
                      </a:lnTo>
                      <a:lnTo>
                        <a:pt x="5496" y="3799"/>
                      </a:lnTo>
                      <a:lnTo>
                        <a:pt x="5540" y="3675"/>
                      </a:lnTo>
                      <a:lnTo>
                        <a:pt x="5574" y="3541"/>
                      </a:lnTo>
                      <a:lnTo>
                        <a:pt x="5608" y="3394"/>
                      </a:lnTo>
                      <a:lnTo>
                        <a:pt x="5630" y="3260"/>
                      </a:lnTo>
                      <a:lnTo>
                        <a:pt x="5653" y="3114"/>
                      </a:lnTo>
                      <a:lnTo>
                        <a:pt x="5664" y="2979"/>
                      </a:lnTo>
                      <a:lnTo>
                        <a:pt x="5664" y="2833"/>
                      </a:lnTo>
                      <a:lnTo>
                        <a:pt x="5664" y="2687"/>
                      </a:lnTo>
                      <a:lnTo>
                        <a:pt x="5653" y="2540"/>
                      </a:lnTo>
                      <a:lnTo>
                        <a:pt x="5630" y="2394"/>
                      </a:lnTo>
                      <a:lnTo>
                        <a:pt x="5608" y="2259"/>
                      </a:lnTo>
                      <a:lnTo>
                        <a:pt x="5574" y="2125"/>
                      </a:lnTo>
                      <a:lnTo>
                        <a:pt x="5540" y="1990"/>
                      </a:lnTo>
                      <a:lnTo>
                        <a:pt x="5496" y="1855"/>
                      </a:lnTo>
                      <a:lnTo>
                        <a:pt x="5439" y="1731"/>
                      </a:lnTo>
                      <a:lnTo>
                        <a:pt x="5327" y="1484"/>
                      </a:lnTo>
                      <a:lnTo>
                        <a:pt x="5181" y="1248"/>
                      </a:lnTo>
                      <a:lnTo>
                        <a:pt x="5024" y="1023"/>
                      </a:lnTo>
                      <a:lnTo>
                        <a:pt x="4833" y="832"/>
                      </a:lnTo>
                      <a:lnTo>
                        <a:pt x="4641" y="641"/>
                      </a:lnTo>
                      <a:lnTo>
                        <a:pt x="4417" y="484"/>
                      </a:lnTo>
                      <a:lnTo>
                        <a:pt x="4181" y="338"/>
                      </a:lnTo>
                      <a:lnTo>
                        <a:pt x="3933" y="225"/>
                      </a:lnTo>
                      <a:lnTo>
                        <a:pt x="3810" y="169"/>
                      </a:lnTo>
                      <a:lnTo>
                        <a:pt x="3675" y="124"/>
                      </a:lnTo>
                      <a:lnTo>
                        <a:pt x="3540" y="91"/>
                      </a:lnTo>
                      <a:lnTo>
                        <a:pt x="3405" y="57"/>
                      </a:lnTo>
                      <a:lnTo>
                        <a:pt x="3270" y="34"/>
                      </a:lnTo>
                      <a:lnTo>
                        <a:pt x="3124" y="12"/>
                      </a:lnTo>
                      <a:lnTo>
                        <a:pt x="2978" y="1"/>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43560" bIns="43560" anchor="ctr">
                  <a:noAutofit/>
                </a:bodyPr>
                <a:p>
                  <a:pPr>
                    <a:lnSpc>
                      <a:spcPct val="100000"/>
                    </a:lnSpc>
                    <a:tabLst>
                      <a:tab algn="l" pos="0"/>
                    </a:tabLst>
                  </a:pPr>
                  <a:endParaRPr b="0" lang="en-US" sz="1400" spc="-1" strike="noStrike">
                    <a:solidFill>
                      <a:schemeClr val="dk1"/>
                    </a:solidFill>
                    <a:latin typeface="Arial"/>
                    <a:ea typeface="Arial"/>
                  </a:endParaRPr>
                </a:p>
              </p:txBody>
            </p:sp>
            <p:sp>
              <p:nvSpPr>
                <p:cNvPr id="235" name="Google Shape;69;p15"/>
                <p:cNvSpPr/>
                <p:nvPr/>
              </p:nvSpPr>
              <p:spPr>
                <a:xfrm>
                  <a:off x="6400800" y="4169880"/>
                  <a:ext cx="102600" cy="86760"/>
                </a:xfrm>
                <a:custGeom>
                  <a:avLst/>
                  <a:gdLst>
                    <a:gd name="textAreaLeft" fmla="*/ 0 w 102600"/>
                    <a:gd name="textAreaRight" fmla="*/ 102960 w 102600"/>
                    <a:gd name="textAreaTop" fmla="*/ 0 h 86760"/>
                    <a:gd name="textAreaBottom" fmla="*/ 87120 h 86760"/>
                  </a:gdLst>
                  <a:ahLst/>
                  <a:rect l="textAreaLeft" t="textAreaTop" r="textAreaRight" b="textAreaBottom"/>
                  <a:pathLst>
                    <a:path w="5665" h="5665">
                      <a:moveTo>
                        <a:pt x="2687" y="0"/>
                      </a:moveTo>
                      <a:lnTo>
                        <a:pt x="2541" y="12"/>
                      </a:lnTo>
                      <a:lnTo>
                        <a:pt x="2406" y="34"/>
                      </a:lnTo>
                      <a:lnTo>
                        <a:pt x="2260" y="57"/>
                      </a:lnTo>
                      <a:lnTo>
                        <a:pt x="2125" y="90"/>
                      </a:lnTo>
                      <a:lnTo>
                        <a:pt x="1990" y="124"/>
                      </a:lnTo>
                      <a:lnTo>
                        <a:pt x="1866" y="169"/>
                      </a:lnTo>
                      <a:lnTo>
                        <a:pt x="1732" y="225"/>
                      </a:lnTo>
                      <a:lnTo>
                        <a:pt x="1484" y="349"/>
                      </a:lnTo>
                      <a:lnTo>
                        <a:pt x="1248" y="484"/>
                      </a:lnTo>
                      <a:lnTo>
                        <a:pt x="1035" y="652"/>
                      </a:lnTo>
                      <a:lnTo>
                        <a:pt x="833" y="832"/>
                      </a:lnTo>
                      <a:lnTo>
                        <a:pt x="653" y="1034"/>
                      </a:lnTo>
                      <a:lnTo>
                        <a:pt x="484" y="1248"/>
                      </a:lnTo>
                      <a:lnTo>
                        <a:pt x="349" y="1484"/>
                      </a:lnTo>
                      <a:lnTo>
                        <a:pt x="226" y="1731"/>
                      </a:lnTo>
                      <a:lnTo>
                        <a:pt x="181" y="1855"/>
                      </a:lnTo>
                      <a:lnTo>
                        <a:pt x="136" y="1989"/>
                      </a:lnTo>
                      <a:lnTo>
                        <a:pt x="91" y="2124"/>
                      </a:lnTo>
                      <a:lnTo>
                        <a:pt x="57" y="2259"/>
                      </a:lnTo>
                      <a:lnTo>
                        <a:pt x="35" y="2405"/>
                      </a:lnTo>
                      <a:lnTo>
                        <a:pt x="23" y="2540"/>
                      </a:lnTo>
                      <a:lnTo>
                        <a:pt x="12" y="2686"/>
                      </a:lnTo>
                      <a:lnTo>
                        <a:pt x="1" y="2832"/>
                      </a:lnTo>
                      <a:lnTo>
                        <a:pt x="12" y="2978"/>
                      </a:lnTo>
                      <a:lnTo>
                        <a:pt x="23" y="3124"/>
                      </a:lnTo>
                      <a:lnTo>
                        <a:pt x="35" y="3259"/>
                      </a:lnTo>
                      <a:lnTo>
                        <a:pt x="57" y="3405"/>
                      </a:lnTo>
                      <a:lnTo>
                        <a:pt x="91" y="3540"/>
                      </a:lnTo>
                      <a:lnTo>
                        <a:pt x="136" y="3675"/>
                      </a:lnTo>
                      <a:lnTo>
                        <a:pt x="181" y="3810"/>
                      </a:lnTo>
                      <a:lnTo>
                        <a:pt x="226" y="3934"/>
                      </a:lnTo>
                      <a:lnTo>
                        <a:pt x="349" y="4181"/>
                      </a:lnTo>
                      <a:lnTo>
                        <a:pt x="484" y="4417"/>
                      </a:lnTo>
                      <a:lnTo>
                        <a:pt x="653" y="4630"/>
                      </a:lnTo>
                      <a:lnTo>
                        <a:pt x="833" y="4833"/>
                      </a:lnTo>
                      <a:lnTo>
                        <a:pt x="1035" y="5012"/>
                      </a:lnTo>
                      <a:lnTo>
                        <a:pt x="1248" y="5181"/>
                      </a:lnTo>
                      <a:lnTo>
                        <a:pt x="1484" y="5327"/>
                      </a:lnTo>
                      <a:lnTo>
                        <a:pt x="1732" y="5439"/>
                      </a:lnTo>
                      <a:lnTo>
                        <a:pt x="1866" y="5496"/>
                      </a:lnTo>
                      <a:lnTo>
                        <a:pt x="1990" y="5541"/>
                      </a:lnTo>
                      <a:lnTo>
                        <a:pt x="2125" y="5574"/>
                      </a:lnTo>
                      <a:lnTo>
                        <a:pt x="2260" y="5608"/>
                      </a:lnTo>
                      <a:lnTo>
                        <a:pt x="2406" y="5630"/>
                      </a:lnTo>
                      <a:lnTo>
                        <a:pt x="2541" y="5653"/>
                      </a:lnTo>
                      <a:lnTo>
                        <a:pt x="2687" y="5664"/>
                      </a:lnTo>
                      <a:lnTo>
                        <a:pt x="2979" y="5664"/>
                      </a:lnTo>
                      <a:lnTo>
                        <a:pt x="3125" y="5653"/>
                      </a:lnTo>
                      <a:lnTo>
                        <a:pt x="3271" y="5630"/>
                      </a:lnTo>
                      <a:lnTo>
                        <a:pt x="3406" y="5608"/>
                      </a:lnTo>
                      <a:lnTo>
                        <a:pt x="3541" y="5574"/>
                      </a:lnTo>
                      <a:lnTo>
                        <a:pt x="3676" y="5541"/>
                      </a:lnTo>
                      <a:lnTo>
                        <a:pt x="3811" y="5496"/>
                      </a:lnTo>
                      <a:lnTo>
                        <a:pt x="3934" y="5439"/>
                      </a:lnTo>
                      <a:lnTo>
                        <a:pt x="4181" y="5327"/>
                      </a:lnTo>
                      <a:lnTo>
                        <a:pt x="4417" y="5181"/>
                      </a:lnTo>
                      <a:lnTo>
                        <a:pt x="4631" y="5012"/>
                      </a:lnTo>
                      <a:lnTo>
                        <a:pt x="4833" y="4833"/>
                      </a:lnTo>
                      <a:lnTo>
                        <a:pt x="5024" y="4630"/>
                      </a:lnTo>
                      <a:lnTo>
                        <a:pt x="5182" y="4417"/>
                      </a:lnTo>
                      <a:lnTo>
                        <a:pt x="5328" y="4181"/>
                      </a:lnTo>
                      <a:lnTo>
                        <a:pt x="5440" y="3934"/>
                      </a:lnTo>
                      <a:lnTo>
                        <a:pt x="5496" y="3810"/>
                      </a:lnTo>
                      <a:lnTo>
                        <a:pt x="5541" y="3675"/>
                      </a:lnTo>
                      <a:lnTo>
                        <a:pt x="5575" y="3540"/>
                      </a:lnTo>
                      <a:lnTo>
                        <a:pt x="5609" y="3405"/>
                      </a:lnTo>
                      <a:lnTo>
                        <a:pt x="5631" y="3259"/>
                      </a:lnTo>
                      <a:lnTo>
                        <a:pt x="5653" y="3124"/>
                      </a:lnTo>
                      <a:lnTo>
                        <a:pt x="5665" y="2978"/>
                      </a:lnTo>
                      <a:lnTo>
                        <a:pt x="5665" y="2832"/>
                      </a:lnTo>
                      <a:lnTo>
                        <a:pt x="5665" y="2686"/>
                      </a:lnTo>
                      <a:lnTo>
                        <a:pt x="5653" y="2540"/>
                      </a:lnTo>
                      <a:lnTo>
                        <a:pt x="5631" y="2405"/>
                      </a:lnTo>
                      <a:lnTo>
                        <a:pt x="5609" y="2259"/>
                      </a:lnTo>
                      <a:lnTo>
                        <a:pt x="5575" y="2124"/>
                      </a:lnTo>
                      <a:lnTo>
                        <a:pt x="5541" y="1989"/>
                      </a:lnTo>
                      <a:lnTo>
                        <a:pt x="5496" y="1855"/>
                      </a:lnTo>
                      <a:lnTo>
                        <a:pt x="5440" y="1731"/>
                      </a:lnTo>
                      <a:lnTo>
                        <a:pt x="5328" y="1484"/>
                      </a:lnTo>
                      <a:lnTo>
                        <a:pt x="5182" y="1248"/>
                      </a:lnTo>
                      <a:lnTo>
                        <a:pt x="5024" y="1034"/>
                      </a:lnTo>
                      <a:lnTo>
                        <a:pt x="4833" y="832"/>
                      </a:lnTo>
                      <a:lnTo>
                        <a:pt x="4631" y="652"/>
                      </a:lnTo>
                      <a:lnTo>
                        <a:pt x="4417" y="484"/>
                      </a:lnTo>
                      <a:lnTo>
                        <a:pt x="4181" y="349"/>
                      </a:lnTo>
                      <a:lnTo>
                        <a:pt x="3934" y="225"/>
                      </a:lnTo>
                      <a:lnTo>
                        <a:pt x="3811" y="169"/>
                      </a:lnTo>
                      <a:lnTo>
                        <a:pt x="3676" y="124"/>
                      </a:lnTo>
                      <a:lnTo>
                        <a:pt x="3541" y="90"/>
                      </a:lnTo>
                      <a:lnTo>
                        <a:pt x="3406" y="57"/>
                      </a:lnTo>
                      <a:lnTo>
                        <a:pt x="3271" y="34"/>
                      </a:lnTo>
                      <a:lnTo>
                        <a:pt x="3125" y="12"/>
                      </a:lnTo>
                      <a:lnTo>
                        <a:pt x="2979" y="0"/>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43560" bIns="43560" anchor="ctr">
                  <a:noAutofit/>
                </a:bodyPr>
                <a:p>
                  <a:pPr>
                    <a:lnSpc>
                      <a:spcPct val="100000"/>
                    </a:lnSpc>
                    <a:tabLst>
                      <a:tab algn="l" pos="0"/>
                    </a:tabLst>
                  </a:pPr>
                  <a:endParaRPr b="0" lang="en-US" sz="1400" spc="-1" strike="noStrike">
                    <a:solidFill>
                      <a:schemeClr val="dk1"/>
                    </a:solidFill>
                    <a:latin typeface="Arial"/>
                    <a:ea typeface="Arial"/>
                  </a:endParaRPr>
                </a:p>
              </p:txBody>
            </p:sp>
            <p:sp>
              <p:nvSpPr>
                <p:cNvPr id="236" name="Google Shape;70;p15"/>
                <p:cNvSpPr/>
                <p:nvPr/>
              </p:nvSpPr>
              <p:spPr>
                <a:xfrm>
                  <a:off x="6136560" y="3722760"/>
                  <a:ext cx="102600" cy="86760"/>
                </a:xfrm>
                <a:custGeom>
                  <a:avLst/>
                  <a:gdLst>
                    <a:gd name="textAreaLeft" fmla="*/ 0 w 102600"/>
                    <a:gd name="textAreaRight" fmla="*/ 102960 w 102600"/>
                    <a:gd name="textAreaTop" fmla="*/ 0 h 86760"/>
                    <a:gd name="textAreaBottom" fmla="*/ 87120 h 86760"/>
                  </a:gdLst>
                  <a:ahLst/>
                  <a:rect l="textAreaLeft" t="textAreaTop" r="textAreaRight" b="textAreaBottom"/>
                  <a:pathLst>
                    <a:path w="5664" h="5665">
                      <a:moveTo>
                        <a:pt x="2832" y="1"/>
                      </a:moveTo>
                      <a:lnTo>
                        <a:pt x="2686" y="12"/>
                      </a:lnTo>
                      <a:lnTo>
                        <a:pt x="2540" y="23"/>
                      </a:lnTo>
                      <a:lnTo>
                        <a:pt x="2394" y="34"/>
                      </a:lnTo>
                      <a:lnTo>
                        <a:pt x="2259" y="57"/>
                      </a:lnTo>
                      <a:lnTo>
                        <a:pt x="2124" y="91"/>
                      </a:lnTo>
                      <a:lnTo>
                        <a:pt x="1989" y="136"/>
                      </a:lnTo>
                      <a:lnTo>
                        <a:pt x="1854" y="181"/>
                      </a:lnTo>
                      <a:lnTo>
                        <a:pt x="1731" y="226"/>
                      </a:lnTo>
                      <a:lnTo>
                        <a:pt x="1484" y="349"/>
                      </a:lnTo>
                      <a:lnTo>
                        <a:pt x="1248" y="484"/>
                      </a:lnTo>
                      <a:lnTo>
                        <a:pt x="1023" y="653"/>
                      </a:lnTo>
                      <a:lnTo>
                        <a:pt x="832" y="832"/>
                      </a:lnTo>
                      <a:lnTo>
                        <a:pt x="641" y="1035"/>
                      </a:lnTo>
                      <a:lnTo>
                        <a:pt x="483" y="1248"/>
                      </a:lnTo>
                      <a:lnTo>
                        <a:pt x="337" y="1484"/>
                      </a:lnTo>
                      <a:lnTo>
                        <a:pt x="225" y="1731"/>
                      </a:lnTo>
                      <a:lnTo>
                        <a:pt x="169" y="1866"/>
                      </a:lnTo>
                      <a:lnTo>
                        <a:pt x="124" y="1990"/>
                      </a:lnTo>
                      <a:lnTo>
                        <a:pt x="90" y="2125"/>
                      </a:lnTo>
                      <a:lnTo>
                        <a:pt x="56" y="2260"/>
                      </a:lnTo>
                      <a:lnTo>
                        <a:pt x="34" y="2406"/>
                      </a:lnTo>
                      <a:lnTo>
                        <a:pt x="11" y="2540"/>
                      </a:lnTo>
                      <a:lnTo>
                        <a:pt x="0" y="2687"/>
                      </a:lnTo>
                      <a:lnTo>
                        <a:pt x="0" y="2833"/>
                      </a:lnTo>
                      <a:lnTo>
                        <a:pt x="0" y="2979"/>
                      </a:lnTo>
                      <a:lnTo>
                        <a:pt x="11" y="3125"/>
                      </a:lnTo>
                      <a:lnTo>
                        <a:pt x="34" y="3271"/>
                      </a:lnTo>
                      <a:lnTo>
                        <a:pt x="56" y="3406"/>
                      </a:lnTo>
                      <a:lnTo>
                        <a:pt x="90" y="3541"/>
                      </a:lnTo>
                      <a:lnTo>
                        <a:pt x="124" y="3675"/>
                      </a:lnTo>
                      <a:lnTo>
                        <a:pt x="169" y="3810"/>
                      </a:lnTo>
                      <a:lnTo>
                        <a:pt x="225" y="3934"/>
                      </a:lnTo>
                      <a:lnTo>
                        <a:pt x="337" y="4181"/>
                      </a:lnTo>
                      <a:lnTo>
                        <a:pt x="483" y="4417"/>
                      </a:lnTo>
                      <a:lnTo>
                        <a:pt x="641" y="4631"/>
                      </a:lnTo>
                      <a:lnTo>
                        <a:pt x="832" y="4833"/>
                      </a:lnTo>
                      <a:lnTo>
                        <a:pt x="1023" y="5024"/>
                      </a:lnTo>
                      <a:lnTo>
                        <a:pt x="1248" y="5181"/>
                      </a:lnTo>
                      <a:lnTo>
                        <a:pt x="1484" y="5327"/>
                      </a:lnTo>
                      <a:lnTo>
                        <a:pt x="1731" y="5440"/>
                      </a:lnTo>
                      <a:lnTo>
                        <a:pt x="1854" y="5496"/>
                      </a:lnTo>
                      <a:lnTo>
                        <a:pt x="1989" y="5541"/>
                      </a:lnTo>
                      <a:lnTo>
                        <a:pt x="2124" y="5575"/>
                      </a:lnTo>
                      <a:lnTo>
                        <a:pt x="2259" y="5608"/>
                      </a:lnTo>
                      <a:lnTo>
                        <a:pt x="2394" y="5631"/>
                      </a:lnTo>
                      <a:lnTo>
                        <a:pt x="2540" y="5653"/>
                      </a:lnTo>
                      <a:lnTo>
                        <a:pt x="2686" y="5665"/>
                      </a:lnTo>
                      <a:lnTo>
                        <a:pt x="2978" y="5665"/>
                      </a:lnTo>
                      <a:lnTo>
                        <a:pt x="3113" y="5653"/>
                      </a:lnTo>
                      <a:lnTo>
                        <a:pt x="3259" y="5631"/>
                      </a:lnTo>
                      <a:lnTo>
                        <a:pt x="3405" y="5608"/>
                      </a:lnTo>
                      <a:lnTo>
                        <a:pt x="3540" y="5575"/>
                      </a:lnTo>
                      <a:lnTo>
                        <a:pt x="3675" y="5541"/>
                      </a:lnTo>
                      <a:lnTo>
                        <a:pt x="3799" y="5496"/>
                      </a:lnTo>
                      <a:lnTo>
                        <a:pt x="3933" y="5440"/>
                      </a:lnTo>
                      <a:lnTo>
                        <a:pt x="4181" y="5327"/>
                      </a:lnTo>
                      <a:lnTo>
                        <a:pt x="4417" y="5181"/>
                      </a:lnTo>
                      <a:lnTo>
                        <a:pt x="4630" y="5024"/>
                      </a:lnTo>
                      <a:lnTo>
                        <a:pt x="4832" y="4833"/>
                      </a:lnTo>
                      <a:lnTo>
                        <a:pt x="5012" y="4631"/>
                      </a:lnTo>
                      <a:lnTo>
                        <a:pt x="5181" y="4417"/>
                      </a:lnTo>
                      <a:lnTo>
                        <a:pt x="5316" y="4181"/>
                      </a:lnTo>
                      <a:lnTo>
                        <a:pt x="5439" y="3934"/>
                      </a:lnTo>
                      <a:lnTo>
                        <a:pt x="5484" y="3810"/>
                      </a:lnTo>
                      <a:lnTo>
                        <a:pt x="5529" y="3675"/>
                      </a:lnTo>
                      <a:lnTo>
                        <a:pt x="5574" y="3541"/>
                      </a:lnTo>
                      <a:lnTo>
                        <a:pt x="5597" y="3406"/>
                      </a:lnTo>
                      <a:lnTo>
                        <a:pt x="5630" y="3271"/>
                      </a:lnTo>
                      <a:lnTo>
                        <a:pt x="5642" y="3125"/>
                      </a:lnTo>
                      <a:lnTo>
                        <a:pt x="5653" y="2979"/>
                      </a:lnTo>
                      <a:lnTo>
                        <a:pt x="5664" y="2833"/>
                      </a:lnTo>
                      <a:lnTo>
                        <a:pt x="5653" y="2687"/>
                      </a:lnTo>
                      <a:lnTo>
                        <a:pt x="5642" y="2540"/>
                      </a:lnTo>
                      <a:lnTo>
                        <a:pt x="5630" y="2406"/>
                      </a:lnTo>
                      <a:lnTo>
                        <a:pt x="5597" y="2260"/>
                      </a:lnTo>
                      <a:lnTo>
                        <a:pt x="5574" y="2125"/>
                      </a:lnTo>
                      <a:lnTo>
                        <a:pt x="5529" y="1990"/>
                      </a:lnTo>
                      <a:lnTo>
                        <a:pt x="5484" y="1866"/>
                      </a:lnTo>
                      <a:lnTo>
                        <a:pt x="5439" y="1731"/>
                      </a:lnTo>
                      <a:lnTo>
                        <a:pt x="5316" y="1484"/>
                      </a:lnTo>
                      <a:lnTo>
                        <a:pt x="5181" y="1248"/>
                      </a:lnTo>
                      <a:lnTo>
                        <a:pt x="5012" y="1035"/>
                      </a:lnTo>
                      <a:lnTo>
                        <a:pt x="4832" y="832"/>
                      </a:lnTo>
                      <a:lnTo>
                        <a:pt x="4630" y="653"/>
                      </a:lnTo>
                      <a:lnTo>
                        <a:pt x="4417" y="484"/>
                      </a:lnTo>
                      <a:lnTo>
                        <a:pt x="4181" y="349"/>
                      </a:lnTo>
                      <a:lnTo>
                        <a:pt x="3933" y="226"/>
                      </a:lnTo>
                      <a:lnTo>
                        <a:pt x="3799" y="181"/>
                      </a:lnTo>
                      <a:lnTo>
                        <a:pt x="3675" y="136"/>
                      </a:lnTo>
                      <a:lnTo>
                        <a:pt x="3540" y="91"/>
                      </a:lnTo>
                      <a:lnTo>
                        <a:pt x="3405" y="57"/>
                      </a:lnTo>
                      <a:lnTo>
                        <a:pt x="3259" y="34"/>
                      </a:lnTo>
                      <a:lnTo>
                        <a:pt x="3113" y="23"/>
                      </a:lnTo>
                      <a:lnTo>
                        <a:pt x="2978" y="12"/>
                      </a:lnTo>
                      <a:lnTo>
                        <a:pt x="2832" y="1"/>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43560" bIns="43560" anchor="ctr">
                  <a:noAutofit/>
                </a:bodyPr>
                <a:p>
                  <a:pPr>
                    <a:lnSpc>
                      <a:spcPct val="100000"/>
                    </a:lnSpc>
                    <a:tabLst>
                      <a:tab algn="l" pos="0"/>
                    </a:tabLst>
                  </a:pPr>
                  <a:endParaRPr b="0" lang="en-US" sz="1400" spc="-1" strike="noStrike">
                    <a:solidFill>
                      <a:schemeClr val="dk1"/>
                    </a:solidFill>
                    <a:latin typeface="Arial"/>
                    <a:ea typeface="Arial"/>
                  </a:endParaRPr>
                </a:p>
              </p:txBody>
            </p:sp>
            <p:sp>
              <p:nvSpPr>
                <p:cNvPr id="237" name="Google Shape;71;p15"/>
                <p:cNvSpPr/>
                <p:nvPr/>
              </p:nvSpPr>
              <p:spPr>
                <a:xfrm>
                  <a:off x="6489000" y="3647880"/>
                  <a:ext cx="102600" cy="86760"/>
                </a:xfrm>
                <a:custGeom>
                  <a:avLst/>
                  <a:gdLst>
                    <a:gd name="textAreaLeft" fmla="*/ 0 w 102600"/>
                    <a:gd name="textAreaRight" fmla="*/ 102960 w 102600"/>
                    <a:gd name="textAreaTop" fmla="*/ 0 h 86760"/>
                    <a:gd name="textAreaBottom" fmla="*/ 87120 h 86760"/>
                  </a:gdLst>
                  <a:ahLst/>
                  <a:rect l="textAreaLeft" t="textAreaTop" r="textAreaRight" b="textAreaBottom"/>
                  <a:pathLst>
                    <a:path w="5665" h="5664">
                      <a:moveTo>
                        <a:pt x="2833" y="0"/>
                      </a:moveTo>
                      <a:lnTo>
                        <a:pt x="2686" y="11"/>
                      </a:lnTo>
                      <a:lnTo>
                        <a:pt x="2540" y="23"/>
                      </a:lnTo>
                      <a:lnTo>
                        <a:pt x="2405" y="34"/>
                      </a:lnTo>
                      <a:lnTo>
                        <a:pt x="2259" y="68"/>
                      </a:lnTo>
                      <a:lnTo>
                        <a:pt x="2125" y="90"/>
                      </a:lnTo>
                      <a:lnTo>
                        <a:pt x="1990" y="135"/>
                      </a:lnTo>
                      <a:lnTo>
                        <a:pt x="1855" y="180"/>
                      </a:lnTo>
                      <a:lnTo>
                        <a:pt x="1731" y="225"/>
                      </a:lnTo>
                      <a:lnTo>
                        <a:pt x="1484" y="349"/>
                      </a:lnTo>
                      <a:lnTo>
                        <a:pt x="1248" y="483"/>
                      </a:lnTo>
                      <a:lnTo>
                        <a:pt x="1034" y="652"/>
                      </a:lnTo>
                      <a:lnTo>
                        <a:pt x="832" y="832"/>
                      </a:lnTo>
                      <a:lnTo>
                        <a:pt x="652" y="1034"/>
                      </a:lnTo>
                      <a:lnTo>
                        <a:pt x="484" y="1259"/>
                      </a:lnTo>
                      <a:lnTo>
                        <a:pt x="338" y="1484"/>
                      </a:lnTo>
                      <a:lnTo>
                        <a:pt x="225" y="1731"/>
                      </a:lnTo>
                      <a:lnTo>
                        <a:pt x="169" y="1866"/>
                      </a:lnTo>
                      <a:lnTo>
                        <a:pt x="124" y="1989"/>
                      </a:lnTo>
                      <a:lnTo>
                        <a:pt x="91" y="2124"/>
                      </a:lnTo>
                      <a:lnTo>
                        <a:pt x="57" y="2270"/>
                      </a:lnTo>
                      <a:lnTo>
                        <a:pt x="34" y="2405"/>
                      </a:lnTo>
                      <a:lnTo>
                        <a:pt x="12" y="2551"/>
                      </a:lnTo>
                      <a:lnTo>
                        <a:pt x="1" y="2686"/>
                      </a:lnTo>
                      <a:lnTo>
                        <a:pt x="1" y="2832"/>
                      </a:lnTo>
                      <a:lnTo>
                        <a:pt x="1" y="2978"/>
                      </a:lnTo>
                      <a:lnTo>
                        <a:pt x="12" y="3124"/>
                      </a:lnTo>
                      <a:lnTo>
                        <a:pt x="34" y="3270"/>
                      </a:lnTo>
                      <a:lnTo>
                        <a:pt x="57" y="3405"/>
                      </a:lnTo>
                      <a:lnTo>
                        <a:pt x="91" y="3540"/>
                      </a:lnTo>
                      <a:lnTo>
                        <a:pt x="124" y="3675"/>
                      </a:lnTo>
                      <a:lnTo>
                        <a:pt x="169" y="3810"/>
                      </a:lnTo>
                      <a:lnTo>
                        <a:pt x="225" y="3933"/>
                      </a:lnTo>
                      <a:lnTo>
                        <a:pt x="338" y="4181"/>
                      </a:lnTo>
                      <a:lnTo>
                        <a:pt x="484" y="4417"/>
                      </a:lnTo>
                      <a:lnTo>
                        <a:pt x="652" y="4641"/>
                      </a:lnTo>
                      <a:lnTo>
                        <a:pt x="832" y="4844"/>
                      </a:lnTo>
                      <a:lnTo>
                        <a:pt x="1034" y="5023"/>
                      </a:lnTo>
                      <a:lnTo>
                        <a:pt x="1248" y="5181"/>
                      </a:lnTo>
                      <a:lnTo>
                        <a:pt x="1484" y="5327"/>
                      </a:lnTo>
                      <a:lnTo>
                        <a:pt x="1731" y="5450"/>
                      </a:lnTo>
                      <a:lnTo>
                        <a:pt x="1855" y="5495"/>
                      </a:lnTo>
                      <a:lnTo>
                        <a:pt x="1990" y="5540"/>
                      </a:lnTo>
                      <a:lnTo>
                        <a:pt x="2125" y="5574"/>
                      </a:lnTo>
                      <a:lnTo>
                        <a:pt x="2259" y="5608"/>
                      </a:lnTo>
                      <a:lnTo>
                        <a:pt x="2405" y="5630"/>
                      </a:lnTo>
                      <a:lnTo>
                        <a:pt x="2540" y="5653"/>
                      </a:lnTo>
                      <a:lnTo>
                        <a:pt x="2686" y="5664"/>
                      </a:lnTo>
                      <a:lnTo>
                        <a:pt x="2979" y="5664"/>
                      </a:lnTo>
                      <a:lnTo>
                        <a:pt x="3125" y="5653"/>
                      </a:lnTo>
                      <a:lnTo>
                        <a:pt x="3260" y="5630"/>
                      </a:lnTo>
                      <a:lnTo>
                        <a:pt x="3406" y="5608"/>
                      </a:lnTo>
                      <a:lnTo>
                        <a:pt x="3540" y="5574"/>
                      </a:lnTo>
                      <a:lnTo>
                        <a:pt x="3675" y="5540"/>
                      </a:lnTo>
                      <a:lnTo>
                        <a:pt x="3810" y="5495"/>
                      </a:lnTo>
                      <a:lnTo>
                        <a:pt x="3934" y="5450"/>
                      </a:lnTo>
                      <a:lnTo>
                        <a:pt x="4181" y="5327"/>
                      </a:lnTo>
                      <a:lnTo>
                        <a:pt x="4417" y="5181"/>
                      </a:lnTo>
                      <a:lnTo>
                        <a:pt x="4631" y="5023"/>
                      </a:lnTo>
                      <a:lnTo>
                        <a:pt x="4833" y="4844"/>
                      </a:lnTo>
                      <a:lnTo>
                        <a:pt x="5013" y="4641"/>
                      </a:lnTo>
                      <a:lnTo>
                        <a:pt x="5181" y="4417"/>
                      </a:lnTo>
                      <a:lnTo>
                        <a:pt x="5316" y="4181"/>
                      </a:lnTo>
                      <a:lnTo>
                        <a:pt x="5440" y="3933"/>
                      </a:lnTo>
                      <a:lnTo>
                        <a:pt x="5496" y="3810"/>
                      </a:lnTo>
                      <a:lnTo>
                        <a:pt x="5541" y="3675"/>
                      </a:lnTo>
                      <a:lnTo>
                        <a:pt x="5574" y="3540"/>
                      </a:lnTo>
                      <a:lnTo>
                        <a:pt x="5608" y="3405"/>
                      </a:lnTo>
                      <a:lnTo>
                        <a:pt x="5631" y="3270"/>
                      </a:lnTo>
                      <a:lnTo>
                        <a:pt x="5653" y="3124"/>
                      </a:lnTo>
                      <a:lnTo>
                        <a:pt x="5664" y="2978"/>
                      </a:lnTo>
                      <a:lnTo>
                        <a:pt x="5664" y="2832"/>
                      </a:lnTo>
                      <a:lnTo>
                        <a:pt x="5664" y="2686"/>
                      </a:lnTo>
                      <a:lnTo>
                        <a:pt x="5653" y="2551"/>
                      </a:lnTo>
                      <a:lnTo>
                        <a:pt x="5631" y="2405"/>
                      </a:lnTo>
                      <a:lnTo>
                        <a:pt x="5608" y="2270"/>
                      </a:lnTo>
                      <a:lnTo>
                        <a:pt x="5574" y="2124"/>
                      </a:lnTo>
                      <a:lnTo>
                        <a:pt x="5541" y="1989"/>
                      </a:lnTo>
                      <a:lnTo>
                        <a:pt x="5496" y="1866"/>
                      </a:lnTo>
                      <a:lnTo>
                        <a:pt x="5440" y="1731"/>
                      </a:lnTo>
                      <a:lnTo>
                        <a:pt x="5316" y="1484"/>
                      </a:lnTo>
                      <a:lnTo>
                        <a:pt x="5181" y="1259"/>
                      </a:lnTo>
                      <a:lnTo>
                        <a:pt x="5013" y="1034"/>
                      </a:lnTo>
                      <a:lnTo>
                        <a:pt x="4833" y="832"/>
                      </a:lnTo>
                      <a:lnTo>
                        <a:pt x="4631" y="652"/>
                      </a:lnTo>
                      <a:lnTo>
                        <a:pt x="4417" y="483"/>
                      </a:lnTo>
                      <a:lnTo>
                        <a:pt x="4181" y="349"/>
                      </a:lnTo>
                      <a:lnTo>
                        <a:pt x="3934" y="225"/>
                      </a:lnTo>
                      <a:lnTo>
                        <a:pt x="3810" y="180"/>
                      </a:lnTo>
                      <a:lnTo>
                        <a:pt x="3675" y="135"/>
                      </a:lnTo>
                      <a:lnTo>
                        <a:pt x="3540" y="90"/>
                      </a:lnTo>
                      <a:lnTo>
                        <a:pt x="3406" y="68"/>
                      </a:lnTo>
                      <a:lnTo>
                        <a:pt x="3260" y="34"/>
                      </a:lnTo>
                      <a:lnTo>
                        <a:pt x="3125" y="23"/>
                      </a:lnTo>
                      <a:lnTo>
                        <a:pt x="2979" y="11"/>
                      </a:lnTo>
                      <a:lnTo>
                        <a:pt x="2833" y="0"/>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43560" bIns="43560" anchor="ctr">
                  <a:noAutofit/>
                </a:bodyPr>
                <a:p>
                  <a:pPr>
                    <a:lnSpc>
                      <a:spcPct val="100000"/>
                    </a:lnSpc>
                    <a:tabLst>
                      <a:tab algn="l" pos="0"/>
                    </a:tabLst>
                  </a:pPr>
                  <a:endParaRPr b="0" lang="en-US" sz="1400" spc="-1" strike="noStrike">
                    <a:solidFill>
                      <a:schemeClr val="dk1"/>
                    </a:solidFill>
                    <a:latin typeface="Arial"/>
                    <a:ea typeface="Arial"/>
                  </a:endParaRPr>
                </a:p>
              </p:txBody>
            </p:sp>
          </p:grpSp>
        </p:grpSp>
        <p:grpSp>
          <p:nvGrpSpPr>
            <p:cNvPr id="238" name="Google Shape;4684;p65"/>
            <p:cNvGrpSpPr/>
            <p:nvPr/>
          </p:nvGrpSpPr>
          <p:grpSpPr>
            <a:xfrm>
              <a:off x="7161120" y="896400"/>
              <a:ext cx="1284840" cy="979560"/>
              <a:chOff x="7161120" y="896400"/>
              <a:chExt cx="1284840" cy="979560"/>
            </a:xfrm>
          </p:grpSpPr>
          <p:grpSp>
            <p:nvGrpSpPr>
              <p:cNvPr id="239" name="Google Shape;4685;p65"/>
              <p:cNvGrpSpPr/>
              <p:nvPr/>
            </p:nvGrpSpPr>
            <p:grpSpPr>
              <a:xfrm>
                <a:off x="7801920" y="926640"/>
                <a:ext cx="644040" cy="896400"/>
                <a:chOff x="7801920" y="926640"/>
                <a:chExt cx="644040" cy="896400"/>
              </a:xfrm>
            </p:grpSpPr>
            <p:sp>
              <p:nvSpPr>
                <p:cNvPr id="240" name="Google Shape;4686;p65"/>
                <p:cNvSpPr/>
                <p:nvPr/>
              </p:nvSpPr>
              <p:spPr>
                <a:xfrm>
                  <a:off x="7801920" y="1724040"/>
                  <a:ext cx="644040" cy="99000"/>
                </a:xfrm>
                <a:custGeom>
                  <a:avLst/>
                  <a:gdLst>
                    <a:gd name="textAreaLeft" fmla="*/ 0 w 644040"/>
                    <a:gd name="textAreaRight" fmla="*/ 644400 w 644040"/>
                    <a:gd name="textAreaTop" fmla="*/ 0 h 99000"/>
                    <a:gd name="textAreaBottom" fmla="*/ 99360 h 99000"/>
                  </a:gdLst>
                  <a:ahLst/>
                  <a:rect l="textAreaLeft" t="textAreaTop" r="textAreaRight" b="textAreaBottom"/>
                  <a:pathLst>
                    <a:path w="42851" h="6286">
                      <a:moveTo>
                        <a:pt x="0" y="1"/>
                      </a:moveTo>
                      <a:lnTo>
                        <a:pt x="0" y="6286"/>
                      </a:lnTo>
                      <a:lnTo>
                        <a:pt x="42851" y="6286"/>
                      </a:lnTo>
                      <a:lnTo>
                        <a:pt x="42851" y="1"/>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49680" bIns="49680" anchor="ctr">
                  <a:noAutofit/>
                </a:bodyPr>
                <a:p>
                  <a:pPr>
                    <a:lnSpc>
                      <a:spcPct val="100000"/>
                    </a:lnSpc>
                    <a:tabLst>
                      <a:tab algn="l" pos="0"/>
                    </a:tabLst>
                  </a:pPr>
                  <a:endParaRPr b="0" lang="en-US" sz="1400" spc="-1" strike="noStrike">
                    <a:solidFill>
                      <a:schemeClr val="lt1"/>
                    </a:solidFill>
                    <a:latin typeface="Arial"/>
                    <a:ea typeface="Arial"/>
                  </a:endParaRPr>
                </a:p>
              </p:txBody>
            </p:sp>
            <p:sp>
              <p:nvSpPr>
                <p:cNvPr id="241" name="Google Shape;4687;p65"/>
                <p:cNvSpPr/>
                <p:nvPr/>
              </p:nvSpPr>
              <p:spPr>
                <a:xfrm>
                  <a:off x="7801920" y="1564560"/>
                  <a:ext cx="644040" cy="99000"/>
                </a:xfrm>
                <a:custGeom>
                  <a:avLst/>
                  <a:gdLst>
                    <a:gd name="textAreaLeft" fmla="*/ 0 w 644040"/>
                    <a:gd name="textAreaRight" fmla="*/ 644400 w 644040"/>
                    <a:gd name="textAreaTop" fmla="*/ 0 h 99000"/>
                    <a:gd name="textAreaBottom" fmla="*/ 99360 h 99000"/>
                  </a:gdLst>
                  <a:ahLst/>
                  <a:rect l="textAreaLeft" t="textAreaTop" r="textAreaRight" b="textAreaBottom"/>
                  <a:pathLst>
                    <a:path w="42851" h="6286">
                      <a:moveTo>
                        <a:pt x="0" y="0"/>
                      </a:moveTo>
                      <a:lnTo>
                        <a:pt x="0" y="6285"/>
                      </a:lnTo>
                      <a:lnTo>
                        <a:pt x="42851" y="6285"/>
                      </a:lnTo>
                      <a:lnTo>
                        <a:pt x="42851" y="0"/>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49680" bIns="49680" anchor="ctr">
                  <a:noAutofit/>
                </a:bodyPr>
                <a:p>
                  <a:pPr>
                    <a:lnSpc>
                      <a:spcPct val="100000"/>
                    </a:lnSpc>
                    <a:tabLst>
                      <a:tab algn="l" pos="0"/>
                    </a:tabLst>
                  </a:pPr>
                  <a:endParaRPr b="0" lang="en-US" sz="1400" spc="-1" strike="noStrike">
                    <a:solidFill>
                      <a:schemeClr val="lt1"/>
                    </a:solidFill>
                    <a:latin typeface="Arial"/>
                    <a:ea typeface="Arial"/>
                  </a:endParaRPr>
                </a:p>
              </p:txBody>
            </p:sp>
            <p:sp>
              <p:nvSpPr>
                <p:cNvPr id="242" name="Google Shape;4688;p65"/>
                <p:cNvSpPr/>
                <p:nvPr/>
              </p:nvSpPr>
              <p:spPr>
                <a:xfrm>
                  <a:off x="7801920" y="1405080"/>
                  <a:ext cx="644040" cy="99000"/>
                </a:xfrm>
                <a:custGeom>
                  <a:avLst/>
                  <a:gdLst>
                    <a:gd name="textAreaLeft" fmla="*/ 0 w 644040"/>
                    <a:gd name="textAreaRight" fmla="*/ 644400 w 644040"/>
                    <a:gd name="textAreaTop" fmla="*/ 0 h 99000"/>
                    <a:gd name="textAreaBottom" fmla="*/ 99360 h 99000"/>
                  </a:gdLst>
                  <a:ahLst/>
                  <a:rect l="textAreaLeft" t="textAreaTop" r="textAreaRight" b="textAreaBottom"/>
                  <a:pathLst>
                    <a:path w="42851" h="6286">
                      <a:moveTo>
                        <a:pt x="0" y="1"/>
                      </a:moveTo>
                      <a:lnTo>
                        <a:pt x="0" y="6286"/>
                      </a:lnTo>
                      <a:lnTo>
                        <a:pt x="42851" y="6286"/>
                      </a:lnTo>
                      <a:lnTo>
                        <a:pt x="42851" y="1"/>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49680" bIns="49680" anchor="ctr">
                  <a:noAutofit/>
                </a:bodyPr>
                <a:p>
                  <a:pPr>
                    <a:lnSpc>
                      <a:spcPct val="100000"/>
                    </a:lnSpc>
                    <a:tabLst>
                      <a:tab algn="l" pos="0"/>
                    </a:tabLst>
                  </a:pPr>
                  <a:endParaRPr b="0" lang="en-US" sz="1400" spc="-1" strike="noStrike">
                    <a:solidFill>
                      <a:schemeClr val="lt1"/>
                    </a:solidFill>
                    <a:latin typeface="Arial"/>
                    <a:ea typeface="Arial"/>
                  </a:endParaRPr>
                </a:p>
              </p:txBody>
            </p:sp>
            <p:sp>
              <p:nvSpPr>
                <p:cNvPr id="243" name="Google Shape;4689;p65"/>
                <p:cNvSpPr/>
                <p:nvPr/>
              </p:nvSpPr>
              <p:spPr>
                <a:xfrm>
                  <a:off x="7826400" y="1244880"/>
                  <a:ext cx="595080" cy="99000"/>
                </a:xfrm>
                <a:custGeom>
                  <a:avLst/>
                  <a:gdLst>
                    <a:gd name="textAreaLeft" fmla="*/ 0 w 595080"/>
                    <a:gd name="textAreaRight" fmla="*/ 595440 w 595080"/>
                    <a:gd name="textAreaTop" fmla="*/ 0 h 99000"/>
                    <a:gd name="textAreaBottom" fmla="*/ 99360 h 99000"/>
                  </a:gdLst>
                  <a:ahLst/>
                  <a:rect l="textAreaLeft" t="textAreaTop" r="textAreaRight" b="textAreaBottom"/>
                  <a:pathLst>
                    <a:path w="39596" h="6286">
                      <a:moveTo>
                        <a:pt x="0" y="0"/>
                      </a:moveTo>
                      <a:lnTo>
                        <a:pt x="0" y="6285"/>
                      </a:lnTo>
                      <a:lnTo>
                        <a:pt x="39596" y="6285"/>
                      </a:lnTo>
                      <a:lnTo>
                        <a:pt x="39596" y="0"/>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49680" bIns="49680" anchor="ctr">
                  <a:noAutofit/>
                </a:bodyPr>
                <a:p>
                  <a:pPr>
                    <a:lnSpc>
                      <a:spcPct val="100000"/>
                    </a:lnSpc>
                    <a:tabLst>
                      <a:tab algn="l" pos="0"/>
                    </a:tabLst>
                  </a:pPr>
                  <a:endParaRPr b="0" lang="en-US" sz="1400" spc="-1" strike="noStrike">
                    <a:solidFill>
                      <a:schemeClr val="lt1"/>
                    </a:solidFill>
                    <a:latin typeface="Arial"/>
                    <a:ea typeface="Arial"/>
                  </a:endParaRPr>
                </a:p>
              </p:txBody>
            </p:sp>
            <p:sp>
              <p:nvSpPr>
                <p:cNvPr id="244" name="Google Shape;4690;p65"/>
                <p:cNvSpPr/>
                <p:nvPr/>
              </p:nvSpPr>
              <p:spPr>
                <a:xfrm>
                  <a:off x="7801920" y="1086120"/>
                  <a:ext cx="497160" cy="99000"/>
                </a:xfrm>
                <a:custGeom>
                  <a:avLst/>
                  <a:gdLst>
                    <a:gd name="textAreaLeft" fmla="*/ 0 w 497160"/>
                    <a:gd name="textAreaRight" fmla="*/ 497520 w 497160"/>
                    <a:gd name="textAreaTop" fmla="*/ 0 h 99000"/>
                    <a:gd name="textAreaBottom" fmla="*/ 99360 h 99000"/>
                  </a:gdLst>
                  <a:ahLst/>
                  <a:rect l="textAreaLeft" t="textAreaTop" r="textAreaRight" b="textAreaBottom"/>
                  <a:pathLst>
                    <a:path w="33089" h="6287">
                      <a:moveTo>
                        <a:pt x="0" y="1"/>
                      </a:moveTo>
                      <a:lnTo>
                        <a:pt x="0" y="6286"/>
                      </a:lnTo>
                      <a:lnTo>
                        <a:pt x="33089" y="6286"/>
                      </a:lnTo>
                      <a:lnTo>
                        <a:pt x="33089" y="1"/>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49680" bIns="49680" anchor="ctr">
                  <a:noAutofit/>
                </a:bodyPr>
                <a:p>
                  <a:pPr>
                    <a:lnSpc>
                      <a:spcPct val="100000"/>
                    </a:lnSpc>
                    <a:tabLst>
                      <a:tab algn="l" pos="0"/>
                    </a:tabLst>
                  </a:pPr>
                  <a:endParaRPr b="0" lang="en-US" sz="1400" spc="-1" strike="noStrike">
                    <a:solidFill>
                      <a:schemeClr val="lt1"/>
                    </a:solidFill>
                    <a:latin typeface="Arial"/>
                    <a:ea typeface="Arial"/>
                  </a:endParaRPr>
                </a:p>
              </p:txBody>
            </p:sp>
            <p:sp>
              <p:nvSpPr>
                <p:cNvPr id="245" name="Google Shape;4691;p65"/>
                <p:cNvSpPr/>
                <p:nvPr/>
              </p:nvSpPr>
              <p:spPr>
                <a:xfrm>
                  <a:off x="7801920" y="926640"/>
                  <a:ext cx="301320" cy="99000"/>
                </a:xfrm>
                <a:custGeom>
                  <a:avLst/>
                  <a:gdLst>
                    <a:gd name="textAreaLeft" fmla="*/ 0 w 301320"/>
                    <a:gd name="textAreaRight" fmla="*/ 301680 w 301320"/>
                    <a:gd name="textAreaTop" fmla="*/ 0 h 99000"/>
                    <a:gd name="textAreaBottom" fmla="*/ 99360 h 99000"/>
                  </a:gdLst>
                  <a:ahLst/>
                  <a:rect l="textAreaLeft" t="textAreaTop" r="textAreaRight" b="textAreaBottom"/>
                  <a:pathLst>
                    <a:path w="20070" h="6283">
                      <a:moveTo>
                        <a:pt x="0" y="1"/>
                      </a:moveTo>
                      <a:lnTo>
                        <a:pt x="0" y="6283"/>
                      </a:lnTo>
                      <a:lnTo>
                        <a:pt x="20069" y="6283"/>
                      </a:lnTo>
                      <a:lnTo>
                        <a:pt x="20069" y="1"/>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49680" bIns="49680" anchor="ctr">
                  <a:noAutofit/>
                </a:bodyPr>
                <a:p>
                  <a:pPr>
                    <a:lnSpc>
                      <a:spcPct val="100000"/>
                    </a:lnSpc>
                    <a:tabLst>
                      <a:tab algn="l" pos="0"/>
                    </a:tabLst>
                  </a:pPr>
                  <a:endParaRPr b="0" lang="en-US" sz="1400" spc="-1" strike="noStrike">
                    <a:solidFill>
                      <a:schemeClr val="lt1"/>
                    </a:solidFill>
                    <a:latin typeface="Arial"/>
                    <a:ea typeface="Arial"/>
                  </a:endParaRPr>
                </a:p>
              </p:txBody>
            </p:sp>
          </p:grpSp>
          <p:grpSp>
            <p:nvGrpSpPr>
              <p:cNvPr id="246" name="Google Shape;4692;p65"/>
              <p:cNvGrpSpPr/>
              <p:nvPr/>
            </p:nvGrpSpPr>
            <p:grpSpPr>
              <a:xfrm>
                <a:off x="7161120" y="926640"/>
                <a:ext cx="644040" cy="896400"/>
                <a:chOff x="7161120" y="926640"/>
                <a:chExt cx="644040" cy="896400"/>
              </a:xfrm>
            </p:grpSpPr>
            <p:sp>
              <p:nvSpPr>
                <p:cNvPr id="247" name="Google Shape;4693;p65"/>
                <p:cNvSpPr/>
                <p:nvPr/>
              </p:nvSpPr>
              <p:spPr>
                <a:xfrm>
                  <a:off x="7161120" y="1724040"/>
                  <a:ext cx="644040" cy="99000"/>
                </a:xfrm>
                <a:custGeom>
                  <a:avLst/>
                  <a:gdLst>
                    <a:gd name="textAreaLeft" fmla="*/ 0 w 644040"/>
                    <a:gd name="textAreaRight" fmla="*/ 644400 w 644040"/>
                    <a:gd name="textAreaTop" fmla="*/ 0 h 99000"/>
                    <a:gd name="textAreaBottom" fmla="*/ 99360 h 99000"/>
                  </a:gdLst>
                  <a:ahLst/>
                  <a:rect l="textAreaLeft" t="textAreaTop" r="textAreaRight" b="textAreaBottom"/>
                  <a:pathLst>
                    <a:path w="42854" h="6286">
                      <a:moveTo>
                        <a:pt x="0" y="1"/>
                      </a:moveTo>
                      <a:lnTo>
                        <a:pt x="0" y="6286"/>
                      </a:lnTo>
                      <a:lnTo>
                        <a:pt x="42854" y="6286"/>
                      </a:lnTo>
                      <a:lnTo>
                        <a:pt x="42854" y="1"/>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49680" bIns="49680" anchor="ctr">
                  <a:noAutofit/>
                </a:bodyPr>
                <a:p>
                  <a:pPr>
                    <a:lnSpc>
                      <a:spcPct val="100000"/>
                    </a:lnSpc>
                    <a:tabLst>
                      <a:tab algn="l" pos="0"/>
                    </a:tabLst>
                  </a:pPr>
                  <a:endParaRPr b="0" lang="en-US" sz="1400" spc="-1" strike="noStrike">
                    <a:solidFill>
                      <a:schemeClr val="lt1"/>
                    </a:solidFill>
                    <a:latin typeface="Arial"/>
                    <a:ea typeface="Arial"/>
                  </a:endParaRPr>
                </a:p>
              </p:txBody>
            </p:sp>
            <p:sp>
              <p:nvSpPr>
                <p:cNvPr id="248" name="Google Shape;4694;p65"/>
                <p:cNvSpPr/>
                <p:nvPr/>
              </p:nvSpPr>
              <p:spPr>
                <a:xfrm>
                  <a:off x="7161120" y="1564560"/>
                  <a:ext cx="644040" cy="99000"/>
                </a:xfrm>
                <a:custGeom>
                  <a:avLst/>
                  <a:gdLst>
                    <a:gd name="textAreaLeft" fmla="*/ 0 w 644040"/>
                    <a:gd name="textAreaRight" fmla="*/ 644400 w 644040"/>
                    <a:gd name="textAreaTop" fmla="*/ 0 h 99000"/>
                    <a:gd name="textAreaBottom" fmla="*/ 99360 h 99000"/>
                  </a:gdLst>
                  <a:ahLst/>
                  <a:rect l="textAreaLeft" t="textAreaTop" r="textAreaRight" b="textAreaBottom"/>
                  <a:pathLst>
                    <a:path w="42854" h="6286">
                      <a:moveTo>
                        <a:pt x="0" y="0"/>
                      </a:moveTo>
                      <a:lnTo>
                        <a:pt x="0" y="6285"/>
                      </a:lnTo>
                      <a:lnTo>
                        <a:pt x="42854" y="6285"/>
                      </a:lnTo>
                      <a:lnTo>
                        <a:pt x="42854" y="0"/>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49680" bIns="49680" anchor="ctr">
                  <a:noAutofit/>
                </a:bodyPr>
                <a:p>
                  <a:pPr>
                    <a:lnSpc>
                      <a:spcPct val="100000"/>
                    </a:lnSpc>
                    <a:tabLst>
                      <a:tab algn="l" pos="0"/>
                    </a:tabLst>
                  </a:pPr>
                  <a:endParaRPr b="0" lang="en-US" sz="1400" spc="-1" strike="noStrike">
                    <a:solidFill>
                      <a:schemeClr val="lt1"/>
                    </a:solidFill>
                    <a:latin typeface="Arial"/>
                    <a:ea typeface="Arial"/>
                  </a:endParaRPr>
                </a:p>
              </p:txBody>
            </p:sp>
            <p:sp>
              <p:nvSpPr>
                <p:cNvPr id="249" name="Google Shape;4695;p65"/>
                <p:cNvSpPr/>
                <p:nvPr/>
              </p:nvSpPr>
              <p:spPr>
                <a:xfrm>
                  <a:off x="7161120" y="1405080"/>
                  <a:ext cx="644040" cy="99000"/>
                </a:xfrm>
                <a:custGeom>
                  <a:avLst/>
                  <a:gdLst>
                    <a:gd name="textAreaLeft" fmla="*/ 0 w 644040"/>
                    <a:gd name="textAreaRight" fmla="*/ 644400 w 644040"/>
                    <a:gd name="textAreaTop" fmla="*/ 0 h 99000"/>
                    <a:gd name="textAreaBottom" fmla="*/ 99360 h 99000"/>
                  </a:gdLst>
                  <a:ahLst/>
                  <a:rect l="textAreaLeft" t="textAreaTop" r="textAreaRight" b="textAreaBottom"/>
                  <a:pathLst>
                    <a:path w="42854" h="6286">
                      <a:moveTo>
                        <a:pt x="0" y="1"/>
                      </a:moveTo>
                      <a:lnTo>
                        <a:pt x="0" y="6286"/>
                      </a:lnTo>
                      <a:lnTo>
                        <a:pt x="42854" y="6286"/>
                      </a:lnTo>
                      <a:lnTo>
                        <a:pt x="42854" y="1"/>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49680" bIns="49680" anchor="ctr">
                  <a:noAutofit/>
                </a:bodyPr>
                <a:p>
                  <a:pPr>
                    <a:lnSpc>
                      <a:spcPct val="100000"/>
                    </a:lnSpc>
                    <a:tabLst>
                      <a:tab algn="l" pos="0"/>
                    </a:tabLst>
                  </a:pPr>
                  <a:endParaRPr b="0" lang="en-US" sz="1400" spc="-1" strike="noStrike">
                    <a:solidFill>
                      <a:schemeClr val="lt1"/>
                    </a:solidFill>
                    <a:latin typeface="Arial"/>
                    <a:ea typeface="Arial"/>
                  </a:endParaRPr>
                </a:p>
              </p:txBody>
            </p:sp>
            <p:sp>
              <p:nvSpPr>
                <p:cNvPr id="250" name="Google Shape;4696;p65"/>
                <p:cNvSpPr/>
                <p:nvPr/>
              </p:nvSpPr>
              <p:spPr>
                <a:xfrm>
                  <a:off x="7308000" y="1245600"/>
                  <a:ext cx="497160" cy="99000"/>
                </a:xfrm>
                <a:custGeom>
                  <a:avLst/>
                  <a:gdLst>
                    <a:gd name="textAreaLeft" fmla="*/ 0 w 497160"/>
                    <a:gd name="textAreaRight" fmla="*/ 497520 w 497160"/>
                    <a:gd name="textAreaTop" fmla="*/ 0 h 99000"/>
                    <a:gd name="textAreaBottom" fmla="*/ 99360 h 99000"/>
                  </a:gdLst>
                  <a:ahLst/>
                  <a:rect l="textAreaLeft" t="textAreaTop" r="textAreaRight" b="textAreaBottom"/>
                  <a:pathLst>
                    <a:path w="33089" h="6286">
                      <a:moveTo>
                        <a:pt x="0" y="0"/>
                      </a:moveTo>
                      <a:lnTo>
                        <a:pt x="0" y="6285"/>
                      </a:lnTo>
                      <a:lnTo>
                        <a:pt x="33089" y="6285"/>
                      </a:lnTo>
                      <a:lnTo>
                        <a:pt x="33089" y="0"/>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49680" bIns="49680" anchor="ctr">
                  <a:noAutofit/>
                </a:bodyPr>
                <a:p>
                  <a:pPr>
                    <a:lnSpc>
                      <a:spcPct val="100000"/>
                    </a:lnSpc>
                    <a:tabLst>
                      <a:tab algn="l" pos="0"/>
                    </a:tabLst>
                  </a:pPr>
                  <a:endParaRPr b="0" lang="en-US" sz="1400" spc="-1" strike="noStrike">
                    <a:solidFill>
                      <a:schemeClr val="lt1"/>
                    </a:solidFill>
                    <a:latin typeface="Arial"/>
                    <a:ea typeface="Arial"/>
                  </a:endParaRPr>
                </a:p>
              </p:txBody>
            </p:sp>
            <p:sp>
              <p:nvSpPr>
                <p:cNvPr id="251" name="Google Shape;4697;p65"/>
                <p:cNvSpPr/>
                <p:nvPr/>
              </p:nvSpPr>
              <p:spPr>
                <a:xfrm>
                  <a:off x="7405560" y="1086120"/>
                  <a:ext cx="399240" cy="99000"/>
                </a:xfrm>
                <a:custGeom>
                  <a:avLst/>
                  <a:gdLst>
                    <a:gd name="textAreaLeft" fmla="*/ 0 w 399240"/>
                    <a:gd name="textAreaRight" fmla="*/ 399600 w 399240"/>
                    <a:gd name="textAreaTop" fmla="*/ 0 h 99000"/>
                    <a:gd name="textAreaBottom" fmla="*/ 99360 h 99000"/>
                  </a:gdLst>
                  <a:ahLst/>
                  <a:rect l="textAreaLeft" t="textAreaTop" r="textAreaRight" b="textAreaBottom"/>
                  <a:pathLst>
                    <a:path w="26580" h="6287">
                      <a:moveTo>
                        <a:pt x="1" y="1"/>
                      </a:moveTo>
                      <a:lnTo>
                        <a:pt x="1" y="6286"/>
                      </a:lnTo>
                      <a:lnTo>
                        <a:pt x="26580" y="6286"/>
                      </a:lnTo>
                      <a:lnTo>
                        <a:pt x="26580" y="1"/>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49680" bIns="49680" anchor="ctr">
                  <a:noAutofit/>
                </a:bodyPr>
                <a:p>
                  <a:pPr>
                    <a:lnSpc>
                      <a:spcPct val="100000"/>
                    </a:lnSpc>
                    <a:tabLst>
                      <a:tab algn="l" pos="0"/>
                    </a:tabLst>
                  </a:pPr>
                  <a:endParaRPr b="0" lang="en-US" sz="1400" spc="-1" strike="noStrike">
                    <a:solidFill>
                      <a:schemeClr val="lt1"/>
                    </a:solidFill>
                    <a:latin typeface="Arial"/>
                    <a:ea typeface="Arial"/>
                  </a:endParaRPr>
                </a:p>
              </p:txBody>
            </p:sp>
            <p:sp>
              <p:nvSpPr>
                <p:cNvPr id="252" name="Google Shape;4698;p65"/>
                <p:cNvSpPr/>
                <p:nvPr/>
              </p:nvSpPr>
              <p:spPr>
                <a:xfrm>
                  <a:off x="7503480" y="926640"/>
                  <a:ext cx="301320" cy="99000"/>
                </a:xfrm>
                <a:custGeom>
                  <a:avLst/>
                  <a:gdLst>
                    <a:gd name="textAreaLeft" fmla="*/ 0 w 301320"/>
                    <a:gd name="textAreaRight" fmla="*/ 301680 w 301320"/>
                    <a:gd name="textAreaTop" fmla="*/ 0 h 99000"/>
                    <a:gd name="textAreaBottom" fmla="*/ 99360 h 99000"/>
                  </a:gdLst>
                  <a:ahLst/>
                  <a:rect l="textAreaLeft" t="textAreaTop" r="textAreaRight" b="textAreaBottom"/>
                  <a:pathLst>
                    <a:path w="20073" h="6283">
                      <a:moveTo>
                        <a:pt x="1" y="1"/>
                      </a:moveTo>
                      <a:lnTo>
                        <a:pt x="1" y="6283"/>
                      </a:lnTo>
                      <a:lnTo>
                        <a:pt x="20073" y="6283"/>
                      </a:lnTo>
                      <a:lnTo>
                        <a:pt x="20073" y="1"/>
                      </a:lnTo>
                      <a:close/>
                    </a:path>
                  </a:pathLst>
                </a:custGeom>
                <a:gradFill rotWithShape="0">
                  <a:gsLst>
                    <a:gs pos="0">
                      <a:srgbClr val="151c2c"/>
                    </a:gs>
                    <a:gs pos="48000">
                      <a:srgbClr val="242f49"/>
                    </a:gs>
                    <a:gs pos="100000">
                      <a:srgbClr val="5972ad"/>
                    </a:gs>
                  </a:gsLst>
                  <a:lin ang="16200000"/>
                </a:gradFill>
                <a:ln w="0">
                  <a:noFill/>
                </a:ln>
              </p:spPr>
              <p:style>
                <a:lnRef idx="0"/>
                <a:fillRef idx="0"/>
                <a:effectRef idx="0"/>
                <a:fontRef idx="minor"/>
              </p:style>
              <p:txBody>
                <a:bodyPr tIns="49680" bIns="49680" anchor="ctr">
                  <a:noAutofit/>
                </a:bodyPr>
                <a:p>
                  <a:pPr>
                    <a:lnSpc>
                      <a:spcPct val="100000"/>
                    </a:lnSpc>
                    <a:tabLst>
                      <a:tab algn="l" pos="0"/>
                    </a:tabLst>
                  </a:pPr>
                  <a:endParaRPr b="0" lang="en-US" sz="1400" spc="-1" strike="noStrike">
                    <a:solidFill>
                      <a:schemeClr val="lt1"/>
                    </a:solidFill>
                    <a:latin typeface="Arial"/>
                    <a:ea typeface="Arial"/>
                  </a:endParaRPr>
                </a:p>
              </p:txBody>
            </p:sp>
          </p:grpSp>
          <p:sp>
            <p:nvSpPr>
              <p:cNvPr id="253" name="Google Shape;4699;p65"/>
              <p:cNvSpPr/>
              <p:nvPr/>
            </p:nvSpPr>
            <p:spPr>
              <a:xfrm>
                <a:off x="7804800" y="896400"/>
                <a:ext cx="360" cy="979560"/>
              </a:xfrm>
              <a:custGeom>
                <a:avLst/>
                <a:gdLst>
                  <a:gd name="textAreaLeft" fmla="*/ 0 w 360"/>
                  <a:gd name="textAreaRight" fmla="*/ 720 w 360"/>
                  <a:gd name="textAreaTop" fmla="*/ 0 h 979560"/>
                  <a:gd name="textAreaBottom" fmla="*/ 979920 h 979560"/>
                </a:gdLst>
                <a:ahLst/>
                <a:rect l="textAreaLeft" t="textAreaTop" r="textAreaRight" b="textAreaBottom"/>
                <a:pathLst>
                  <a:path fill="none" w="1" h="62006">
                    <a:moveTo>
                      <a:pt x="1" y="0"/>
                    </a:moveTo>
                    <a:lnTo>
                      <a:pt x="1" y="62006"/>
                    </a:lnTo>
                  </a:path>
                </a:pathLst>
              </a:custGeom>
              <a:noFill/>
              <a:ln>
                <a:solidFill>
                  <a:srgbClr val="131b2c"/>
                </a:solidFill>
                <a:round/>
              </a:ln>
            </p:spPr>
            <p:style>
              <a:lnRef idx="1">
                <a:schemeClr val="dk1">
                  <a:lumMod val="67000"/>
                </a:schemeClr>
              </a:lnRef>
              <a:fillRef idx="0">
                <a:schemeClr val="dk1">
                  <a:lumMod val="67000"/>
                </a:schemeClr>
              </a:fillRef>
              <a:effectRef idx="0">
                <a:schemeClr val="dk1">
                  <a:lumMod val="67000"/>
                </a:schemeClr>
              </a:effectRef>
              <a:fontRef idx="minor"/>
            </p:style>
            <p:txBody>
              <a:bodyPr tIns="91440" bIns="91440" anchor="ctr">
                <a:noAutofit/>
              </a:bodyPr>
              <a:p>
                <a:pPr>
                  <a:lnSpc>
                    <a:spcPct val="100000"/>
                  </a:lnSpc>
                  <a:tabLst>
                    <a:tab algn="l" pos="0"/>
                  </a:tabLst>
                </a:pPr>
                <a:endParaRPr b="0" lang="en-US" sz="1400" spc="-1" strike="noStrike">
                  <a:solidFill>
                    <a:schemeClr val="dk1"/>
                  </a:solidFill>
                  <a:latin typeface="Arial"/>
                  <a:ea typeface="Arial"/>
                </a:endParaRPr>
              </a:p>
            </p:txBody>
          </p:sp>
        </p:grpSp>
        <p:grpSp>
          <p:nvGrpSpPr>
            <p:cNvPr id="254" name="Google Shape;4679;p65"/>
            <p:cNvGrpSpPr/>
            <p:nvPr/>
          </p:nvGrpSpPr>
          <p:grpSpPr>
            <a:xfrm>
              <a:off x="5504040" y="1002600"/>
              <a:ext cx="1286640" cy="842400"/>
              <a:chOff x="5504040" y="1002600"/>
              <a:chExt cx="1286640" cy="842400"/>
            </a:xfrm>
          </p:grpSpPr>
          <p:sp>
            <p:nvSpPr>
              <p:cNvPr id="255" name="Google Shape;4680;p65"/>
              <p:cNvSpPr/>
              <p:nvPr/>
            </p:nvSpPr>
            <p:spPr>
              <a:xfrm>
                <a:off x="5551560" y="1139400"/>
                <a:ext cx="1199160" cy="586080"/>
              </a:xfrm>
              <a:custGeom>
                <a:avLst/>
                <a:gdLst>
                  <a:gd name="textAreaLeft" fmla="*/ 0 w 1199160"/>
                  <a:gd name="textAreaRight" fmla="*/ 1199520 w 1199160"/>
                  <a:gd name="textAreaTop" fmla="*/ 0 h 586080"/>
                  <a:gd name="textAreaBottom" fmla="*/ 586440 h 586080"/>
                </a:gdLst>
                <a:ahLst/>
                <a:rect l="textAreaLeft" t="textAreaTop" r="textAreaRight" b="textAreaBottom"/>
                <a:pathLst>
                  <a:path w="165771" h="69253">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a:solidFill>
                  <a:srgbClr val="202a41"/>
                </a:solidFill>
                <a:round/>
                <a:headEnd len="med" type="oval" w="med"/>
                <a:tailEnd len="med" type="oval" w="med"/>
              </a:ln>
              <a:effectLst>
                <a:outerShdw blurRad="39960" dir="5400000" dist="20160" rotWithShape="0">
                  <a:srgbClr val="000000">
                    <a:alpha val="38000"/>
                  </a:srgbClr>
                </a:outerShdw>
              </a:effectLst>
            </p:spPr>
            <p:style>
              <a:lnRef idx="2">
                <a:schemeClr val="dk1"/>
              </a:lnRef>
              <a:fillRef idx="0">
                <a:schemeClr val="dk1"/>
              </a:fillRef>
              <a:effectRef idx="1">
                <a:schemeClr val="dk1"/>
              </a:effectRef>
              <a:fontRef idx="minor"/>
            </p:style>
            <p:txBody>
              <a:bodyPr lIns="90000" rIns="90000" tIns="45000" bIns="45000" anchor="t">
                <a:noAutofit/>
              </a:bodyPr>
              <a:p>
                <a:endParaRPr b="0" lang="en-US" sz="1800" spc="-1" strike="noStrike">
                  <a:solidFill>
                    <a:srgbClr val="000000"/>
                  </a:solidFill>
                  <a:latin typeface="Arial"/>
                </a:endParaRPr>
              </a:p>
            </p:txBody>
          </p:sp>
          <p:grpSp>
            <p:nvGrpSpPr>
              <p:cNvPr id="256" name="Google Shape;4681;p65"/>
              <p:cNvGrpSpPr/>
              <p:nvPr/>
            </p:nvGrpSpPr>
            <p:grpSpPr>
              <a:xfrm>
                <a:off x="5504040" y="1002600"/>
                <a:ext cx="1286640" cy="842400"/>
                <a:chOff x="5504040" y="1002600"/>
                <a:chExt cx="1286640" cy="842400"/>
              </a:xfrm>
            </p:grpSpPr>
            <p:cxnSp>
              <p:nvCxnSpPr>
                <p:cNvPr id="257" name="Google Shape;4682;p65"/>
                <p:cNvCxnSpPr/>
                <p:nvPr/>
              </p:nvCxnSpPr>
              <p:spPr>
                <a:xfrm>
                  <a:off x="5504040" y="1002600"/>
                  <a:ext cx="360" cy="842760"/>
                </a:xfrm>
                <a:prstGeom prst="straightConnector1">
                  <a:avLst/>
                </a:prstGeom>
                <a:ln>
                  <a:solidFill>
                    <a:srgbClr val="202a41"/>
                  </a:solidFill>
                  <a:round/>
                </a:ln>
              </p:spPr>
            </p:cxnSp>
            <p:cxnSp>
              <p:nvCxnSpPr>
                <p:cNvPr id="258" name="Google Shape;4683;p65"/>
                <p:cNvCxnSpPr/>
                <p:nvPr/>
              </p:nvCxnSpPr>
              <p:spPr>
                <a:xfrm>
                  <a:off x="5505480" y="1841760"/>
                  <a:ext cx="1285560" cy="360"/>
                </a:xfrm>
                <a:prstGeom prst="straightConnector1">
                  <a:avLst/>
                </a:prstGeom>
                <a:ln>
                  <a:solidFill>
                    <a:srgbClr val="202a41"/>
                  </a:solidFill>
                  <a:round/>
                </a:ln>
              </p:spPr>
            </p:cxnSp>
          </p:grpSp>
        </p:grpSp>
      </p:grpSp>
    </p:spTree>
  </p:cSld>
  <p:transition spd="slow">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TextBox 1"/>
          <p:cNvSpPr/>
          <p:nvPr/>
        </p:nvSpPr>
        <p:spPr>
          <a:xfrm>
            <a:off x="6423120" y="294120"/>
            <a:ext cx="2817360" cy="516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800" spc="-1" strike="noStrike">
                <a:solidFill>
                  <a:schemeClr val="dk1"/>
                </a:solidFill>
                <a:latin typeface="Poppins"/>
                <a:ea typeface="Arial"/>
              </a:rPr>
              <a:t>Area Charts</a:t>
            </a:r>
            <a:endParaRPr b="0" lang="en-US" sz="2800" spc="-1" strike="noStrike">
              <a:solidFill>
                <a:srgbClr val="000000"/>
              </a:solidFill>
              <a:latin typeface="Arial"/>
            </a:endParaRPr>
          </a:p>
        </p:txBody>
      </p:sp>
      <p:sp>
        <p:nvSpPr>
          <p:cNvPr id="307" name="TextBox 3"/>
          <p:cNvSpPr/>
          <p:nvPr/>
        </p:nvSpPr>
        <p:spPr>
          <a:xfrm>
            <a:off x="4572000" y="817560"/>
            <a:ext cx="4527000" cy="11570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chemeClr val="dk1"/>
                </a:solidFill>
                <a:latin typeface="Poppins"/>
                <a:ea typeface="Arial"/>
              </a:rPr>
              <a:t>An area chart is a graphical representation of quantitative data, emphasizing the magnitude of change over time. Unlike a line chart, it fills the area beneath the line, making it more visually striking and useful for illustrating cumulative values.  </a:t>
            </a:r>
            <a:endParaRPr b="0" lang="en-US" sz="1400" spc="-1" strike="noStrike">
              <a:solidFill>
                <a:srgbClr val="000000"/>
              </a:solidFill>
              <a:latin typeface="Arial"/>
            </a:endParaRPr>
          </a:p>
        </p:txBody>
      </p:sp>
      <p:sp>
        <p:nvSpPr>
          <p:cNvPr id="308" name="TextBox 4"/>
          <p:cNvSpPr/>
          <p:nvPr/>
        </p:nvSpPr>
        <p:spPr>
          <a:xfrm>
            <a:off x="4661280" y="2188800"/>
            <a:ext cx="11966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chemeClr val="dk1"/>
                </a:solidFill>
                <a:latin typeface="Poppins"/>
                <a:ea typeface="Arial"/>
              </a:rPr>
              <a:t>Uses:</a:t>
            </a:r>
            <a:endParaRPr b="0" lang="en-US" sz="1800" spc="-1" strike="noStrike">
              <a:solidFill>
                <a:srgbClr val="000000"/>
              </a:solidFill>
              <a:latin typeface="Arial"/>
            </a:endParaRPr>
          </a:p>
        </p:txBody>
      </p:sp>
      <p:sp>
        <p:nvSpPr>
          <p:cNvPr id="309" name="TextBox 5"/>
          <p:cNvSpPr/>
          <p:nvPr/>
        </p:nvSpPr>
        <p:spPr>
          <a:xfrm>
            <a:off x="4795200" y="2525760"/>
            <a:ext cx="3701880" cy="210132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1200" spc="-1" strike="noStrike">
                <a:solidFill>
                  <a:srgbClr val="333333"/>
                </a:solidFill>
                <a:latin typeface="Poppins"/>
                <a:ea typeface="Arial"/>
              </a:rPr>
              <a:t>Apart from visualizing cumulative values, area charts are ideal for showing how values change, such as monthly revenue figures, yearly marketing performance, or daily sales estimates.</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marL="285840" indent="-285840">
              <a:lnSpc>
                <a:spcPct val="100000"/>
              </a:lnSpc>
              <a:buClr>
                <a:srgbClr val="000000"/>
              </a:buClr>
              <a:buFont typeface="Arial"/>
              <a:buChar char="•"/>
            </a:pPr>
            <a:r>
              <a:rPr b="0" lang="en-US" sz="1200" spc="-1" strike="noStrike">
                <a:solidFill>
                  <a:srgbClr val="213343"/>
                </a:solidFill>
                <a:latin typeface="Poppins"/>
                <a:ea typeface="Arial"/>
              </a:rPr>
              <a:t>These charts make the size of a group and how groups relate to each other more visually important than data changes over time.</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p:txBody>
      </p:sp>
      <p:sp>
        <p:nvSpPr>
          <p:cNvPr id="310" name="Picture 7"/>
          <p:cNvSpPr/>
          <p:nvPr/>
        </p:nvSpPr>
        <p:spPr>
          <a:xfrm>
            <a:off x="252720" y="1204200"/>
            <a:ext cx="4095720" cy="2969640"/>
          </a:xfrm>
          <a:prstGeom prst="round2DiagRect">
            <a:avLst>
              <a:gd name="adj1" fmla="val 2649"/>
              <a:gd name="adj2" fmla="val 24030"/>
            </a:avLst>
          </a:prstGeom>
          <a:blipFill rotWithShape="0">
            <a:blip r:embed="rId1"/>
            <a:srcRect/>
            <a:stretch/>
          </a:blipFill>
          <a:ln cap="sq" w="88900">
            <a:solidFill>
              <a:srgbClr val="ffffff"/>
            </a:solidFill>
            <a:miter/>
          </a:ln>
          <a:effectLst>
            <a:outerShdw algn="t" blurRad="50760" dir="5400000" dist="38160" rotWithShape="0">
              <a:srgbClr val="000000">
                <a:alpha val="4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p:transition spd="slow">
    <p:fad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Box 11"/>
          <p:cNvSpPr/>
          <p:nvPr/>
        </p:nvSpPr>
        <p:spPr>
          <a:xfrm>
            <a:off x="2894400" y="-3960"/>
            <a:ext cx="3768840" cy="5166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2800" spc="-1" strike="noStrike">
                <a:solidFill>
                  <a:schemeClr val="dk1"/>
                </a:solidFill>
                <a:latin typeface="Poppins"/>
                <a:ea typeface="Arial"/>
              </a:rPr>
              <a:t>Waterfall Charts</a:t>
            </a:r>
            <a:endParaRPr b="0" lang="en-US" sz="2800" spc="-1" strike="noStrike">
              <a:solidFill>
                <a:srgbClr val="000000"/>
              </a:solidFill>
              <a:latin typeface="Arial"/>
            </a:endParaRPr>
          </a:p>
        </p:txBody>
      </p:sp>
      <p:sp>
        <p:nvSpPr>
          <p:cNvPr id="312" name="TextBox 12"/>
          <p:cNvSpPr/>
          <p:nvPr/>
        </p:nvSpPr>
        <p:spPr>
          <a:xfrm>
            <a:off x="200880" y="558720"/>
            <a:ext cx="8742240" cy="516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chemeClr val="dk1"/>
                </a:solidFill>
                <a:latin typeface="Poppins"/>
                <a:ea typeface="Arial"/>
              </a:rPr>
              <a:t>A waterfall chart is a type of graph that usually shows positive and negative values of change between two points, which helps in understanding the cumulative effect of these changes (so the net change).</a:t>
            </a:r>
            <a:endParaRPr b="0" lang="en-US" sz="1400" spc="-1" strike="noStrike">
              <a:solidFill>
                <a:srgbClr val="000000"/>
              </a:solidFill>
              <a:latin typeface="Arial"/>
            </a:endParaRPr>
          </a:p>
        </p:txBody>
      </p:sp>
      <p:sp>
        <p:nvSpPr>
          <p:cNvPr id="313" name="TextBox 13"/>
          <p:cNvSpPr/>
          <p:nvPr/>
        </p:nvSpPr>
        <p:spPr>
          <a:xfrm>
            <a:off x="5235840" y="1228320"/>
            <a:ext cx="14270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chemeClr val="dk1"/>
                </a:solidFill>
                <a:latin typeface="Poppins"/>
                <a:ea typeface="Arial"/>
              </a:rPr>
              <a:t>Uses:</a:t>
            </a:r>
            <a:endParaRPr b="0" lang="en-US" sz="1800" spc="-1" strike="noStrike">
              <a:solidFill>
                <a:srgbClr val="000000"/>
              </a:solidFill>
              <a:latin typeface="Arial"/>
            </a:endParaRPr>
          </a:p>
        </p:txBody>
      </p:sp>
      <p:sp>
        <p:nvSpPr>
          <p:cNvPr id="314" name="TextBox 14"/>
          <p:cNvSpPr/>
          <p:nvPr/>
        </p:nvSpPr>
        <p:spPr>
          <a:xfrm>
            <a:off x="5267160" y="1597680"/>
            <a:ext cx="3601440" cy="2832840"/>
          </a:xfrm>
          <a:prstGeom prst="rect">
            <a:avLst/>
          </a:prstGeom>
          <a:noFill/>
          <a:ln w="0">
            <a:noFill/>
          </a:ln>
        </p:spPr>
        <p:style>
          <a:lnRef idx="0"/>
          <a:fillRef idx="0"/>
          <a:effectRef idx="0"/>
          <a:fontRef idx="minor"/>
        </p:style>
        <p:txBody>
          <a:bodyPr lIns="90000" rIns="90000" tIns="45000" bIns="45000" anchor="t">
            <a:spAutoFit/>
          </a:bodyPr>
          <a:p>
            <a:pPr marL="171360" indent="-171360">
              <a:lnSpc>
                <a:spcPct val="100000"/>
              </a:lnSpc>
              <a:buClr>
                <a:srgbClr val="000000"/>
              </a:buClr>
              <a:buFont typeface="Arial"/>
              <a:buChar char="•"/>
            </a:pPr>
            <a:r>
              <a:rPr b="0" lang="en-US" sz="1200" spc="-1" strike="noStrike">
                <a:solidFill>
                  <a:srgbClr val="1a1a1a"/>
                </a:solidFill>
                <a:latin typeface="Poppins"/>
                <a:ea typeface="Arial"/>
              </a:rPr>
              <a:t>This chart does not only look at the starting value and the ending value of your data set but also visualized each individual positive or negative change that happened. </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marL="171360" indent="-171360">
              <a:lnSpc>
                <a:spcPct val="100000"/>
              </a:lnSpc>
              <a:buClr>
                <a:srgbClr val="000000"/>
              </a:buClr>
              <a:buFont typeface="Arial"/>
              <a:buChar char="•"/>
            </a:pPr>
            <a:r>
              <a:rPr b="0" lang="en-US" sz="1200" spc="-1" strike="noStrike">
                <a:solidFill>
                  <a:srgbClr val="1a1a1a"/>
                </a:solidFill>
                <a:latin typeface="Poppins"/>
                <a:ea typeface="Arial"/>
              </a:rPr>
              <a:t>This type of chart is quite useful in financial sectors or human resources, but also in other industries (think of inventories, revenue tracking, etc.</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marL="171360" indent="-171360">
              <a:lnSpc>
                <a:spcPct val="100000"/>
              </a:lnSpc>
              <a:buClr>
                <a:srgbClr val="000000"/>
              </a:buClr>
              <a:buFont typeface="Arial"/>
              <a:buChar char="•"/>
            </a:pPr>
            <a:r>
              <a:rPr b="0" lang="en-US" sz="1200" spc="-1" strike="noStrike">
                <a:solidFill>
                  <a:srgbClr val="333333"/>
                </a:solidFill>
                <a:latin typeface="Poppins"/>
                <a:ea typeface="Arial"/>
              </a:rPr>
              <a:t>This type of visualization helps communicate the sequential impact of various factors on a total value. The chart helps visualize the changes in the data and understand the flow of values. </a:t>
            </a:r>
            <a:endParaRPr b="0" lang="en-US" sz="1200" spc="-1" strike="noStrike">
              <a:solidFill>
                <a:srgbClr val="000000"/>
              </a:solidFill>
              <a:latin typeface="Arial"/>
            </a:endParaRPr>
          </a:p>
        </p:txBody>
      </p:sp>
      <p:sp>
        <p:nvSpPr>
          <p:cNvPr id="315" name="Picture 581"/>
          <p:cNvSpPr/>
          <p:nvPr/>
        </p:nvSpPr>
        <p:spPr>
          <a:xfrm>
            <a:off x="375480" y="1539360"/>
            <a:ext cx="4471200" cy="3353400"/>
          </a:xfrm>
          <a:prstGeom prst="round2DiagRect">
            <a:avLst>
              <a:gd name="adj1" fmla="val 2702"/>
              <a:gd name="adj2" fmla="val 27709"/>
            </a:avLst>
          </a:prstGeom>
          <a:blipFill rotWithShape="0">
            <a:blip r:embed="rId1"/>
            <a:srcRect/>
            <a:stretch/>
          </a:blipFill>
          <a:ln cap="sq" w="88900">
            <a:solidFill>
              <a:srgbClr val="ffffff"/>
            </a:solidFill>
            <a:miter/>
          </a:ln>
          <a:effectLst>
            <a:outerShdw algn="t" blurRad="50760" dir="5400000" dist="38160" rotWithShape="0">
              <a:srgbClr val="000000">
                <a:alpha val="4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p:transition spd="slow">
    <p:fade/>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Box 4"/>
          <p:cNvSpPr/>
          <p:nvPr/>
        </p:nvSpPr>
        <p:spPr>
          <a:xfrm>
            <a:off x="208080" y="817560"/>
            <a:ext cx="4066200" cy="516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800" spc="-1" strike="noStrike">
                <a:solidFill>
                  <a:schemeClr val="dk1"/>
                </a:solidFill>
                <a:latin typeface="Poppins"/>
                <a:ea typeface="Arial"/>
              </a:rPr>
              <a:t>Column Histogram</a:t>
            </a:r>
            <a:endParaRPr b="0" lang="en-US" sz="2800" spc="-1" strike="noStrike">
              <a:solidFill>
                <a:srgbClr val="000000"/>
              </a:solidFill>
              <a:latin typeface="Arial"/>
            </a:endParaRPr>
          </a:p>
        </p:txBody>
      </p:sp>
      <p:sp>
        <p:nvSpPr>
          <p:cNvPr id="317" name="TextBox 5"/>
          <p:cNvSpPr/>
          <p:nvPr/>
        </p:nvSpPr>
        <p:spPr>
          <a:xfrm>
            <a:off x="505440" y="1489320"/>
            <a:ext cx="2966040" cy="2437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172b4d"/>
                </a:solidFill>
                <a:latin typeface="Roboto"/>
                <a:ea typeface="Arial"/>
              </a:rPr>
              <a:t>A histogram is a common variation of column charts used to present the </a:t>
            </a:r>
            <a:r>
              <a:rPr b="0" lang="en-US" sz="1400" spc="-1" strike="noStrike">
                <a:solidFill>
                  <a:srgbClr val="c00000"/>
                </a:solidFill>
                <a:latin typeface="Roboto"/>
                <a:ea typeface="Arial"/>
              </a:rPr>
              <a:t>distribution and relationships </a:t>
            </a:r>
            <a:r>
              <a:rPr b="0" lang="en-US" sz="1400" spc="-1" strike="noStrike">
                <a:solidFill>
                  <a:srgbClr val="172b4d"/>
                </a:solidFill>
                <a:latin typeface="Roboto"/>
                <a:ea typeface="Arial"/>
              </a:rPr>
              <a:t>of a single variable over a set of categories. </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en-US" sz="1400" spc="-1" strike="noStrike">
                <a:solidFill>
                  <a:srgbClr val="172b4d"/>
                </a:solidFill>
                <a:latin typeface="Roboto"/>
                <a:ea typeface="Arial"/>
              </a:rPr>
              <a:t>A good example of a histogram would be a distribution of grades on a school exam or the sizes of pumpkins, divided by size group, in a pumpkin festival.</a:t>
            </a:r>
            <a:endParaRPr b="0" lang="en-US" sz="1400" spc="-1" strike="noStrike">
              <a:solidFill>
                <a:srgbClr val="000000"/>
              </a:solidFill>
              <a:latin typeface="Arial"/>
            </a:endParaRPr>
          </a:p>
        </p:txBody>
      </p:sp>
      <p:sp>
        <p:nvSpPr>
          <p:cNvPr id="318" name="Picture 7"/>
          <p:cNvSpPr/>
          <p:nvPr/>
        </p:nvSpPr>
        <p:spPr>
          <a:xfrm>
            <a:off x="3967560" y="953640"/>
            <a:ext cx="4886280" cy="3751920"/>
          </a:xfrm>
          <a:prstGeom prst="round2DiagRect">
            <a:avLst>
              <a:gd name="adj1" fmla="val 16215"/>
              <a:gd name="adj2" fmla="val 3389"/>
            </a:avLst>
          </a:prstGeom>
          <a:blipFill rotWithShape="0">
            <a:blip r:embed="rId1">
              <a:extLst>
                <a:ext uri="{BEBA8EAE-BF5A-486C-A8C5-ECC9F3942E4B}">
                  <a14:imgProps xmlns:a14="http://schemas.microsoft.com/office/drawing/2010/main">
                    <a14:imgLayer r:embed="rId2">
                      <a14:imgEffect>
                        <a14:saturation sat="0"/>
                      </a14:imgEffect>
                    </a14:imgLayer>
                  </a14:imgProps>
                </a:ext>
              </a:extLst>
            </a:blip>
            <a:srcRect/>
            <a:stretch/>
          </a:blipFill>
          <a:ln cap="sq" w="88900">
            <a:solidFill>
              <a:srgbClr val="ffffff"/>
            </a:solidFill>
            <a:miter/>
          </a:ln>
          <a:effectLst>
            <a:outerShdw algn="t" blurRad="50760" dir="5400000" dist="38160" rotWithShape="0">
              <a:srgbClr val="000000">
                <a:alpha val="4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p:transition spd="slow">
    <p:fade/>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Box 3"/>
          <p:cNvSpPr/>
          <p:nvPr/>
        </p:nvSpPr>
        <p:spPr>
          <a:xfrm>
            <a:off x="245160" y="1253160"/>
            <a:ext cx="3716640" cy="943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800" spc="-1" strike="noStrike">
                <a:solidFill>
                  <a:srgbClr val="000000"/>
                </a:solidFill>
                <a:latin typeface="Poppins"/>
                <a:ea typeface="Arial"/>
              </a:rPr>
              <a:t>Stacked Column Charts</a:t>
            </a:r>
            <a:endParaRPr b="0" lang="en-US" sz="2800" spc="-1" strike="noStrike">
              <a:solidFill>
                <a:srgbClr val="000000"/>
              </a:solidFill>
              <a:latin typeface="Arial"/>
            </a:endParaRPr>
          </a:p>
        </p:txBody>
      </p:sp>
      <p:sp>
        <p:nvSpPr>
          <p:cNvPr id="320" name="TextBox 4"/>
          <p:cNvSpPr/>
          <p:nvPr/>
        </p:nvSpPr>
        <p:spPr>
          <a:xfrm>
            <a:off x="487080" y="2207160"/>
            <a:ext cx="3084840" cy="15840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172b4d"/>
                </a:solidFill>
                <a:latin typeface="Roboto"/>
                <a:ea typeface="Arial"/>
              </a:rPr>
              <a:t>Use stacked column charts to show a composition. Do not use too many composition items (not more than three or four) and make sure the composing parts are relatively similar in size. It can get messy very quickly.</a:t>
            </a:r>
            <a:endParaRPr b="0" lang="en-US" sz="1400" spc="-1" strike="noStrike">
              <a:solidFill>
                <a:srgbClr val="000000"/>
              </a:solidFill>
              <a:latin typeface="Arial"/>
            </a:endParaRPr>
          </a:p>
        </p:txBody>
      </p:sp>
      <p:sp>
        <p:nvSpPr>
          <p:cNvPr id="321" name="Picture 6"/>
          <p:cNvSpPr/>
          <p:nvPr/>
        </p:nvSpPr>
        <p:spPr>
          <a:xfrm>
            <a:off x="4059720" y="735480"/>
            <a:ext cx="4704840" cy="3672360"/>
          </a:xfrm>
          <a:prstGeom prst="round2DiagRect">
            <a:avLst>
              <a:gd name="adj1" fmla="val 14643"/>
              <a:gd name="adj2" fmla="val 2632"/>
            </a:avLst>
          </a:prstGeom>
          <a:blipFill rotWithShape="0">
            <a:blip r:embed="rId1"/>
            <a:srcRect/>
            <a:stretch/>
          </a:blipFill>
          <a:ln cap="sq" w="88900">
            <a:solidFill>
              <a:srgbClr val="ffffff"/>
            </a:solidFill>
            <a:miter/>
          </a:ln>
          <a:effectLst>
            <a:outerShdw algn="t" blurRad="50760" dir="5400000" dist="38160" rotWithShape="0">
              <a:srgbClr val="000000">
                <a:alpha val="4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p:transition spd="slow">
    <p:fade/>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TextBox 1"/>
          <p:cNvSpPr/>
          <p:nvPr/>
        </p:nvSpPr>
        <p:spPr>
          <a:xfrm>
            <a:off x="5620320" y="1001160"/>
            <a:ext cx="3129480" cy="943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800" spc="-1" strike="noStrike">
                <a:solidFill>
                  <a:schemeClr val="dk1"/>
                </a:solidFill>
                <a:latin typeface="Poppins"/>
                <a:ea typeface="Arial"/>
              </a:rPr>
              <a:t>Bar Histogram Charts</a:t>
            </a:r>
            <a:endParaRPr b="0" lang="en-US" sz="2800" spc="-1" strike="noStrike">
              <a:solidFill>
                <a:srgbClr val="000000"/>
              </a:solidFill>
              <a:latin typeface="Arial"/>
            </a:endParaRPr>
          </a:p>
        </p:txBody>
      </p:sp>
      <p:sp>
        <p:nvSpPr>
          <p:cNvPr id="323" name="TextBox 2"/>
          <p:cNvSpPr/>
          <p:nvPr/>
        </p:nvSpPr>
        <p:spPr>
          <a:xfrm>
            <a:off x="5932440" y="2126880"/>
            <a:ext cx="2370960" cy="1064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600" spc="-1" strike="noStrike">
                <a:solidFill>
                  <a:schemeClr val="dk1"/>
                </a:solidFill>
                <a:latin typeface="Poppins"/>
                <a:ea typeface="Arial"/>
              </a:rPr>
              <a:t>Just like column charts, bar charts can be used to present histograms.</a:t>
            </a:r>
            <a:endParaRPr b="0" lang="en-US" sz="1600" spc="-1" strike="noStrike">
              <a:solidFill>
                <a:srgbClr val="000000"/>
              </a:solidFill>
              <a:latin typeface="Arial"/>
            </a:endParaRPr>
          </a:p>
        </p:txBody>
      </p:sp>
      <p:sp>
        <p:nvSpPr>
          <p:cNvPr id="324" name="Picture 4"/>
          <p:cNvSpPr/>
          <p:nvPr/>
        </p:nvSpPr>
        <p:spPr>
          <a:xfrm>
            <a:off x="460800" y="795600"/>
            <a:ext cx="4480200" cy="3850560"/>
          </a:xfrm>
          <a:prstGeom prst="round2DiagRect">
            <a:avLst>
              <a:gd name="adj1" fmla="val 2358"/>
              <a:gd name="adj2" fmla="val 24853"/>
            </a:avLst>
          </a:prstGeom>
          <a:blipFill rotWithShape="0">
            <a:blip r:embed="rId1">
              <a:extLst>
                <a:ext uri="{BEBA8EAE-BF5A-486C-A8C5-ECC9F3942E4B}">
                  <a14:imgProps xmlns:a14="http://schemas.microsoft.com/office/drawing/2010/main">
                    <a14:imgLayer r:embed="rId2">
                      <a14:imgEffect>
                        <a14:colorTemperature colorTemp="7200"/>
                      </a14:imgEffect>
                    </a14:imgLayer>
                  </a14:imgProps>
                </a:ext>
              </a:extLst>
            </a:blip>
            <a:srcRect/>
            <a:stretch/>
          </a:blipFill>
          <a:ln cap="sq" w="88900">
            <a:solidFill>
              <a:srgbClr val="ffffff"/>
            </a:solidFill>
            <a:miter/>
          </a:ln>
          <a:effectLst>
            <a:outerShdw algn="t" blurRad="50760" dir="5400000" dist="38160" rotWithShape="0">
              <a:srgbClr val="000000">
                <a:alpha val="4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p:transition spd="slow">
    <p:fade/>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ransition spd="slow">
    <p:fade/>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ransition spd="slow">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720000" y="1013400"/>
            <a:ext cx="7703640" cy="572400"/>
          </a:xfrm>
          <a:prstGeom prst="rect">
            <a:avLst/>
          </a:prstGeom>
          <a:noFill/>
          <a:ln w="0">
            <a:noFill/>
          </a:ln>
        </p:spPr>
        <p:txBody>
          <a:bodyPr lIns="91440" rIns="91440" tIns="91440" bIns="91440" anchor="t">
            <a:noAutofit/>
          </a:bodyPr>
          <a:p>
            <a:pPr indent="0" algn="ctr">
              <a:lnSpc>
                <a:spcPct val="100000"/>
              </a:lnSpc>
              <a:buNone/>
              <a:tabLst>
                <a:tab algn="l" pos="0"/>
              </a:tabLst>
            </a:pPr>
            <a:r>
              <a:rPr b="1" lang="en" sz="3000" spc="-1" strike="noStrike">
                <a:solidFill>
                  <a:schemeClr val="dk1"/>
                </a:solidFill>
                <a:latin typeface="Poppins"/>
                <a:ea typeface="Poppins"/>
              </a:rPr>
              <a:t>What would you like to show?</a:t>
            </a:r>
            <a:endParaRPr b="0" lang="en-US" sz="3000" spc="-1" strike="noStrike">
              <a:solidFill>
                <a:srgbClr val="000000"/>
              </a:solidFill>
              <a:latin typeface="Arial"/>
            </a:endParaRPr>
          </a:p>
        </p:txBody>
      </p:sp>
      <p:sp>
        <p:nvSpPr>
          <p:cNvPr id="260" name="PlaceHolder 2"/>
          <p:cNvSpPr>
            <a:spLocks noGrp="1"/>
          </p:cNvSpPr>
          <p:nvPr>
            <p:ph type="title"/>
          </p:nvPr>
        </p:nvSpPr>
        <p:spPr>
          <a:xfrm>
            <a:off x="3826080" y="1959120"/>
            <a:ext cx="694440" cy="694440"/>
          </a:xfrm>
          <a:prstGeom prst="rect">
            <a:avLst/>
          </a:prstGeom>
          <a:solidFill>
            <a:schemeClr val="lt2"/>
          </a:solidFill>
          <a:ln w="0">
            <a:noFill/>
          </a:ln>
        </p:spPr>
        <p:txBody>
          <a:bodyPr lIns="91440" rIns="91440" tIns="91440" bIns="91440" anchor="ctr">
            <a:noAutofit/>
          </a:bodyPr>
          <a:p>
            <a:pPr indent="0" algn="ctr">
              <a:lnSpc>
                <a:spcPct val="100000"/>
              </a:lnSpc>
              <a:buNone/>
              <a:tabLst>
                <a:tab algn="l" pos="0"/>
              </a:tabLst>
            </a:pPr>
            <a:r>
              <a:rPr b="1" lang="en" sz="3000" spc="-1" strike="noStrike">
                <a:solidFill>
                  <a:schemeClr val="dk1"/>
                </a:solidFill>
                <a:latin typeface="Poppins"/>
                <a:ea typeface="Poppins"/>
              </a:rPr>
              <a:t>01</a:t>
            </a:r>
            <a:endParaRPr b="0" lang="en-US" sz="3000" spc="-1" strike="noStrike">
              <a:solidFill>
                <a:srgbClr val="000000"/>
              </a:solidFill>
              <a:latin typeface="Arial"/>
            </a:endParaRPr>
          </a:p>
        </p:txBody>
      </p:sp>
      <p:sp>
        <p:nvSpPr>
          <p:cNvPr id="261" name="PlaceHolder 3"/>
          <p:cNvSpPr>
            <a:spLocks noGrp="1"/>
          </p:cNvSpPr>
          <p:nvPr>
            <p:ph type="title"/>
          </p:nvPr>
        </p:nvSpPr>
        <p:spPr>
          <a:xfrm>
            <a:off x="4757040" y="1966320"/>
            <a:ext cx="694440" cy="694440"/>
          </a:xfrm>
          <a:prstGeom prst="rect">
            <a:avLst/>
          </a:prstGeom>
          <a:solidFill>
            <a:schemeClr val="lt2"/>
          </a:solidFill>
          <a:ln w="0">
            <a:noFill/>
          </a:ln>
        </p:spPr>
        <p:txBody>
          <a:bodyPr lIns="91440" rIns="91440" tIns="91440" bIns="91440" anchor="ctr">
            <a:noAutofit/>
          </a:bodyPr>
          <a:p>
            <a:pPr indent="0" algn="ctr">
              <a:lnSpc>
                <a:spcPct val="100000"/>
              </a:lnSpc>
              <a:buNone/>
              <a:tabLst>
                <a:tab algn="l" pos="0"/>
              </a:tabLst>
            </a:pPr>
            <a:r>
              <a:rPr b="1" lang="en" sz="3000" spc="-1" strike="noStrike">
                <a:solidFill>
                  <a:schemeClr val="dk1"/>
                </a:solidFill>
                <a:latin typeface="Poppins"/>
                <a:ea typeface="Poppins"/>
              </a:rPr>
              <a:t>02</a:t>
            </a:r>
            <a:endParaRPr b="0" lang="en-US" sz="3000" spc="-1" strike="noStrike">
              <a:solidFill>
                <a:srgbClr val="000000"/>
              </a:solidFill>
              <a:latin typeface="Arial"/>
            </a:endParaRPr>
          </a:p>
        </p:txBody>
      </p:sp>
      <p:sp>
        <p:nvSpPr>
          <p:cNvPr id="262" name="PlaceHolder 4"/>
          <p:cNvSpPr>
            <a:spLocks noGrp="1"/>
          </p:cNvSpPr>
          <p:nvPr>
            <p:ph type="title"/>
          </p:nvPr>
        </p:nvSpPr>
        <p:spPr>
          <a:xfrm>
            <a:off x="3826080" y="2930760"/>
            <a:ext cx="694440" cy="694440"/>
          </a:xfrm>
          <a:prstGeom prst="rect">
            <a:avLst/>
          </a:prstGeom>
          <a:solidFill>
            <a:schemeClr val="lt2"/>
          </a:solidFill>
          <a:ln w="0">
            <a:noFill/>
          </a:ln>
        </p:spPr>
        <p:txBody>
          <a:bodyPr lIns="91440" rIns="91440" tIns="91440" bIns="91440" anchor="ctr">
            <a:noAutofit/>
          </a:bodyPr>
          <a:p>
            <a:pPr indent="0" algn="ctr">
              <a:lnSpc>
                <a:spcPct val="100000"/>
              </a:lnSpc>
              <a:buNone/>
              <a:tabLst>
                <a:tab algn="l" pos="0"/>
              </a:tabLst>
            </a:pPr>
            <a:r>
              <a:rPr b="1" lang="en" sz="3000" spc="-1" strike="noStrike">
                <a:solidFill>
                  <a:schemeClr val="dk1"/>
                </a:solidFill>
                <a:latin typeface="Poppins"/>
                <a:ea typeface="Poppins"/>
              </a:rPr>
              <a:t>03</a:t>
            </a:r>
            <a:endParaRPr b="0" lang="en-US" sz="3000" spc="-1" strike="noStrike">
              <a:solidFill>
                <a:srgbClr val="000000"/>
              </a:solidFill>
              <a:latin typeface="Arial"/>
            </a:endParaRPr>
          </a:p>
        </p:txBody>
      </p:sp>
      <p:sp>
        <p:nvSpPr>
          <p:cNvPr id="263" name="PlaceHolder 5"/>
          <p:cNvSpPr>
            <a:spLocks noGrp="1"/>
          </p:cNvSpPr>
          <p:nvPr>
            <p:ph type="title"/>
          </p:nvPr>
        </p:nvSpPr>
        <p:spPr>
          <a:xfrm>
            <a:off x="4757040" y="2930760"/>
            <a:ext cx="694440" cy="694440"/>
          </a:xfrm>
          <a:prstGeom prst="rect">
            <a:avLst/>
          </a:prstGeom>
          <a:solidFill>
            <a:schemeClr val="lt2"/>
          </a:solidFill>
          <a:ln w="0">
            <a:noFill/>
          </a:ln>
        </p:spPr>
        <p:txBody>
          <a:bodyPr lIns="91440" rIns="91440" tIns="91440" bIns="91440" anchor="ctr">
            <a:noAutofit/>
          </a:bodyPr>
          <a:p>
            <a:pPr indent="0" algn="ctr">
              <a:lnSpc>
                <a:spcPct val="100000"/>
              </a:lnSpc>
              <a:buNone/>
              <a:tabLst>
                <a:tab algn="l" pos="0"/>
              </a:tabLst>
            </a:pPr>
            <a:r>
              <a:rPr b="1" lang="en" sz="3000" spc="-1" strike="noStrike">
                <a:solidFill>
                  <a:schemeClr val="dk1"/>
                </a:solidFill>
                <a:latin typeface="Poppins"/>
                <a:ea typeface="Poppins"/>
              </a:rPr>
              <a:t>04</a:t>
            </a:r>
            <a:endParaRPr b="0" lang="en-US" sz="3000" spc="-1" strike="noStrike">
              <a:solidFill>
                <a:srgbClr val="000000"/>
              </a:solidFill>
              <a:latin typeface="Arial"/>
            </a:endParaRPr>
          </a:p>
        </p:txBody>
      </p:sp>
      <p:sp>
        <p:nvSpPr>
          <p:cNvPr id="264" name="PlaceHolder 6"/>
          <p:cNvSpPr>
            <a:spLocks noGrp="1"/>
          </p:cNvSpPr>
          <p:nvPr>
            <p:ph type="subTitle"/>
          </p:nvPr>
        </p:nvSpPr>
        <p:spPr>
          <a:xfrm>
            <a:off x="1454040" y="1966320"/>
            <a:ext cx="2287800" cy="694440"/>
          </a:xfrm>
          <a:prstGeom prst="rect">
            <a:avLst/>
          </a:prstGeom>
          <a:noFill/>
          <a:ln w="0">
            <a:noFill/>
          </a:ln>
        </p:spPr>
        <p:txBody>
          <a:bodyPr lIns="91440" rIns="91440" tIns="91440" bIns="91440" anchor="ctr">
            <a:noAutofit/>
          </a:bodyPr>
          <a:p>
            <a:pPr indent="0" algn="r">
              <a:lnSpc>
                <a:spcPct val="100000"/>
              </a:lnSpc>
              <a:buNone/>
              <a:tabLst>
                <a:tab algn="l" pos="0"/>
              </a:tabLst>
            </a:pPr>
            <a:r>
              <a:rPr b="1" lang="en" sz="1800" spc="-1" strike="noStrike">
                <a:solidFill>
                  <a:schemeClr val="dk1"/>
                </a:solidFill>
                <a:latin typeface="Poppins"/>
                <a:ea typeface="Poppins"/>
              </a:rPr>
              <a:t>Comparison</a:t>
            </a:r>
            <a:endParaRPr b="0" lang="en-US" sz="1800" spc="-1" strike="noStrike">
              <a:solidFill>
                <a:srgbClr val="000000"/>
              </a:solidFill>
              <a:latin typeface="Arial"/>
            </a:endParaRPr>
          </a:p>
        </p:txBody>
      </p:sp>
      <p:sp>
        <p:nvSpPr>
          <p:cNvPr id="265" name="PlaceHolder 7"/>
          <p:cNvSpPr>
            <a:spLocks noGrp="1"/>
          </p:cNvSpPr>
          <p:nvPr>
            <p:ph type="subTitle"/>
          </p:nvPr>
        </p:nvSpPr>
        <p:spPr>
          <a:xfrm>
            <a:off x="1419840" y="2932560"/>
            <a:ext cx="2287800" cy="694440"/>
          </a:xfrm>
          <a:prstGeom prst="rect">
            <a:avLst/>
          </a:prstGeom>
          <a:noFill/>
          <a:ln w="0">
            <a:noFill/>
          </a:ln>
        </p:spPr>
        <p:txBody>
          <a:bodyPr lIns="91440" rIns="91440" tIns="91440" bIns="91440" anchor="ctr">
            <a:noAutofit/>
          </a:bodyPr>
          <a:p>
            <a:pPr indent="0" algn="r">
              <a:lnSpc>
                <a:spcPct val="100000"/>
              </a:lnSpc>
              <a:buNone/>
              <a:tabLst>
                <a:tab algn="l" pos="0"/>
              </a:tabLst>
            </a:pPr>
            <a:r>
              <a:rPr b="1" lang="en" sz="1800" spc="-1" strike="noStrike">
                <a:solidFill>
                  <a:schemeClr val="dk1"/>
                </a:solidFill>
                <a:latin typeface="Poppins"/>
                <a:ea typeface="Poppins"/>
              </a:rPr>
              <a:t>Distribution</a:t>
            </a:r>
            <a:endParaRPr b="0" lang="en-US" sz="1800" spc="-1" strike="noStrike">
              <a:solidFill>
                <a:srgbClr val="000000"/>
              </a:solidFill>
              <a:latin typeface="Arial"/>
            </a:endParaRPr>
          </a:p>
        </p:txBody>
      </p:sp>
      <p:sp>
        <p:nvSpPr>
          <p:cNvPr id="266" name="PlaceHolder 8"/>
          <p:cNvSpPr>
            <a:spLocks noGrp="1"/>
          </p:cNvSpPr>
          <p:nvPr>
            <p:ph type="subTitle"/>
          </p:nvPr>
        </p:nvSpPr>
        <p:spPr>
          <a:xfrm>
            <a:off x="5619960" y="1966320"/>
            <a:ext cx="2287800" cy="694440"/>
          </a:xfrm>
          <a:prstGeom prst="rect">
            <a:avLst/>
          </a:prstGeom>
          <a:noFill/>
          <a:ln w="0">
            <a:noFill/>
          </a:ln>
        </p:spPr>
        <p:txBody>
          <a:bodyPr lIns="91440" rIns="91440" tIns="91440" bIns="91440" anchor="ctr">
            <a:noAutofit/>
          </a:bodyPr>
          <a:p>
            <a:pPr indent="0">
              <a:lnSpc>
                <a:spcPct val="100000"/>
              </a:lnSpc>
              <a:buNone/>
              <a:tabLst>
                <a:tab algn="l" pos="0"/>
              </a:tabLst>
            </a:pPr>
            <a:r>
              <a:rPr b="1" lang="en-US" sz="1800" spc="-1" strike="noStrike">
                <a:solidFill>
                  <a:schemeClr val="dk1"/>
                </a:solidFill>
                <a:latin typeface="Poppins"/>
                <a:ea typeface="Poppins"/>
              </a:rPr>
              <a:t>Composition</a:t>
            </a:r>
            <a:endParaRPr b="0" lang="en-US" sz="1800" spc="-1" strike="noStrike">
              <a:solidFill>
                <a:srgbClr val="000000"/>
              </a:solidFill>
              <a:latin typeface="Arial"/>
            </a:endParaRPr>
          </a:p>
        </p:txBody>
      </p:sp>
      <p:sp>
        <p:nvSpPr>
          <p:cNvPr id="267" name="PlaceHolder 9"/>
          <p:cNvSpPr>
            <a:spLocks noGrp="1"/>
          </p:cNvSpPr>
          <p:nvPr>
            <p:ph type="subTitle"/>
          </p:nvPr>
        </p:nvSpPr>
        <p:spPr>
          <a:xfrm>
            <a:off x="5687640" y="2930760"/>
            <a:ext cx="2287800" cy="694440"/>
          </a:xfrm>
          <a:prstGeom prst="rect">
            <a:avLst/>
          </a:prstGeom>
          <a:noFill/>
          <a:ln w="0">
            <a:noFill/>
          </a:ln>
        </p:spPr>
        <p:txBody>
          <a:bodyPr lIns="91440" rIns="91440" tIns="91440" bIns="91440" anchor="ctr">
            <a:noAutofit/>
          </a:bodyPr>
          <a:p>
            <a:pPr indent="0">
              <a:lnSpc>
                <a:spcPct val="100000"/>
              </a:lnSpc>
              <a:buNone/>
              <a:tabLst>
                <a:tab algn="l" pos="0"/>
              </a:tabLst>
            </a:pPr>
            <a:r>
              <a:rPr b="1" lang="en-US" sz="1800" spc="-1" strike="noStrike">
                <a:solidFill>
                  <a:schemeClr val="dk1"/>
                </a:solidFill>
                <a:latin typeface="Poppins"/>
                <a:ea typeface="Poppins"/>
              </a:rPr>
              <a:t>Relationship</a:t>
            </a:r>
            <a:endParaRPr b="0" lang="en-US" sz="1800" spc="-1" strike="noStrike">
              <a:solidFill>
                <a:srgbClr val="000000"/>
              </a:solidFill>
              <a:latin typeface="Arial"/>
            </a:endParaRPr>
          </a:p>
        </p:txBody>
      </p:sp>
      <p:pic>
        <p:nvPicPr>
          <p:cNvPr id="268" name="Google Shape;335;p35" descr=""/>
          <p:cNvPicPr/>
          <p:nvPr/>
        </p:nvPicPr>
        <p:blipFill>
          <a:blip r:embed="rId1"/>
          <a:srcRect l="0" t="0" r="9177" b="8217"/>
          <a:stretch/>
        </p:blipFill>
        <p:spPr>
          <a:xfrm>
            <a:off x="89280" y="4130280"/>
            <a:ext cx="1605240" cy="1152000"/>
          </a:xfrm>
          <a:prstGeom prst="rect">
            <a:avLst/>
          </a:prstGeom>
          <a:ln w="0">
            <a:noFill/>
          </a:ln>
        </p:spPr>
      </p:pic>
    </p:spTree>
  </p:cSld>
  <p:transition spd="slow">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201600" y="658440"/>
            <a:ext cx="3018240" cy="547920"/>
          </a:xfrm>
          <a:prstGeom prst="rect">
            <a:avLst/>
          </a:prstGeom>
          <a:noFill/>
          <a:ln w="0">
            <a:noFill/>
          </a:ln>
        </p:spPr>
        <p:txBody>
          <a:bodyPr lIns="91440" rIns="91440" tIns="91440" bIns="91440" anchor="b">
            <a:noAutofit/>
          </a:bodyPr>
          <a:p>
            <a:pPr indent="0">
              <a:lnSpc>
                <a:spcPct val="100000"/>
              </a:lnSpc>
              <a:buNone/>
              <a:tabLst>
                <a:tab algn="l" pos="0"/>
              </a:tabLst>
            </a:pPr>
            <a:r>
              <a:rPr b="1" lang="en" sz="2800" spc="-1" strike="noStrike">
                <a:solidFill>
                  <a:schemeClr val="dk1"/>
                </a:solidFill>
                <a:latin typeface="Poppins"/>
                <a:ea typeface="Poppins"/>
              </a:rPr>
              <a:t>Column Charts</a:t>
            </a:r>
            <a:endParaRPr b="0" lang="en-US" sz="2800" spc="-1" strike="noStrike">
              <a:solidFill>
                <a:srgbClr val="000000"/>
              </a:solidFill>
              <a:latin typeface="Arial"/>
            </a:endParaRPr>
          </a:p>
        </p:txBody>
      </p:sp>
      <p:sp>
        <p:nvSpPr>
          <p:cNvPr id="270" name="PlaceHolder 2"/>
          <p:cNvSpPr>
            <a:spLocks noGrp="1"/>
          </p:cNvSpPr>
          <p:nvPr>
            <p:ph type="subTitle"/>
          </p:nvPr>
        </p:nvSpPr>
        <p:spPr>
          <a:xfrm>
            <a:off x="304200" y="1082160"/>
            <a:ext cx="4159080" cy="881640"/>
          </a:xfrm>
          <a:prstGeom prst="rect">
            <a:avLst/>
          </a:prstGeom>
          <a:noFill/>
          <a:ln w="0">
            <a:noFill/>
          </a:ln>
        </p:spPr>
        <p:txBody>
          <a:bodyPr lIns="91440" rIns="91440" tIns="91440" bIns="91440" anchor="t">
            <a:noAutofit/>
          </a:bodyPr>
          <a:p>
            <a:pPr marL="152280" indent="0">
              <a:lnSpc>
                <a:spcPct val="100000"/>
              </a:lnSpc>
              <a:buNone/>
              <a:tabLst>
                <a:tab algn="l" pos="0"/>
              </a:tabLst>
            </a:pPr>
            <a:r>
              <a:rPr b="0" lang="en-US" sz="1400" spc="-1" strike="noStrike">
                <a:solidFill>
                  <a:srgbClr val="172b4d"/>
                </a:solidFill>
                <a:latin typeface="Poppins"/>
                <a:ea typeface="Poppins"/>
              </a:rPr>
              <a:t>This </a:t>
            </a:r>
            <a:r>
              <a:rPr b="0" lang="en-US" sz="1400" spc="-1" strike="noStrike">
                <a:solidFill>
                  <a:schemeClr val="dk1"/>
                </a:solidFill>
                <a:latin typeface="Poppins"/>
                <a:ea typeface="Poppins"/>
              </a:rPr>
              <a:t>chart</a:t>
            </a:r>
            <a:r>
              <a:rPr b="0" lang="en-US" sz="1400" spc="-1" strike="noStrike">
                <a:solidFill>
                  <a:srgbClr val="172b4d"/>
                </a:solidFill>
                <a:latin typeface="Poppins"/>
                <a:ea typeface="Poppins"/>
              </a:rPr>
              <a:t> is best used to </a:t>
            </a:r>
            <a:r>
              <a:rPr b="0" lang="en-US" sz="1400" spc="-1" strike="noStrike">
                <a:solidFill>
                  <a:srgbClr val="c00000"/>
                </a:solidFill>
                <a:latin typeface="Poppins"/>
                <a:ea typeface="Poppins"/>
              </a:rPr>
              <a:t>compare different values</a:t>
            </a:r>
            <a:r>
              <a:rPr b="0" lang="en-US" sz="1400" spc="-1" strike="noStrike">
                <a:solidFill>
                  <a:srgbClr val="172b4d"/>
                </a:solidFill>
                <a:latin typeface="Poppins"/>
                <a:ea typeface="Poppins"/>
              </a:rPr>
              <a:t> when specific values are important.</a:t>
            </a:r>
            <a:endParaRPr b="0" lang="en-US" sz="1400" spc="-1" strike="noStrike">
              <a:solidFill>
                <a:srgbClr val="000000"/>
              </a:solidFill>
              <a:latin typeface="Arial"/>
            </a:endParaRPr>
          </a:p>
        </p:txBody>
      </p:sp>
      <p:sp>
        <p:nvSpPr>
          <p:cNvPr id="271" name="AutoShape 4"/>
          <p:cNvSpPr/>
          <p:nvPr/>
        </p:nvSpPr>
        <p:spPr>
          <a:xfrm flipH="1">
            <a:off x="4723560" y="2419200"/>
            <a:ext cx="1118520" cy="304560"/>
          </a:xfrm>
          <a:prstGeom prst="rect">
            <a:avLst/>
          </a:prstGeom>
          <a:noFill/>
          <a:ln w="0">
            <a:noFill/>
          </a:ln>
        </p:spPr>
        <p:style>
          <a:lnRef idx="0"/>
          <a:fillRef idx="0"/>
          <a:effectRef idx="0"/>
          <a:fontRef idx="minor"/>
        </p:style>
        <p:txBody>
          <a:bodyPr numCol="1" spcCol="0" anchor="t">
            <a:noAutofit/>
          </a:bodyPr>
          <a:p>
            <a:pPr>
              <a:lnSpc>
                <a:spcPct val="100000"/>
              </a:lnSpc>
            </a:pPr>
            <a:endParaRPr b="0" lang="en-US" sz="1400" spc="-1" strike="noStrike">
              <a:solidFill>
                <a:srgbClr val="000000"/>
              </a:solidFill>
              <a:latin typeface="Arial"/>
              <a:ea typeface="Arial"/>
            </a:endParaRPr>
          </a:p>
        </p:txBody>
      </p:sp>
      <p:sp>
        <p:nvSpPr>
          <p:cNvPr id="272" name="Picture 6"/>
          <p:cNvSpPr/>
          <p:nvPr/>
        </p:nvSpPr>
        <p:spPr>
          <a:xfrm>
            <a:off x="4927320" y="822600"/>
            <a:ext cx="3755880" cy="3498120"/>
          </a:xfrm>
          <a:prstGeom prst="round2DiagRect">
            <a:avLst>
              <a:gd name="adj1" fmla="val 16667"/>
              <a:gd name="adj2" fmla="val 2125"/>
            </a:avLst>
          </a:prstGeom>
          <a:blipFill rotWithShape="0">
            <a:blip r:embed="rId1">
              <a:extLst>
                <a:ext uri="{BEBA8EAE-BF5A-486C-A8C5-ECC9F3942E4B}">
                  <a14:imgProps xmlns:a14="http://schemas.microsoft.com/office/drawing/2010/main">
                    <a14:imgLayer r:embed="rId2">
                      <a14:imgEffect>
                        <a14:saturation colorTemp="7200" sat="66000"/>
                      </a14:imgEffect>
                    </a14:imgLayer>
                  </a14:imgProps>
                </a:ext>
              </a:extLst>
            </a:blip>
            <a:srcRect/>
            <a:stretch/>
          </a:blipFill>
          <a:ln cap="sq" w="88900">
            <a:solidFill>
              <a:srgbClr val="ffffff"/>
            </a:solidFill>
            <a:miter/>
          </a:ln>
          <a:effectLst>
            <a:outerShdw algn="t" blurRad="50760" dir="5400000" dist="38160" rotWithShape="0">
              <a:srgbClr val="000000">
                <a:alpha val="4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73" name="TextBox 8"/>
          <p:cNvSpPr/>
          <p:nvPr/>
        </p:nvSpPr>
        <p:spPr>
          <a:xfrm>
            <a:off x="460440" y="2262600"/>
            <a:ext cx="4159080" cy="2284200"/>
          </a:xfrm>
          <a:prstGeom prst="rect">
            <a:avLst/>
          </a:prstGeom>
          <a:noFill/>
          <a:ln w="0">
            <a:noFill/>
          </a:ln>
        </p:spPr>
        <p:style>
          <a:lnRef idx="0"/>
          <a:fillRef idx="0"/>
          <a:effectRef idx="0"/>
          <a:fontRef idx="minor"/>
        </p:style>
        <p:txBody>
          <a:bodyPr lIns="90000" rIns="90000" tIns="45000" bIns="45000" anchor="t">
            <a:spAutoFit/>
          </a:bodyPr>
          <a:p>
            <a:pPr marL="171360" indent="-171360">
              <a:lnSpc>
                <a:spcPct val="100000"/>
              </a:lnSpc>
              <a:buClr>
                <a:srgbClr val="000000"/>
              </a:buClr>
              <a:buFont typeface="Arial"/>
              <a:buChar char="•"/>
            </a:pPr>
            <a:r>
              <a:rPr b="0" lang="en-US" sz="1200" spc="-1" strike="noStrike">
                <a:solidFill>
                  <a:schemeClr val="dk1"/>
                </a:solidFill>
                <a:latin typeface="Poppins"/>
                <a:ea typeface="Arial"/>
              </a:rPr>
              <a:t>Use column charts for comparison if the number of categories is quite small — up to five, but not more than seven categories.</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marL="171360" indent="-171360">
              <a:lnSpc>
                <a:spcPct val="100000"/>
              </a:lnSpc>
              <a:buClr>
                <a:srgbClr val="000000"/>
              </a:buClr>
              <a:buFont typeface="Arial"/>
              <a:buChar char="•"/>
            </a:pPr>
            <a:r>
              <a:rPr b="0" lang="en-US" sz="1200" spc="-1" strike="noStrike">
                <a:solidFill>
                  <a:schemeClr val="dk1"/>
                </a:solidFill>
                <a:latin typeface="Poppins"/>
                <a:ea typeface="Arial"/>
              </a:rPr>
              <a:t>Only use column charts to show trends if there are a reasonably-low number of data points (less than 20) and if every data point has a clearly-visible value.</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marL="171360" indent="-171360">
              <a:lnSpc>
                <a:spcPct val="100000"/>
              </a:lnSpc>
              <a:buClr>
                <a:srgbClr val="000000"/>
              </a:buClr>
              <a:buFont typeface="Arial"/>
              <a:buChar char="•"/>
            </a:pPr>
            <a:r>
              <a:rPr b="0" lang="en-US" sz="1200" spc="-1" strike="noStrike">
                <a:solidFill>
                  <a:srgbClr val="172b4d"/>
                </a:solidFill>
                <a:latin typeface="Poppins"/>
                <a:ea typeface="Arial"/>
              </a:rPr>
              <a:t>With column charts, you could compare values for different categories or compare value changes over a period of time for a single category.</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p:txBody>
      </p:sp>
      <p:sp>
        <p:nvSpPr>
          <p:cNvPr id="274" name="TextBox 1"/>
          <p:cNvSpPr/>
          <p:nvPr/>
        </p:nvSpPr>
        <p:spPr>
          <a:xfrm>
            <a:off x="566280" y="1902240"/>
            <a:ext cx="1144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chemeClr val="dk1"/>
                </a:solidFill>
                <a:latin typeface="Poppins"/>
                <a:ea typeface="Arial"/>
              </a:rPr>
              <a:t>Uses:</a:t>
            </a:r>
            <a:endParaRPr b="0" lang="en-US" sz="1800" spc="-1" strike="noStrike">
              <a:solidFill>
                <a:srgbClr val="000000"/>
              </a:solidFill>
              <a:latin typeface="Arial"/>
            </a:endParaRPr>
          </a:p>
        </p:txBody>
      </p:sp>
    </p:spTree>
  </p:cSld>
  <p:transition spd="slow">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5" name="Google Shape;347;p37" descr=""/>
          <p:cNvPicPr/>
          <p:nvPr/>
        </p:nvPicPr>
        <p:blipFill>
          <a:blip r:embed="rId1"/>
          <a:srcRect l="0" t="131" r="0" b="131"/>
          <a:stretch/>
        </p:blipFill>
        <p:spPr>
          <a:xfrm rot="10800000">
            <a:off x="2678040" y="271080"/>
            <a:ext cx="1716480" cy="1307520"/>
          </a:xfrm>
          <a:prstGeom prst="rect">
            <a:avLst/>
          </a:prstGeom>
          <a:ln w="0">
            <a:noFill/>
          </a:ln>
        </p:spPr>
      </p:pic>
      <p:sp>
        <p:nvSpPr>
          <p:cNvPr id="276" name="PlaceHolder 1"/>
          <p:cNvSpPr>
            <a:spLocks noGrp="1"/>
          </p:cNvSpPr>
          <p:nvPr>
            <p:ph type="title"/>
          </p:nvPr>
        </p:nvSpPr>
        <p:spPr>
          <a:xfrm>
            <a:off x="5146920" y="108000"/>
            <a:ext cx="4383360" cy="816480"/>
          </a:xfrm>
          <a:prstGeom prst="rect">
            <a:avLst/>
          </a:prstGeom>
          <a:noFill/>
          <a:ln w="0">
            <a:noFill/>
          </a:ln>
        </p:spPr>
        <p:txBody>
          <a:bodyPr lIns="91440" rIns="91440" tIns="91440" bIns="91440" anchor="t">
            <a:noAutofit/>
          </a:bodyPr>
          <a:p>
            <a:pPr indent="0" algn="ctr">
              <a:lnSpc>
                <a:spcPct val="100000"/>
              </a:lnSpc>
              <a:buNone/>
              <a:tabLst>
                <a:tab algn="l" pos="0"/>
              </a:tabLst>
            </a:pPr>
            <a:r>
              <a:rPr b="1" lang="en" sz="2800" spc="-1" strike="noStrike">
                <a:solidFill>
                  <a:schemeClr val="dk1"/>
                </a:solidFill>
                <a:latin typeface="Poppins"/>
                <a:ea typeface="Poppins"/>
              </a:rPr>
              <a:t>Bar Charts</a:t>
            </a:r>
            <a:endParaRPr b="0" lang="en-US" sz="2800" spc="-1" strike="noStrike">
              <a:solidFill>
                <a:srgbClr val="000000"/>
              </a:solidFill>
              <a:latin typeface="Arial"/>
            </a:endParaRPr>
          </a:p>
        </p:txBody>
      </p:sp>
      <p:sp>
        <p:nvSpPr>
          <p:cNvPr id="277" name="TextBox 5"/>
          <p:cNvSpPr/>
          <p:nvPr/>
        </p:nvSpPr>
        <p:spPr>
          <a:xfrm>
            <a:off x="4631400" y="683640"/>
            <a:ext cx="4512240" cy="943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333333"/>
                </a:solidFill>
                <a:latin typeface="Poppins"/>
                <a:ea typeface="Arial"/>
              </a:rPr>
              <a:t>Bar charts are excellent for </a:t>
            </a:r>
            <a:r>
              <a:rPr b="0" lang="en-US" sz="1400" spc="-1" strike="noStrike">
                <a:solidFill>
                  <a:srgbClr val="c00000"/>
                </a:solidFill>
                <a:latin typeface="Poppins"/>
                <a:ea typeface="Arial"/>
              </a:rPr>
              <a:t>comparing the values</a:t>
            </a:r>
            <a:r>
              <a:rPr b="0" lang="en-US" sz="1400" spc="-1" strike="noStrike">
                <a:solidFill>
                  <a:srgbClr val="333333"/>
                </a:solidFill>
                <a:latin typeface="Poppins"/>
                <a:ea typeface="Arial"/>
              </a:rPr>
              <a:t> of different categories or groups. Apart from that, these types of charts are also helpful in showing the distribution of data across different categories.</a:t>
            </a:r>
            <a:endParaRPr b="0" lang="en-US" sz="1400" spc="-1" strike="noStrike">
              <a:solidFill>
                <a:srgbClr val="000000"/>
              </a:solidFill>
              <a:latin typeface="Arial"/>
            </a:endParaRPr>
          </a:p>
        </p:txBody>
      </p:sp>
      <p:sp>
        <p:nvSpPr>
          <p:cNvPr id="278" name="TextBox 6"/>
          <p:cNvSpPr/>
          <p:nvPr/>
        </p:nvSpPr>
        <p:spPr>
          <a:xfrm>
            <a:off x="4749480" y="2037960"/>
            <a:ext cx="13971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chemeClr val="dk1"/>
                </a:solidFill>
                <a:latin typeface="Poppins"/>
                <a:ea typeface="Arial"/>
              </a:rPr>
              <a:t>Uses:</a:t>
            </a:r>
            <a:endParaRPr b="0" lang="en-US" sz="1800" spc="-1" strike="noStrike">
              <a:solidFill>
                <a:srgbClr val="000000"/>
              </a:solidFill>
              <a:latin typeface="Arial"/>
            </a:endParaRPr>
          </a:p>
        </p:txBody>
      </p:sp>
      <p:sp>
        <p:nvSpPr>
          <p:cNvPr id="279" name="TextBox 7"/>
          <p:cNvSpPr/>
          <p:nvPr/>
        </p:nvSpPr>
        <p:spPr>
          <a:xfrm>
            <a:off x="4853520" y="2407320"/>
            <a:ext cx="3881160" cy="2101320"/>
          </a:xfrm>
          <a:prstGeom prst="rect">
            <a:avLst/>
          </a:prstGeom>
          <a:noFill/>
          <a:ln w="0">
            <a:noFill/>
          </a:ln>
        </p:spPr>
        <p:style>
          <a:lnRef idx="0"/>
          <a:fillRef idx="0"/>
          <a:effectRef idx="0"/>
          <a:fontRef idx="minor"/>
        </p:style>
        <p:txBody>
          <a:bodyPr lIns="90000" rIns="90000" tIns="45000" bIns="45000" anchor="t">
            <a:spAutoFit/>
          </a:bodyPr>
          <a:p>
            <a:pPr marL="171360" indent="-171360">
              <a:lnSpc>
                <a:spcPct val="100000"/>
              </a:lnSpc>
              <a:buClr>
                <a:srgbClr val="000000"/>
              </a:buClr>
              <a:buFont typeface="Arial"/>
              <a:buChar char="•"/>
            </a:pPr>
            <a:r>
              <a:rPr b="0" lang="en-US" sz="1200" spc="-1" strike="noStrike">
                <a:solidFill>
                  <a:srgbClr val="213343"/>
                </a:solidFill>
                <a:latin typeface="Poppins"/>
                <a:ea typeface="Arial"/>
              </a:rPr>
              <a:t>Bar charts can help track changes over time. Bar charts are most useful when there are big changes or to show how one group </a:t>
            </a:r>
            <a:r>
              <a:rPr b="0" lang="en-US" sz="1200" spc="-1" strike="noStrike">
                <a:solidFill>
                  <a:srgbClr val="c00000"/>
                </a:solidFill>
                <a:latin typeface="Poppins"/>
                <a:ea typeface="Arial"/>
              </a:rPr>
              <a:t>compares</a:t>
            </a:r>
            <a:r>
              <a:rPr b="0" lang="en-US" sz="1200" spc="-1" strike="noStrike">
                <a:solidFill>
                  <a:srgbClr val="213343"/>
                </a:solidFill>
                <a:latin typeface="Poppins"/>
                <a:ea typeface="Arial"/>
              </a:rPr>
              <a:t> against other groups.</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marL="171360" indent="-171360">
              <a:lnSpc>
                <a:spcPct val="100000"/>
              </a:lnSpc>
              <a:buClr>
                <a:srgbClr val="000000"/>
              </a:buClr>
              <a:buFont typeface="Arial"/>
              <a:buChar char="•"/>
            </a:pPr>
            <a:r>
              <a:rPr b="0" lang="en-US" sz="1200" spc="-1" strike="noStrike">
                <a:solidFill>
                  <a:srgbClr val="213343"/>
                </a:solidFill>
                <a:latin typeface="Poppins"/>
                <a:ea typeface="Arial"/>
              </a:rPr>
              <a:t>It makes it easy to see that there is more than twice the number of customers per role for individual contributors than any other group.</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marL="171360" indent="-171360">
              <a:lnSpc>
                <a:spcPct val="100000"/>
              </a:lnSpc>
              <a:buClr>
                <a:srgbClr val="000000"/>
              </a:buClr>
              <a:buFont typeface="Arial"/>
              <a:buChar char="•"/>
            </a:pPr>
            <a:r>
              <a:rPr b="0" lang="en-US" sz="1200" spc="-1" strike="noStrike">
                <a:solidFill>
                  <a:srgbClr val="213343"/>
                </a:solidFill>
                <a:latin typeface="Poppins"/>
                <a:ea typeface="Arial"/>
              </a:rPr>
              <a:t>A bar graph also makes it easy to see which group of data is highest or most common.</a:t>
            </a:r>
            <a:endParaRPr b="0" lang="en-US" sz="1200" spc="-1" strike="noStrike">
              <a:solidFill>
                <a:srgbClr val="000000"/>
              </a:solidFill>
              <a:latin typeface="Arial"/>
            </a:endParaRPr>
          </a:p>
        </p:txBody>
      </p:sp>
      <p:sp>
        <p:nvSpPr>
          <p:cNvPr id="280" name="Picture 4"/>
          <p:cNvSpPr/>
          <p:nvPr/>
        </p:nvSpPr>
        <p:spPr>
          <a:xfrm>
            <a:off x="317520" y="1179360"/>
            <a:ext cx="4076640" cy="3099600"/>
          </a:xfrm>
          <a:prstGeom prst="round2DiagRect">
            <a:avLst>
              <a:gd name="adj1" fmla="val 1918"/>
              <a:gd name="adj2" fmla="val 23981"/>
            </a:avLst>
          </a:prstGeom>
          <a:blipFill rotWithShape="0">
            <a:blip r:embed="rId2">
              <a:extLst>
                <a:ext uri="{BEBA8EAE-BF5A-486C-A8C5-ECC9F3942E4B}">
                  <a14:imgProps xmlns:a14="http://schemas.microsoft.com/office/drawing/2010/main">
                    <a14:imgLayer r:embed="rId3">
                      <a14:imgEffect>
                        <a14:saturation colorTemp="7200" sat="66000"/>
                      </a14:imgEffect>
                    </a14:imgLayer>
                  </a14:imgProps>
                </a:ext>
              </a:extLst>
            </a:blip>
            <a:srcRect/>
            <a:stretch/>
          </a:blipFill>
          <a:ln cap="sq" w="88900">
            <a:solidFill>
              <a:srgbClr val="ffffff"/>
            </a:solidFill>
            <a:miter/>
          </a:ln>
          <a:effectLst>
            <a:outerShdw algn="t" blurRad="50760" dir="5400000" dist="38160" rotWithShape="0">
              <a:srgbClr val="000000">
                <a:alpha val="4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p:transition spd="slow">
    <p:fad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Box 19"/>
          <p:cNvSpPr/>
          <p:nvPr/>
        </p:nvSpPr>
        <p:spPr>
          <a:xfrm>
            <a:off x="236160" y="523800"/>
            <a:ext cx="2712960" cy="516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800" spc="-1" strike="noStrike">
                <a:solidFill>
                  <a:schemeClr val="dk1"/>
                </a:solidFill>
                <a:latin typeface="Poppins"/>
                <a:ea typeface="Arial"/>
              </a:rPr>
              <a:t>Line Charts</a:t>
            </a:r>
            <a:endParaRPr b="0" lang="en-US" sz="2800" spc="-1" strike="noStrike">
              <a:solidFill>
                <a:srgbClr val="000000"/>
              </a:solidFill>
              <a:latin typeface="Arial"/>
            </a:endParaRPr>
          </a:p>
        </p:txBody>
      </p:sp>
      <p:sp>
        <p:nvSpPr>
          <p:cNvPr id="282" name="TextBox 20"/>
          <p:cNvSpPr/>
          <p:nvPr/>
        </p:nvSpPr>
        <p:spPr>
          <a:xfrm>
            <a:off x="312120" y="1046880"/>
            <a:ext cx="3828240" cy="11570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chemeClr val="dk1"/>
                </a:solidFill>
                <a:latin typeface="Poppins"/>
                <a:ea typeface="Arial"/>
              </a:rPr>
              <a:t>Line charts show changes in value across </a:t>
            </a:r>
            <a:r>
              <a:rPr b="0" lang="en-US" sz="1400" spc="-1" strike="noStrike">
                <a:solidFill>
                  <a:srgbClr val="c00000"/>
                </a:solidFill>
                <a:latin typeface="Poppins"/>
                <a:ea typeface="Arial"/>
              </a:rPr>
              <a:t>continuous measurements</a:t>
            </a:r>
            <a:r>
              <a:rPr b="0" lang="en-US" sz="1400" spc="-1" strike="noStrike">
                <a:solidFill>
                  <a:schemeClr val="dk1"/>
                </a:solidFill>
                <a:latin typeface="Poppins"/>
                <a:ea typeface="Arial"/>
              </a:rPr>
              <a:t>, such as those made over time. Movement of the line up or down helps bring out positive and negative changes, respectively</a:t>
            </a:r>
            <a:r>
              <a:rPr b="0" lang="en-US" sz="1400" spc="-1" strike="noStrike">
                <a:solidFill>
                  <a:srgbClr val="091e42"/>
                </a:solidFill>
                <a:latin typeface="Poppins"/>
                <a:ea typeface="Arial"/>
              </a:rPr>
              <a:t>. </a:t>
            </a:r>
            <a:endParaRPr b="0" lang="en-US" sz="1400" spc="-1" strike="noStrike">
              <a:solidFill>
                <a:srgbClr val="000000"/>
              </a:solidFill>
              <a:latin typeface="Arial"/>
            </a:endParaRPr>
          </a:p>
        </p:txBody>
      </p:sp>
      <p:sp>
        <p:nvSpPr>
          <p:cNvPr id="283" name="TextBox 21"/>
          <p:cNvSpPr/>
          <p:nvPr/>
        </p:nvSpPr>
        <p:spPr>
          <a:xfrm>
            <a:off x="382680" y="2514240"/>
            <a:ext cx="1248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chemeClr val="dk1"/>
                </a:solidFill>
                <a:latin typeface="Poppins"/>
                <a:ea typeface="Arial"/>
              </a:rPr>
              <a:t>Uses:</a:t>
            </a:r>
            <a:endParaRPr b="0" lang="en-US" sz="1800" spc="-1" strike="noStrike">
              <a:solidFill>
                <a:srgbClr val="000000"/>
              </a:solidFill>
              <a:latin typeface="Arial"/>
            </a:endParaRPr>
          </a:p>
        </p:txBody>
      </p:sp>
      <p:sp>
        <p:nvSpPr>
          <p:cNvPr id="284" name="TextBox 23"/>
          <p:cNvSpPr/>
          <p:nvPr/>
        </p:nvSpPr>
        <p:spPr>
          <a:xfrm>
            <a:off x="553680" y="2965680"/>
            <a:ext cx="3345120" cy="1552680"/>
          </a:xfrm>
          <a:prstGeom prst="rect">
            <a:avLst/>
          </a:prstGeom>
          <a:noFill/>
          <a:ln w="0">
            <a:noFill/>
          </a:ln>
        </p:spPr>
        <p:style>
          <a:lnRef idx="0"/>
          <a:fillRef idx="0"/>
          <a:effectRef idx="0"/>
          <a:fontRef idx="minor"/>
        </p:style>
        <p:txBody>
          <a:bodyPr lIns="90000" rIns="90000" tIns="45000" bIns="45000" anchor="t">
            <a:spAutoFit/>
          </a:bodyPr>
          <a:p>
            <a:pPr marL="171360" indent="-171360">
              <a:lnSpc>
                <a:spcPct val="100000"/>
              </a:lnSpc>
              <a:buClr>
                <a:srgbClr val="000000"/>
              </a:buClr>
              <a:buFont typeface="Arial"/>
              <a:buChar char="•"/>
            </a:pPr>
            <a:r>
              <a:rPr b="0" lang="en-US" sz="1200" spc="-1" strike="noStrike">
                <a:solidFill>
                  <a:srgbClr val="333333"/>
                </a:solidFill>
                <a:latin typeface="Poppins"/>
                <a:ea typeface="Arial"/>
              </a:rPr>
              <a:t>This type of chart helps measure how different groups relate to each other.</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marL="171360" indent="-171360">
              <a:lnSpc>
                <a:spcPct val="100000"/>
              </a:lnSpc>
              <a:buClr>
                <a:srgbClr val="000000"/>
              </a:buClr>
              <a:buFont typeface="Arial"/>
              <a:buChar char="•"/>
            </a:pPr>
            <a:r>
              <a:rPr b="0" lang="en-US" sz="1200" spc="-1" strike="noStrike">
                <a:solidFill>
                  <a:srgbClr val="333333"/>
                </a:solidFill>
                <a:latin typeface="Poppins"/>
                <a:ea typeface="Arial"/>
              </a:rPr>
              <a:t>This type of chart is also effective for demonstrating progression, making them suitable for scenarios like project timelines, production cycles, or population growth.</a:t>
            </a:r>
            <a:endParaRPr b="0" lang="en-US" sz="1200" spc="-1" strike="noStrike">
              <a:solidFill>
                <a:srgbClr val="000000"/>
              </a:solidFill>
              <a:latin typeface="Arial"/>
            </a:endParaRPr>
          </a:p>
        </p:txBody>
      </p:sp>
      <p:sp>
        <p:nvSpPr>
          <p:cNvPr id="285" name="Picture 27"/>
          <p:cNvSpPr/>
          <p:nvPr/>
        </p:nvSpPr>
        <p:spPr>
          <a:xfrm>
            <a:off x="4471560" y="939600"/>
            <a:ext cx="4348440" cy="3565440"/>
          </a:xfrm>
          <a:prstGeom prst="round2DiagRect">
            <a:avLst>
              <a:gd name="adj1" fmla="val 21138"/>
              <a:gd name="adj2" fmla="val 1668"/>
            </a:avLst>
          </a:prstGeom>
          <a:blipFill rotWithShape="0">
            <a:blip r:embed="rId1">
              <a:extLst>
                <a:ext uri="{BEBA8EAE-BF5A-486C-A8C5-ECC9F3942E4B}">
                  <a14:imgProps xmlns:a14="http://schemas.microsoft.com/office/drawing/2010/main">
                    <a14:imgLayer r:embed="rId2">
                      <a14:imgEffect>
                        <a14:saturation sat="66000"/>
                      </a14:imgEffect>
                    </a14:imgLayer>
                  </a14:imgProps>
                </a:ext>
              </a:extLst>
            </a:blip>
            <a:srcRect/>
            <a:stretch/>
          </a:blipFill>
          <a:ln cap="sq" w="88900">
            <a:solidFill>
              <a:srgbClr val="ffffff"/>
            </a:solidFill>
            <a:miter/>
          </a:ln>
          <a:effectLst>
            <a:outerShdw algn="t" blurRad="50760" dir="5400000" dist="38160" rotWithShape="0">
              <a:srgbClr val="000000">
                <a:alpha val="4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p:transition spd="slow">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Box 3"/>
          <p:cNvSpPr/>
          <p:nvPr/>
        </p:nvSpPr>
        <p:spPr>
          <a:xfrm>
            <a:off x="3542400" y="291960"/>
            <a:ext cx="2229840" cy="516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800" spc="-1" strike="noStrike">
                <a:solidFill>
                  <a:schemeClr val="dk1"/>
                </a:solidFill>
                <a:latin typeface="Poppins"/>
                <a:ea typeface="Arial"/>
              </a:rPr>
              <a:t>Pie Charts</a:t>
            </a:r>
            <a:endParaRPr b="0" lang="en-US" sz="2800" spc="-1" strike="noStrike">
              <a:solidFill>
                <a:srgbClr val="000000"/>
              </a:solidFill>
              <a:latin typeface="Arial"/>
            </a:endParaRPr>
          </a:p>
        </p:txBody>
      </p:sp>
      <p:sp>
        <p:nvSpPr>
          <p:cNvPr id="287" name="TextBox 4"/>
          <p:cNvSpPr/>
          <p:nvPr/>
        </p:nvSpPr>
        <p:spPr>
          <a:xfrm>
            <a:off x="267480" y="815040"/>
            <a:ext cx="8779320" cy="7300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chemeClr val="dk1"/>
                </a:solidFill>
                <a:latin typeface="Poppins"/>
                <a:ea typeface="Arial"/>
              </a:rPr>
              <a:t>Pie charts are circular visuals that dissect data into slices or segments, each representing a part of a whole. Their very design, with each slice being a portion of the circle, underscores the </a:t>
            </a:r>
            <a:r>
              <a:rPr b="0" lang="en-US" sz="1400" spc="-1" strike="noStrike">
                <a:solidFill>
                  <a:srgbClr val="c00000"/>
                </a:solidFill>
                <a:latin typeface="Poppins"/>
                <a:ea typeface="Arial"/>
              </a:rPr>
              <a:t>relationship</a:t>
            </a:r>
            <a:r>
              <a:rPr b="0" lang="en-US" sz="1400" spc="-1" strike="noStrike">
                <a:solidFill>
                  <a:schemeClr val="dk1"/>
                </a:solidFill>
                <a:latin typeface="Poppins"/>
                <a:ea typeface="Arial"/>
              </a:rPr>
              <a:t> between individual data points and the total dataset. </a:t>
            </a:r>
            <a:endParaRPr b="0" lang="en-US" sz="1400" spc="-1" strike="noStrike">
              <a:solidFill>
                <a:srgbClr val="000000"/>
              </a:solidFill>
              <a:latin typeface="Arial"/>
            </a:endParaRPr>
          </a:p>
        </p:txBody>
      </p:sp>
      <p:sp>
        <p:nvSpPr>
          <p:cNvPr id="288" name="TextBox 5"/>
          <p:cNvSpPr/>
          <p:nvPr/>
        </p:nvSpPr>
        <p:spPr>
          <a:xfrm>
            <a:off x="401400" y="1707840"/>
            <a:ext cx="12859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chemeClr val="dk1"/>
                </a:solidFill>
                <a:latin typeface="Poppins"/>
                <a:ea typeface="Arial"/>
              </a:rPr>
              <a:t>Uses: </a:t>
            </a:r>
            <a:endParaRPr b="0" lang="en-US" sz="1800" spc="-1" strike="noStrike">
              <a:solidFill>
                <a:srgbClr val="000000"/>
              </a:solidFill>
              <a:latin typeface="Arial"/>
            </a:endParaRPr>
          </a:p>
        </p:txBody>
      </p:sp>
      <p:sp>
        <p:nvSpPr>
          <p:cNvPr id="289" name="TextBox 6"/>
          <p:cNvSpPr/>
          <p:nvPr/>
        </p:nvSpPr>
        <p:spPr>
          <a:xfrm>
            <a:off x="487080" y="2150280"/>
            <a:ext cx="3192480" cy="1918440"/>
          </a:xfrm>
          <a:prstGeom prst="rect">
            <a:avLst/>
          </a:prstGeom>
          <a:noFill/>
          <a:ln w="0">
            <a:noFill/>
          </a:ln>
        </p:spPr>
        <p:style>
          <a:lnRef idx="0"/>
          <a:fillRef idx="0"/>
          <a:effectRef idx="0"/>
          <a:fontRef idx="minor"/>
        </p:style>
        <p:txBody>
          <a:bodyPr lIns="90000" rIns="90000" tIns="45000" bIns="45000" anchor="t">
            <a:spAutoFit/>
          </a:bodyPr>
          <a:p>
            <a:pPr marL="171360" indent="-171360">
              <a:lnSpc>
                <a:spcPct val="100000"/>
              </a:lnSpc>
              <a:buClr>
                <a:srgbClr val="000000"/>
              </a:buClr>
              <a:buFont typeface="Arial"/>
              <a:buChar char="•"/>
            </a:pPr>
            <a:r>
              <a:rPr b="0" lang="en-US" sz="1200" spc="-1" strike="noStrike">
                <a:solidFill>
                  <a:schemeClr val="dk1"/>
                </a:solidFill>
                <a:latin typeface="Poppins"/>
                <a:ea typeface="Arial"/>
              </a:rPr>
              <a:t>This classic chart type is effective when you want to illustrate the proportion of each category in the dataset.</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marL="171360" indent="-171360">
              <a:lnSpc>
                <a:spcPct val="100000"/>
              </a:lnSpc>
              <a:buClr>
                <a:srgbClr val="000000"/>
              </a:buClr>
              <a:buFont typeface="Arial"/>
              <a:buChar char="•"/>
            </a:pPr>
            <a:r>
              <a:rPr b="0" lang="en-US" sz="1200" spc="-1" strike="noStrike">
                <a:solidFill>
                  <a:schemeClr val="dk1"/>
                </a:solidFill>
                <a:latin typeface="Poppins"/>
                <a:ea typeface="Arial"/>
              </a:rPr>
              <a:t>However, remember not to use these types of charts for large datasets, as too many slices can create confusion. The chart is suitable when you have limited categories, ideally less than six or seven.</a:t>
            </a:r>
            <a:endParaRPr b="0" lang="en-US" sz="1200" spc="-1" strike="noStrike">
              <a:solidFill>
                <a:srgbClr val="000000"/>
              </a:solidFill>
              <a:latin typeface="Arial"/>
            </a:endParaRPr>
          </a:p>
        </p:txBody>
      </p:sp>
      <p:sp>
        <p:nvSpPr>
          <p:cNvPr id="290" name="Picture 2"/>
          <p:cNvSpPr/>
          <p:nvPr/>
        </p:nvSpPr>
        <p:spPr>
          <a:xfrm>
            <a:off x="4319280" y="1707840"/>
            <a:ext cx="4203720" cy="3034440"/>
          </a:xfrm>
          <a:prstGeom prst="round2DiagRect">
            <a:avLst>
              <a:gd name="adj1" fmla="val 16667"/>
              <a:gd name="adj2" fmla="val 2939"/>
            </a:avLst>
          </a:prstGeom>
          <a:blipFill rotWithShape="0">
            <a:blip r:embed="rId1">
              <a:extLst>
                <a:ext uri="{BEBA8EAE-BF5A-486C-A8C5-ECC9F3942E4B}">
                  <a14:imgProps xmlns:a14="http://schemas.microsoft.com/office/drawing/2010/main">
                    <a14:imgLayer r:embed="rId2">
                      <a14:imgEffect>
                        <a14:saturation sat="66000"/>
                      </a14:imgEffect>
                    </a14:imgLayer>
                  </a14:imgProps>
                </a:ext>
              </a:extLst>
            </a:blip>
            <a:srcRect/>
            <a:stretch/>
          </a:blipFill>
          <a:ln cap="sq" w="88900">
            <a:solidFill>
              <a:srgbClr val="ffffff"/>
            </a:solidFill>
            <a:miter/>
          </a:ln>
          <a:effectLst>
            <a:outerShdw algn="t" blurRad="50760" dir="5400000" dist="38160" rotWithShape="0">
              <a:srgbClr val="000000">
                <a:alpha val="4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p:transition spd="slow">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Box 31"/>
          <p:cNvSpPr/>
          <p:nvPr/>
        </p:nvSpPr>
        <p:spPr>
          <a:xfrm>
            <a:off x="6266880" y="265680"/>
            <a:ext cx="2571840" cy="516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800" spc="-1" strike="noStrike">
                <a:solidFill>
                  <a:schemeClr val="dk1"/>
                </a:solidFill>
                <a:latin typeface="Poppins"/>
                <a:ea typeface="Arial"/>
              </a:rPr>
              <a:t>Scatter Plots</a:t>
            </a:r>
            <a:endParaRPr b="0" lang="en-US" sz="2800" spc="-1" strike="noStrike">
              <a:solidFill>
                <a:srgbClr val="000000"/>
              </a:solidFill>
              <a:latin typeface="Arial"/>
            </a:endParaRPr>
          </a:p>
        </p:txBody>
      </p:sp>
      <p:sp>
        <p:nvSpPr>
          <p:cNvPr id="292" name="TextBox 32"/>
          <p:cNvSpPr/>
          <p:nvPr/>
        </p:nvSpPr>
        <p:spPr>
          <a:xfrm>
            <a:off x="4847040" y="770760"/>
            <a:ext cx="4043880" cy="1370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chemeClr val="dk1"/>
                </a:solidFill>
                <a:latin typeface="Poppins"/>
                <a:ea typeface="Arial"/>
              </a:rPr>
              <a:t>Scatter plots are types of visualization that </a:t>
            </a:r>
            <a:r>
              <a:rPr b="0" lang="en-US" sz="1400" spc="-1" strike="noStrike">
                <a:solidFill>
                  <a:srgbClr val="333333"/>
                </a:solidFill>
                <a:latin typeface="Poppins"/>
                <a:ea typeface="Arial"/>
              </a:rPr>
              <a:t>for exploring </a:t>
            </a:r>
            <a:r>
              <a:rPr b="0" lang="en-US" sz="1400" spc="-1" strike="noStrike">
                <a:solidFill>
                  <a:srgbClr val="c00000"/>
                </a:solidFill>
                <a:latin typeface="Poppins"/>
                <a:ea typeface="Arial"/>
              </a:rPr>
              <a:t>relationships</a:t>
            </a:r>
            <a:r>
              <a:rPr b="0" lang="en-US" sz="1400" spc="-1" strike="noStrike">
                <a:solidFill>
                  <a:srgbClr val="333333"/>
                </a:solidFill>
                <a:latin typeface="Poppins"/>
                <a:ea typeface="Arial"/>
              </a:rPr>
              <a:t> and patterns between two continuous variables. They can help to identify </a:t>
            </a:r>
            <a:r>
              <a:rPr b="0" lang="en-US" sz="1400" spc="-1" strike="noStrike">
                <a:solidFill>
                  <a:schemeClr val="dk1"/>
                </a:solidFill>
                <a:latin typeface="Poppins"/>
                <a:ea typeface="Arial"/>
              </a:rPr>
              <a:t>trends</a:t>
            </a:r>
            <a:r>
              <a:rPr b="0" lang="en-US" sz="1400" spc="-1" strike="noStrike">
                <a:solidFill>
                  <a:srgbClr val="333333"/>
                </a:solidFill>
                <a:latin typeface="Poppins"/>
                <a:ea typeface="Arial"/>
              </a:rPr>
              <a:t>, correlations, or potential clusters in the data.</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p:txBody>
      </p:sp>
      <p:sp>
        <p:nvSpPr>
          <p:cNvPr id="293" name="TextBox 33"/>
          <p:cNvSpPr/>
          <p:nvPr/>
        </p:nvSpPr>
        <p:spPr>
          <a:xfrm>
            <a:off x="4906440" y="2029680"/>
            <a:ext cx="13600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Poppins"/>
                <a:ea typeface="Arial"/>
              </a:rPr>
              <a:t>Uses:</a:t>
            </a:r>
            <a:endParaRPr b="0" lang="en-US" sz="1800" spc="-1" strike="noStrike">
              <a:solidFill>
                <a:srgbClr val="000000"/>
              </a:solidFill>
              <a:latin typeface="Arial"/>
            </a:endParaRPr>
          </a:p>
        </p:txBody>
      </p:sp>
      <p:sp>
        <p:nvSpPr>
          <p:cNvPr id="294" name="TextBox 34"/>
          <p:cNvSpPr/>
          <p:nvPr/>
        </p:nvSpPr>
        <p:spPr>
          <a:xfrm>
            <a:off x="5202000" y="2445120"/>
            <a:ext cx="3333960" cy="1918440"/>
          </a:xfrm>
          <a:prstGeom prst="rect">
            <a:avLst/>
          </a:prstGeom>
          <a:noFill/>
          <a:ln w="0">
            <a:noFill/>
          </a:ln>
        </p:spPr>
        <p:style>
          <a:lnRef idx="0"/>
          <a:fillRef idx="0"/>
          <a:effectRef idx="0"/>
          <a:fontRef idx="minor"/>
        </p:style>
        <p:txBody>
          <a:bodyPr lIns="90000" rIns="90000" tIns="45000" bIns="45000" anchor="t">
            <a:spAutoFit/>
          </a:bodyPr>
          <a:p>
            <a:pPr marL="171360" indent="-171360">
              <a:lnSpc>
                <a:spcPct val="100000"/>
              </a:lnSpc>
              <a:buClr>
                <a:srgbClr val="000000"/>
              </a:buClr>
              <a:buFont typeface="Arial"/>
              <a:buChar char="•"/>
            </a:pPr>
            <a:r>
              <a:rPr b="0" lang="en-US" sz="1200" spc="-1" strike="noStrike">
                <a:solidFill>
                  <a:schemeClr val="dk1"/>
                </a:solidFill>
                <a:latin typeface="Poppins"/>
                <a:ea typeface="Arial"/>
              </a:rPr>
              <a:t>Scatter charts are primarily used for </a:t>
            </a:r>
            <a:r>
              <a:rPr b="0" lang="en-US" sz="1200" spc="-1" strike="noStrike">
                <a:solidFill>
                  <a:srgbClr val="c00000"/>
                </a:solidFill>
                <a:latin typeface="Poppins"/>
                <a:ea typeface="Arial"/>
              </a:rPr>
              <a:t>correlation and distribution</a:t>
            </a:r>
            <a:r>
              <a:rPr b="0" lang="en-US" sz="1200" spc="-1" strike="noStrike">
                <a:solidFill>
                  <a:schemeClr val="dk1"/>
                </a:solidFill>
                <a:latin typeface="Poppins"/>
                <a:ea typeface="Arial"/>
              </a:rPr>
              <a:t> analysis. Good for showing the </a:t>
            </a:r>
            <a:r>
              <a:rPr b="0" lang="en-US" sz="1200" spc="-1" strike="noStrike">
                <a:solidFill>
                  <a:srgbClr val="c00000"/>
                </a:solidFill>
                <a:latin typeface="Poppins"/>
                <a:ea typeface="Arial"/>
              </a:rPr>
              <a:t>relationship</a:t>
            </a:r>
            <a:r>
              <a:rPr b="0" lang="en-US" sz="1200" spc="-1" strike="noStrike">
                <a:solidFill>
                  <a:schemeClr val="dk1"/>
                </a:solidFill>
                <a:latin typeface="Poppins"/>
                <a:ea typeface="Arial"/>
              </a:rPr>
              <a:t> between two different variables where one correlates to another (or doesn’t).</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marL="171360" indent="-171360">
              <a:lnSpc>
                <a:spcPct val="100000"/>
              </a:lnSpc>
              <a:buClr>
                <a:srgbClr val="000000"/>
              </a:buClr>
              <a:buFont typeface="Arial"/>
              <a:buChar char="•"/>
            </a:pPr>
            <a:r>
              <a:rPr b="0" lang="en-US" sz="1200" spc="-1" strike="noStrike">
                <a:solidFill>
                  <a:schemeClr val="dk1"/>
                </a:solidFill>
                <a:latin typeface="Poppins"/>
                <a:ea typeface="Arial"/>
              </a:rPr>
              <a:t>Scatter charts can also show the data </a:t>
            </a:r>
            <a:r>
              <a:rPr b="0" lang="en-US" sz="1200" spc="-1" strike="noStrike">
                <a:solidFill>
                  <a:srgbClr val="c00000"/>
                </a:solidFill>
                <a:latin typeface="Poppins"/>
                <a:ea typeface="Arial"/>
              </a:rPr>
              <a:t>distribution or clustering</a:t>
            </a:r>
            <a:r>
              <a:rPr b="0" lang="en-US" sz="1200" spc="-1" strike="noStrike">
                <a:solidFill>
                  <a:schemeClr val="dk1"/>
                </a:solidFill>
                <a:latin typeface="Poppins"/>
                <a:ea typeface="Arial"/>
              </a:rPr>
              <a:t> trends and help to spot anomalies or outliers.</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p:txBody>
      </p:sp>
      <p:sp>
        <p:nvSpPr>
          <p:cNvPr id="295" name="Picture 2"/>
          <p:cNvSpPr/>
          <p:nvPr/>
        </p:nvSpPr>
        <p:spPr>
          <a:xfrm>
            <a:off x="416160" y="923760"/>
            <a:ext cx="4095720" cy="3459960"/>
          </a:xfrm>
          <a:prstGeom prst="round2DiagRect">
            <a:avLst>
              <a:gd name="adj1" fmla="val 2701"/>
              <a:gd name="adj2" fmla="val 25258"/>
            </a:avLst>
          </a:prstGeom>
          <a:blipFill rotWithShape="0">
            <a:blip r:embed="rId1"/>
            <a:srcRect/>
            <a:stretch/>
          </a:blipFill>
          <a:ln cap="sq" w="88900">
            <a:solidFill>
              <a:srgbClr val="ffffff"/>
            </a:solidFill>
            <a:miter/>
          </a:ln>
          <a:effectLst>
            <a:outerShdw algn="t" blurRad="50760" dir="5400000" dist="38160" rotWithShape="0">
              <a:srgbClr val="000000">
                <a:alpha val="4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p:transition spd="slow">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TextBox 1"/>
          <p:cNvSpPr/>
          <p:nvPr/>
        </p:nvSpPr>
        <p:spPr>
          <a:xfrm>
            <a:off x="237960" y="331560"/>
            <a:ext cx="3040200" cy="516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800" spc="-1" strike="noStrike">
                <a:solidFill>
                  <a:schemeClr val="dk1"/>
                </a:solidFill>
                <a:latin typeface="Poppins"/>
                <a:ea typeface="Arial"/>
              </a:rPr>
              <a:t>Bubble Charts</a:t>
            </a:r>
            <a:endParaRPr b="0" lang="en-US" sz="2800" spc="-1" strike="noStrike">
              <a:solidFill>
                <a:srgbClr val="000000"/>
              </a:solidFill>
              <a:latin typeface="Arial"/>
            </a:endParaRPr>
          </a:p>
        </p:txBody>
      </p:sp>
      <p:sp>
        <p:nvSpPr>
          <p:cNvPr id="297" name="TextBox 2"/>
          <p:cNvSpPr/>
          <p:nvPr/>
        </p:nvSpPr>
        <p:spPr>
          <a:xfrm>
            <a:off x="289800" y="855000"/>
            <a:ext cx="4586400" cy="7300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chemeClr val="dk1"/>
                </a:solidFill>
                <a:latin typeface="Poppins"/>
                <a:ea typeface="Arial"/>
              </a:rPr>
              <a:t>The bubble chart is a variation of the scatter chart, which helps to look at </a:t>
            </a:r>
            <a:r>
              <a:rPr b="0" lang="en-US" sz="1400" spc="-1" strike="noStrike">
                <a:solidFill>
                  <a:srgbClr val="c00000"/>
                </a:solidFill>
                <a:latin typeface="Poppins"/>
                <a:ea typeface="Arial"/>
              </a:rPr>
              <a:t>relationships between three numeric variables</a:t>
            </a:r>
            <a:r>
              <a:rPr b="0" lang="en-US" sz="1400" spc="-1" strike="noStrike">
                <a:solidFill>
                  <a:schemeClr val="dk1"/>
                </a:solidFill>
                <a:latin typeface="Poppins"/>
                <a:ea typeface="Arial"/>
              </a:rPr>
              <a:t>.</a:t>
            </a:r>
            <a:endParaRPr b="0" lang="en-US" sz="1400" spc="-1" strike="noStrike">
              <a:solidFill>
                <a:srgbClr val="000000"/>
              </a:solidFill>
              <a:latin typeface="Arial"/>
            </a:endParaRPr>
          </a:p>
        </p:txBody>
      </p:sp>
      <p:sp>
        <p:nvSpPr>
          <p:cNvPr id="298" name="TextBox 3"/>
          <p:cNvSpPr/>
          <p:nvPr/>
        </p:nvSpPr>
        <p:spPr>
          <a:xfrm>
            <a:off x="289800" y="1689840"/>
            <a:ext cx="16128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Poppins"/>
                <a:ea typeface="Arial"/>
              </a:rPr>
              <a:t>Uses:</a:t>
            </a:r>
            <a:endParaRPr b="0" lang="en-US" sz="1800" spc="-1" strike="noStrike">
              <a:solidFill>
                <a:srgbClr val="000000"/>
              </a:solidFill>
              <a:latin typeface="Arial"/>
            </a:endParaRPr>
          </a:p>
        </p:txBody>
      </p:sp>
      <p:sp>
        <p:nvSpPr>
          <p:cNvPr id="299" name="TextBox 4"/>
          <p:cNvSpPr/>
          <p:nvPr/>
        </p:nvSpPr>
        <p:spPr>
          <a:xfrm>
            <a:off x="289800" y="2076480"/>
            <a:ext cx="4147920" cy="2467080"/>
          </a:xfrm>
          <a:prstGeom prst="rect">
            <a:avLst/>
          </a:prstGeom>
          <a:noFill/>
          <a:ln w="0">
            <a:noFill/>
          </a:ln>
        </p:spPr>
        <p:style>
          <a:lnRef idx="0"/>
          <a:fillRef idx="0"/>
          <a:effectRef idx="0"/>
          <a:fontRef idx="minor"/>
        </p:style>
        <p:txBody>
          <a:bodyPr lIns="90000" rIns="90000" tIns="45000" bIns="45000" anchor="t">
            <a:spAutoFit/>
          </a:bodyPr>
          <a:p>
            <a:pPr marL="171360" indent="-171360">
              <a:lnSpc>
                <a:spcPct val="100000"/>
              </a:lnSpc>
              <a:buClr>
                <a:srgbClr val="000000"/>
              </a:buClr>
              <a:buFont typeface="Arial"/>
              <a:buChar char="•"/>
            </a:pPr>
            <a:r>
              <a:rPr b="0" lang="en-US" sz="1200" spc="-1" strike="noStrike">
                <a:solidFill>
                  <a:schemeClr val="dk1"/>
                </a:solidFill>
                <a:latin typeface="Poppins"/>
                <a:ea typeface="Arial"/>
              </a:rPr>
              <a:t>Present relationships between two (scatter) or three (bubble) numerical variables.</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marL="171360" indent="-171360">
              <a:lnSpc>
                <a:spcPct val="100000"/>
              </a:lnSpc>
              <a:buClr>
                <a:srgbClr val="000000"/>
              </a:buClr>
              <a:buFont typeface="Arial"/>
              <a:buChar char="•"/>
            </a:pPr>
            <a:r>
              <a:rPr b="0" lang="en-US" sz="1200" spc="-1" strike="noStrike">
                <a:solidFill>
                  <a:schemeClr val="dk1"/>
                </a:solidFill>
                <a:latin typeface="Poppins"/>
                <a:ea typeface="Arial"/>
              </a:rPr>
              <a:t>Present patterns in large sets of data, linear or non-linear trends, correlations, clusters, or outliers.</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marL="171360" indent="-171360">
              <a:lnSpc>
                <a:spcPct val="100000"/>
              </a:lnSpc>
              <a:buClr>
                <a:srgbClr val="000000"/>
              </a:buClr>
              <a:buFont typeface="Arial"/>
              <a:buChar char="•"/>
            </a:pPr>
            <a:r>
              <a:rPr b="0" lang="en-US" sz="1200" spc="-1" strike="noStrike">
                <a:solidFill>
                  <a:schemeClr val="dk1"/>
                </a:solidFill>
                <a:latin typeface="Poppins"/>
                <a:ea typeface="Arial"/>
              </a:rPr>
              <a:t>Compare large number of data points without regard to time. The more data you include in a scatter chart, the better comparisons you can make.</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marL="171360" indent="-171360">
              <a:lnSpc>
                <a:spcPct val="100000"/>
              </a:lnSpc>
              <a:buClr>
                <a:srgbClr val="000000"/>
              </a:buClr>
              <a:buFont typeface="Arial"/>
              <a:buChar char="•"/>
            </a:pPr>
            <a:r>
              <a:rPr b="0" lang="en-US" sz="1200" spc="-1" strike="noStrike">
                <a:solidFill>
                  <a:schemeClr val="dk1"/>
                </a:solidFill>
                <a:latin typeface="Poppins"/>
                <a:ea typeface="Arial"/>
              </a:rPr>
              <a:t>Present relationships, but not exact values for comparisons.</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p:txBody>
      </p:sp>
      <p:sp>
        <p:nvSpPr>
          <p:cNvPr id="300" name="Picture 6"/>
          <p:cNvSpPr/>
          <p:nvPr/>
        </p:nvSpPr>
        <p:spPr>
          <a:xfrm>
            <a:off x="4572000" y="1224360"/>
            <a:ext cx="4281840" cy="3209400"/>
          </a:xfrm>
          <a:prstGeom prst="round2DiagRect">
            <a:avLst>
              <a:gd name="adj1" fmla="val 17120"/>
              <a:gd name="adj2" fmla="val 2282"/>
            </a:avLst>
          </a:prstGeom>
          <a:blipFill rotWithShape="0">
            <a:blip r:embed="rId1">
              <a:extLst>
                <a:ext uri="{BEBA8EAE-BF5A-486C-A8C5-ECC9F3942E4B}">
                  <a14:imgProps xmlns:a14="http://schemas.microsoft.com/office/drawing/2010/main">
                    <a14:imgLayer r:embed="rId2">
                      <a14:imgEffect>
                        <a14:colorTemperature colorTemp="7200"/>
                      </a14:imgEffect>
                    </a14:imgLayer>
                  </a14:imgProps>
                </a:ext>
              </a:extLst>
            </a:blip>
            <a:srcRect/>
            <a:stretch/>
          </a:blipFill>
          <a:ln cap="sq" w="88900">
            <a:solidFill>
              <a:srgbClr val="ffffff"/>
            </a:solidFill>
            <a:miter/>
          </a:ln>
          <a:effectLst>
            <a:outerShdw algn="t" blurRad="50760" dir="5400000" dist="38160" rotWithShape="0">
              <a:srgbClr val="000000">
                <a:alpha val="4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p:transition spd="slow">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Box 1"/>
          <p:cNvSpPr/>
          <p:nvPr/>
        </p:nvSpPr>
        <p:spPr>
          <a:xfrm>
            <a:off x="462600" y="346680"/>
            <a:ext cx="2333880" cy="516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800" spc="-1" strike="noStrike">
                <a:solidFill>
                  <a:schemeClr val="dk1"/>
                </a:solidFill>
                <a:latin typeface="Poppins"/>
                <a:ea typeface="Arial"/>
              </a:rPr>
              <a:t>Histogram</a:t>
            </a:r>
            <a:endParaRPr b="0" lang="en-US" sz="2800" spc="-1" strike="noStrike">
              <a:solidFill>
                <a:srgbClr val="000000"/>
              </a:solidFill>
              <a:latin typeface="Arial"/>
            </a:endParaRPr>
          </a:p>
        </p:txBody>
      </p:sp>
      <p:sp>
        <p:nvSpPr>
          <p:cNvPr id="302" name="TextBox 3"/>
          <p:cNvSpPr/>
          <p:nvPr/>
        </p:nvSpPr>
        <p:spPr>
          <a:xfrm>
            <a:off x="462600" y="2314800"/>
            <a:ext cx="13676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chemeClr val="dk1"/>
                </a:solidFill>
                <a:latin typeface="Poppins"/>
                <a:ea typeface="Arial"/>
              </a:rPr>
              <a:t>Uses:</a:t>
            </a:r>
            <a:endParaRPr b="0" lang="en-US" sz="1800" spc="-1" strike="noStrike">
              <a:solidFill>
                <a:srgbClr val="000000"/>
              </a:solidFill>
              <a:latin typeface="Arial"/>
            </a:endParaRPr>
          </a:p>
        </p:txBody>
      </p:sp>
      <p:sp>
        <p:nvSpPr>
          <p:cNvPr id="303" name="TextBox 4"/>
          <p:cNvSpPr/>
          <p:nvPr/>
        </p:nvSpPr>
        <p:spPr>
          <a:xfrm>
            <a:off x="470160" y="2778120"/>
            <a:ext cx="3649680" cy="155268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1200" spc="-1" strike="noStrike">
                <a:solidFill>
                  <a:srgbClr val="333333"/>
                </a:solidFill>
                <a:latin typeface="Poppins"/>
                <a:ea typeface="Arial"/>
              </a:rPr>
              <a:t>Think of histograms as a more informative way to view the distribution or values in a dataset. It is ideal for visualizing the spread and variation of the data. </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marL="285840" indent="-285840">
              <a:lnSpc>
                <a:spcPct val="100000"/>
              </a:lnSpc>
              <a:buClr>
                <a:srgbClr val="000000"/>
              </a:buClr>
              <a:buFont typeface="Arial"/>
              <a:buChar char="•"/>
            </a:pPr>
            <a:r>
              <a:rPr b="0" lang="en-US" sz="1200" spc="-1" strike="noStrike">
                <a:solidFill>
                  <a:srgbClr val="333333"/>
                </a:solidFill>
                <a:latin typeface="Poppins"/>
                <a:ea typeface="Arial"/>
              </a:rPr>
              <a:t>It helps to identify outliers or unusual data points that fall far outside the normal range of the data.</a:t>
            </a:r>
            <a:endParaRPr b="0" lang="en-US" sz="1200" spc="-1" strike="noStrike">
              <a:solidFill>
                <a:srgbClr val="000000"/>
              </a:solidFill>
              <a:latin typeface="Arial"/>
            </a:endParaRPr>
          </a:p>
        </p:txBody>
      </p:sp>
      <p:sp>
        <p:nvSpPr>
          <p:cNvPr id="304" name="TextBox 5"/>
          <p:cNvSpPr/>
          <p:nvPr/>
        </p:nvSpPr>
        <p:spPr>
          <a:xfrm>
            <a:off x="470160" y="870120"/>
            <a:ext cx="4021560" cy="1370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chemeClr val="dk1"/>
                </a:solidFill>
                <a:latin typeface="Poppins"/>
                <a:ea typeface="Arial"/>
              </a:rPr>
              <a:t>A histogram looks similar to a bar chart at first glance, but it serves a distinct purpose. Instead of comparing discrete categories, histograms showcase the distribution of continuous data by segmenting it into intervals or “bins”.</a:t>
            </a:r>
            <a:endParaRPr b="0" lang="en-US" sz="1400" spc="-1" strike="noStrike">
              <a:solidFill>
                <a:srgbClr val="000000"/>
              </a:solidFill>
              <a:latin typeface="Arial"/>
            </a:endParaRPr>
          </a:p>
        </p:txBody>
      </p:sp>
      <p:sp>
        <p:nvSpPr>
          <p:cNvPr id="305" name="Picture 7"/>
          <p:cNvSpPr/>
          <p:nvPr/>
        </p:nvSpPr>
        <p:spPr>
          <a:xfrm>
            <a:off x="4572000" y="974880"/>
            <a:ext cx="4192560" cy="3418560"/>
          </a:xfrm>
          <a:prstGeom prst="round2DiagRect">
            <a:avLst>
              <a:gd name="adj1" fmla="val 20040"/>
              <a:gd name="adj2" fmla="val 2495"/>
            </a:avLst>
          </a:prstGeom>
          <a:blipFill rotWithShape="0">
            <a:blip r:embed="rId1">
              <a:extLst>
                <a:ext uri="{BEBA8EAE-BF5A-486C-A8C5-ECC9F3942E4B}">
                  <a14:imgProps xmlns:a14="http://schemas.microsoft.com/office/drawing/2010/main">
                    <a14:imgLayer r:embed="rId2">
                      <a14:imgEffect>
                        <a14:saturation colorTemp="5900" sat="66000"/>
                      </a14:imgEffect>
                    </a14:imgLayer>
                  </a14:imgProps>
                </a:ext>
              </a:extLst>
            </a:blip>
            <a:srcRect/>
            <a:stretch/>
          </a:blipFill>
          <a:ln cap="sq" w="88900">
            <a:solidFill>
              <a:srgbClr val="ffffff"/>
            </a:solidFill>
            <a:miter/>
          </a:ln>
          <a:effectLst>
            <a:outerShdw algn="t" blurRad="50760" dir="5400000" dist="38160" rotWithShape="0">
              <a:srgbClr val="000000">
                <a:alpha val="4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p:transition spd="slow">
    <p:fade/>
  </p:transition>
</p:sld>
</file>

<file path=ppt/theme/theme1.xml><?xml version="1.0" encoding="utf-8"?>
<a:theme xmlns:a="http://schemas.openxmlformats.org/drawingml/2006/main" xmlns:r="http://schemas.openxmlformats.org/officeDocument/2006/relationships"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924</TotalTime>
  <Application>LibreOffice/24.2.7.2$Linux_X86_64 LibreOffice_project/420$Build-2</Application>
  <AppVersion>15.0000</AppVersion>
  <Words>1910</Words>
  <Paragraphs>192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2025-02-07T00:08:28Z</dcterms:modified>
  <cp:revision>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39</vt:i4>
  </property>
  <property fmtid="{D5CDD505-2E9C-101B-9397-08002B2CF9AE}" pid="3" name="PresentationFormat">
    <vt:lpwstr>On-screen Show (16:9)</vt:lpwstr>
  </property>
  <property fmtid="{D5CDD505-2E9C-101B-9397-08002B2CF9AE}" pid="4" name="Slides">
    <vt:i4>39</vt:i4>
  </property>
</Properties>
</file>