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anjan Das" initials="ND" lastIdx="2" clrIdx="0">
    <p:extLst>
      <p:ext uri="{19B8F6BF-5375-455C-9EA6-DF929625EA0E}">
        <p15:presenceInfo xmlns:p15="http://schemas.microsoft.com/office/powerpoint/2012/main" userId="Nilanja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5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940A-851D-427F-A754-0CD0C89710E6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0CA7-FBB3-469A-BE5C-40F17CB8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161" y="844083"/>
            <a:ext cx="9775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Machine Learning Regression Model Using Spark Pipeline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30321" y="2382593"/>
            <a:ext cx="7675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b="1" dirty="0"/>
              <a:t>: </a:t>
            </a:r>
            <a:r>
              <a:rPr lang="en-US" dirty="0"/>
              <a:t>Develop a regression machine learning model </a:t>
            </a:r>
            <a:r>
              <a:rPr lang="en-US" dirty="0" smtClean="0"/>
              <a:t>to predict </a:t>
            </a:r>
            <a:r>
              <a:rPr lang="en-US" dirty="0"/>
              <a:t>Big Mart sales, optimizing inventory management</a:t>
            </a:r>
            <a:r>
              <a:rPr lang="en-US" dirty="0" smtClean="0"/>
              <a:t>, and </a:t>
            </a:r>
            <a:r>
              <a:rPr lang="en-US" dirty="0"/>
              <a:t>enhancing decision-making for increased </a:t>
            </a:r>
            <a:r>
              <a:rPr lang="en-US" dirty="0" smtClean="0"/>
              <a:t>profitability and </a:t>
            </a:r>
            <a:r>
              <a:rPr lang="en-US" dirty="0"/>
              <a:t>customer satisfaction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Approach</a:t>
            </a:r>
            <a:r>
              <a:rPr lang="en-US" dirty="0"/>
              <a:t>: Data understanding, </a:t>
            </a:r>
            <a:r>
              <a:rPr lang="en-US" dirty="0" smtClean="0"/>
              <a:t>Data preprocessing, pipeline implementation, model implementation and </a:t>
            </a:r>
            <a:r>
              <a:rPr lang="en-US" dirty="0"/>
              <a:t>model evaluation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2378" y="4790941"/>
            <a:ext cx="4391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Submitted by : Nilanjan Das</a:t>
            </a:r>
          </a:p>
          <a:p>
            <a:pPr algn="ctr"/>
            <a:r>
              <a:rPr lang="en-US" sz="2800" dirty="0" smtClean="0"/>
              <a:t>Roll No. : 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62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1176" y="2426422"/>
            <a:ext cx="59222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1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778" y="2123122"/>
            <a:ext cx="297502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Item_Identifier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Item_Fat_Content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Outlet_Identifier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Outlet_Size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Outlet_Location_Type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Outlet_Type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30009" y="2123122"/>
            <a:ext cx="3002104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Variable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Item_Weight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Item_Visibility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Item_MRP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Outlet_Establishment_Year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418" y="5379213"/>
            <a:ext cx="4391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Target variable </a:t>
            </a:r>
            <a:r>
              <a:rPr lang="en-US" dirty="0" smtClean="0"/>
              <a:t>: </a:t>
            </a:r>
          </a:p>
          <a:p>
            <a:pPr lvl="0"/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Item_Outlet_Sales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9463" y="218714"/>
            <a:ext cx="753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97" y="2753055"/>
            <a:ext cx="3836792" cy="24116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12407" y="1516662"/>
            <a:ext cx="35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2410 null values in </a:t>
            </a:r>
            <a:r>
              <a:rPr lang="en-US" dirty="0" err="1"/>
              <a:t>Outlet_Size</a:t>
            </a:r>
            <a:r>
              <a:rPr lang="en-US" dirty="0"/>
              <a:t> and 1463 null values in </a:t>
            </a:r>
            <a:r>
              <a:rPr lang="en-US" dirty="0" err="1"/>
              <a:t>Item_Weight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78" y="1378163"/>
            <a:ext cx="589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Dataset has 8523 rows and 12 columns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56868" y="1378163"/>
            <a:ext cx="4068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43989" y="1365161"/>
            <a:ext cx="0" cy="1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6868" y="5390069"/>
            <a:ext cx="4068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43989" y="1378163"/>
            <a:ext cx="12879" cy="401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684" y="437882"/>
            <a:ext cx="757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FEATURE ENGINEERING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5160" y="1525476"/>
            <a:ext cx="5112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Item_identifier</a:t>
            </a:r>
            <a:r>
              <a:rPr lang="en-US" dirty="0"/>
              <a:t> ID has first two </a:t>
            </a:r>
            <a:r>
              <a:rPr lang="en-US" dirty="0" err="1"/>
              <a:t>charachters</a:t>
            </a:r>
            <a:r>
              <a:rPr lang="en-US" dirty="0"/>
              <a:t> defining the item type, these are FD, DR, NC means 'Food', 'Drinks', 'Non-Consumables'. Converting </a:t>
            </a:r>
            <a:r>
              <a:rPr lang="en-US" dirty="0" err="1"/>
              <a:t>Item_Type</a:t>
            </a:r>
            <a:r>
              <a:rPr lang="en-US" dirty="0"/>
              <a:t> into these 3 categories Food, Drinks</a:t>
            </a:r>
            <a:r>
              <a:rPr lang="en-US" dirty="0" smtClean="0"/>
              <a:t>, Non-Consumable</a:t>
            </a:r>
            <a:r>
              <a:rPr lang="en-US" dirty="0"/>
              <a:t>. And repeated values in '</a:t>
            </a:r>
            <a:r>
              <a:rPr lang="en-US" dirty="0" err="1"/>
              <a:t>Item_Fat_Content</a:t>
            </a:r>
            <a:r>
              <a:rPr lang="en-US" dirty="0"/>
              <a:t>' are replaced. </a:t>
            </a:r>
            <a:r>
              <a:rPr lang="en-US" dirty="0" err="1"/>
              <a:t>Outlet_size</a:t>
            </a:r>
            <a:r>
              <a:rPr lang="en-US" dirty="0"/>
              <a:t> and </a:t>
            </a:r>
            <a:r>
              <a:rPr lang="en-US" dirty="0" err="1"/>
              <a:t>Item_Identifier</a:t>
            </a:r>
            <a:r>
              <a:rPr lang="en-US" dirty="0"/>
              <a:t> are dropped as </a:t>
            </a:r>
            <a:r>
              <a:rPr lang="en-US" dirty="0" err="1"/>
              <a:t>Outlet_size</a:t>
            </a:r>
            <a:r>
              <a:rPr lang="en-US" dirty="0"/>
              <a:t> consists 28% null values and </a:t>
            </a:r>
            <a:r>
              <a:rPr lang="en-US" dirty="0" err="1"/>
              <a:t>Item_Identifier</a:t>
            </a:r>
            <a:r>
              <a:rPr lang="en-US" dirty="0"/>
              <a:t> is considered insignificant. And null values of </a:t>
            </a:r>
            <a:r>
              <a:rPr lang="en-US" dirty="0" err="1"/>
              <a:t>Item_Weight</a:t>
            </a:r>
            <a:r>
              <a:rPr lang="en-US" dirty="0"/>
              <a:t> has been replaced by its mean.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60" y="4767506"/>
            <a:ext cx="2533650" cy="1847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19" y="1852856"/>
            <a:ext cx="1200150" cy="38385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69" y="1852856"/>
            <a:ext cx="1552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9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07" y="202037"/>
            <a:ext cx="7734300" cy="354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35" y="4043161"/>
            <a:ext cx="9124950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4385" y="6328019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82" y="338674"/>
            <a:ext cx="70389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3080667"/>
            <a:ext cx="10058400" cy="36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10" y="297153"/>
            <a:ext cx="50006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2259303"/>
            <a:ext cx="920839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0" y="1030309"/>
            <a:ext cx="10137954" cy="41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0" y="682580"/>
            <a:ext cx="10747396" cy="45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51" y="243357"/>
            <a:ext cx="8343900" cy="3924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8344" y="4167657"/>
            <a:ext cx="896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gradient boosting regression tree gives better accuracy (R-square) result than others. Also the accuracy level can be improved by better data preprocessing with domain knowledge.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implementation of the regression machine learning model for predicting Big Mart sales holds the potential to revolutionize inventory management strategies, leading to enhanced decision-making. This approach not only contributes to increased profitability through optimized stock levels but also fosters improved customer satisfaction by ensuring product availability and efficient supply chain operations.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6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285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Nilanjan Das</dc:creator>
  <cp:lastModifiedBy>Nilanjan Das</cp:lastModifiedBy>
  <cp:revision>8</cp:revision>
  <dcterms:created xsi:type="dcterms:W3CDTF">2024-01-05T16:56:47Z</dcterms:created>
  <dcterms:modified xsi:type="dcterms:W3CDTF">2024-01-05T18:04:59Z</dcterms:modified>
</cp:coreProperties>
</file>