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6"/>
  </p:notesMasterIdLst>
  <p:sldIdLst>
    <p:sldId id="256" r:id="rId2"/>
    <p:sldId id="258" r:id="rId3"/>
    <p:sldId id="259" r:id="rId4"/>
    <p:sldId id="260" r:id="rId5"/>
    <p:sldId id="262" r:id="rId6"/>
    <p:sldId id="265" r:id="rId7"/>
    <p:sldId id="263" r:id="rId8"/>
    <p:sldId id="264" r:id="rId9"/>
    <p:sldId id="266" r:id="rId10"/>
    <p:sldId id="273" r:id="rId11"/>
    <p:sldId id="270" r:id="rId12"/>
    <p:sldId id="268" r:id="rId13"/>
    <p:sldId id="271" r:id="rId14"/>
    <p:sldId id="272" r:id="rId15"/>
  </p:sldIdLst>
  <p:sldSz cx="9144000" cy="5143500" type="screen16x9"/>
  <p:notesSz cx="6858000" cy="9144000"/>
  <p:embeddedFontLst>
    <p:embeddedFont>
      <p:font typeface="Kanit" panose="020B0604020202020204" charset="-34"/>
      <p:regular r:id="rId17"/>
      <p:bold r:id="rId18"/>
      <p:italic r:id="rId19"/>
      <p:boldItalic r:id="rId20"/>
    </p:embeddedFont>
    <p:embeddedFont>
      <p:font typeface="Kanit ExtraBold" panose="020B0604020202020204" charset="-34"/>
      <p:bold r:id="rId21"/>
      <p:boldItalic r:id="rId22"/>
    </p:embeddedFont>
    <p:embeddedFont>
      <p:font typeface="Montserrat" panose="00000500000000000000" pitchFamily="2" charset="0"/>
      <p:regular r:id="rId23"/>
      <p:bold r:id="rId24"/>
      <p:italic r:id="rId25"/>
      <p:boldItalic r:id="rId26"/>
    </p:embeddedFont>
    <p:embeddedFont>
      <p:font typeface="Montserrat SemiBold" panose="000007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585E54-31EB-4BA2-BF0C-A99BF1AF9EC5}" v="2" dt="2023-06-17T11:19:49.209"/>
  </p1510:revLst>
</p1510:revInfo>
</file>

<file path=ppt/tableStyles.xml><?xml version="1.0" encoding="utf-8"?>
<a:tblStyleLst xmlns:a="http://schemas.openxmlformats.org/drawingml/2006/main" def="{73B24554-8835-4144-9668-F4FCCB5B16D5}">
  <a:tblStyle styleId="{73B24554-8835-4144-9668-F4FCCB5B16D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09" d="100"/>
          <a:sy n="109" d="100"/>
        </p:scale>
        <p:origin x="970" y="14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lansh kumar" userId="c83c7ba3d4eb0531" providerId="LiveId" clId="{16585E54-31EB-4BA2-BF0C-A99BF1AF9EC5}"/>
    <pc:docChg chg="modSld">
      <pc:chgData name="Nilansh kumar" userId="c83c7ba3d4eb0531" providerId="LiveId" clId="{16585E54-31EB-4BA2-BF0C-A99BF1AF9EC5}" dt="2023-06-17T11:20:56.357" v="62" actId="14100"/>
      <pc:docMkLst>
        <pc:docMk/>
      </pc:docMkLst>
      <pc:sldChg chg="addSp modSp mod">
        <pc:chgData name="Nilansh kumar" userId="c83c7ba3d4eb0531" providerId="LiveId" clId="{16585E54-31EB-4BA2-BF0C-A99BF1AF9EC5}" dt="2023-06-17T11:20:56.357" v="62" actId="14100"/>
        <pc:sldMkLst>
          <pc:docMk/>
          <pc:sldMk cId="0" sldId="256"/>
        </pc:sldMkLst>
        <pc:spChg chg="add mod">
          <ac:chgData name="Nilansh kumar" userId="c83c7ba3d4eb0531" providerId="LiveId" clId="{16585E54-31EB-4BA2-BF0C-A99BF1AF9EC5}" dt="2023-06-17T11:19:34.343" v="32" actId="20577"/>
          <ac:spMkLst>
            <pc:docMk/>
            <pc:sldMk cId="0" sldId="256"/>
            <ac:spMk id="5" creationId="{D78189DC-E1FD-8899-D97B-2B84DDDAB78F}"/>
          </ac:spMkLst>
        </pc:spChg>
        <pc:spChg chg="mod">
          <ac:chgData name="Nilansh kumar" userId="c83c7ba3d4eb0531" providerId="LiveId" clId="{16585E54-31EB-4BA2-BF0C-A99BF1AF9EC5}" dt="2023-06-17T11:20:56.357" v="62" actId="14100"/>
          <ac:spMkLst>
            <pc:docMk/>
            <pc:sldMk cId="0" sldId="256"/>
            <ac:spMk id="6" creationId="{29198AB0-D403-0EA0-6645-BB36A710A1EA}"/>
          </ac:spMkLst>
        </pc:spChg>
        <pc:spChg chg="add mod">
          <ac:chgData name="Nilansh kumar" userId="c83c7ba3d4eb0531" providerId="LiveId" clId="{16585E54-31EB-4BA2-BF0C-A99BF1AF9EC5}" dt="2023-06-17T11:20:35.681" v="56" actId="1076"/>
          <ac:spMkLst>
            <pc:docMk/>
            <pc:sldMk cId="0" sldId="256"/>
            <ac:spMk id="7" creationId="{E3965D9B-B94C-A8B1-C09A-DC3B6E2B13E8}"/>
          </ac:spMkLst>
        </pc:spChg>
      </pc:sldChg>
      <pc:sldChg chg="modSp mod">
        <pc:chgData name="Nilansh kumar" userId="c83c7ba3d4eb0531" providerId="LiveId" clId="{16585E54-31EB-4BA2-BF0C-A99BF1AF9EC5}" dt="2023-06-17T11:17:43.279" v="1" actId="20577"/>
        <pc:sldMkLst>
          <pc:docMk/>
          <pc:sldMk cId="0" sldId="265"/>
        </pc:sldMkLst>
        <pc:spChg chg="mod">
          <ac:chgData name="Nilansh kumar" userId="c83c7ba3d4eb0531" providerId="LiveId" clId="{16585E54-31EB-4BA2-BF0C-A99BF1AF9EC5}" dt="2023-06-17T11:17:43.279" v="1" actId="20577"/>
          <ac:spMkLst>
            <pc:docMk/>
            <pc:sldMk cId="0" sldId="265"/>
            <ac:spMk id="13" creationId="{3AE5D8F5-1B23-58AA-3020-94CFAE15EB7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7af1f2ce16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7af1f2ce16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d8685d6445_2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d8685d6445_2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d9b42dc11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d9b42dc11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7af1f2ce16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7af1f2ce16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d3ded91131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d3ded91131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d3ded91161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d3ded91161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d3ded91161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d3ded91161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d8803e383e_0_8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d8803e383e_0_8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d8685d6445_2_18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d8685d6445_2_18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d3ded91161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d3ded9116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7af1f2ce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7af1f2ce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7af1f2ce16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7af1f2ce16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13225" y="1288925"/>
            <a:ext cx="4975200" cy="1557600"/>
          </a:xfrm>
          <a:prstGeom prst="rect">
            <a:avLst/>
          </a:prstGeom>
        </p:spPr>
        <p:txBody>
          <a:bodyPr spcFirstLastPara="1" wrap="square" lIns="91425" tIns="91425" rIns="91425" bIns="91425" anchor="t" anchorCtr="0">
            <a:normAutofit/>
          </a:bodyPr>
          <a:lstStyle>
            <a:lvl1pPr lvl="0" rtl="0">
              <a:spcBef>
                <a:spcPts val="0"/>
              </a:spcBef>
              <a:spcAft>
                <a:spcPts val="0"/>
              </a:spcAft>
              <a:buSzPts val="5200"/>
              <a:buNone/>
              <a:defRPr sz="4600">
                <a:solidFill>
                  <a:schemeClr val="accent2"/>
                </a:solidFill>
                <a:latin typeface="Kanit ExtraBold"/>
                <a:ea typeface="Kanit ExtraBold"/>
                <a:cs typeface="Kanit ExtraBold"/>
                <a:sym typeface="Kanit Extra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3225" y="2845075"/>
            <a:ext cx="3382500" cy="7875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2800"/>
              <a:buNone/>
              <a:defRPr sz="1800">
                <a:solidFill>
                  <a:srgbClr val="0258A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p:nvPr/>
        </p:nvSpPr>
        <p:spPr>
          <a:xfrm rot="-5400000" flipH="1">
            <a:off x="1961793" y="1844534"/>
            <a:ext cx="1256625" cy="5332111"/>
          </a:xfrm>
          <a:custGeom>
            <a:avLst/>
            <a:gdLst/>
            <a:ahLst/>
            <a:cxnLst/>
            <a:rect l="l" t="t" r="r" b="b"/>
            <a:pathLst>
              <a:path w="37601" h="99885" extrusionOk="0">
                <a:moveTo>
                  <a:pt x="37601" y="1"/>
                </a:moveTo>
                <a:lnTo>
                  <a:pt x="9682" y="825"/>
                </a:lnTo>
                <a:cubicBezTo>
                  <a:pt x="9543" y="846"/>
                  <a:pt x="9404" y="853"/>
                  <a:pt x="9264" y="853"/>
                </a:cubicBezTo>
                <a:cubicBezTo>
                  <a:pt x="8964" y="853"/>
                  <a:pt x="8662" y="821"/>
                  <a:pt x="8362" y="821"/>
                </a:cubicBezTo>
                <a:cubicBezTo>
                  <a:pt x="8168" y="821"/>
                  <a:pt x="7975" y="834"/>
                  <a:pt x="7782" y="878"/>
                </a:cubicBezTo>
                <a:cubicBezTo>
                  <a:pt x="2411" y="2202"/>
                  <a:pt x="0" y="9931"/>
                  <a:pt x="0" y="14753"/>
                </a:cubicBezTo>
                <a:cubicBezTo>
                  <a:pt x="13" y="22587"/>
                  <a:pt x="4887" y="27526"/>
                  <a:pt x="11175" y="31365"/>
                </a:cubicBezTo>
                <a:cubicBezTo>
                  <a:pt x="14936" y="33657"/>
                  <a:pt x="18814" y="35872"/>
                  <a:pt x="22036" y="38911"/>
                </a:cubicBezTo>
                <a:cubicBezTo>
                  <a:pt x="26412" y="43038"/>
                  <a:pt x="28561" y="48461"/>
                  <a:pt x="27487" y="54475"/>
                </a:cubicBezTo>
                <a:cubicBezTo>
                  <a:pt x="26582" y="59545"/>
                  <a:pt x="23857" y="63999"/>
                  <a:pt x="21892" y="68690"/>
                </a:cubicBezTo>
                <a:cubicBezTo>
                  <a:pt x="19953" y="73328"/>
                  <a:pt x="19612" y="78568"/>
                  <a:pt x="20910" y="83429"/>
                </a:cubicBezTo>
                <a:cubicBezTo>
                  <a:pt x="22363" y="88827"/>
                  <a:pt x="26098" y="94709"/>
                  <a:pt x="31417" y="96936"/>
                </a:cubicBezTo>
                <a:cubicBezTo>
                  <a:pt x="32818" y="97539"/>
                  <a:pt x="36815" y="98665"/>
                  <a:pt x="37522" y="99884"/>
                </a:cubicBezTo>
                <a:lnTo>
                  <a:pt x="37601" y="1"/>
                </a:ln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4694575" y="-303200"/>
            <a:ext cx="4507269" cy="2043538"/>
          </a:xfrm>
          <a:custGeom>
            <a:avLst/>
            <a:gdLst/>
            <a:ahLst/>
            <a:cxnLst/>
            <a:rect l="l" t="t" r="r" b="b"/>
            <a:pathLst>
              <a:path w="88892" h="26487" extrusionOk="0">
                <a:moveTo>
                  <a:pt x="88891" y="0"/>
                </a:moveTo>
                <a:lnTo>
                  <a:pt x="88423" y="291"/>
                </a:lnTo>
                <a:lnTo>
                  <a:pt x="88423" y="291"/>
                </a:lnTo>
                <a:cubicBezTo>
                  <a:pt x="88585" y="193"/>
                  <a:pt x="88742" y="96"/>
                  <a:pt x="88891" y="0"/>
                </a:cubicBezTo>
                <a:close/>
                <a:moveTo>
                  <a:pt x="88423" y="291"/>
                </a:moveTo>
                <a:lnTo>
                  <a:pt x="88423" y="291"/>
                </a:lnTo>
                <a:cubicBezTo>
                  <a:pt x="86968" y="1171"/>
                  <a:pt x="85076" y="2134"/>
                  <a:pt x="83874" y="3184"/>
                </a:cubicBezTo>
                <a:lnTo>
                  <a:pt x="144" y="3027"/>
                </a:lnTo>
                <a:lnTo>
                  <a:pt x="144" y="16757"/>
                </a:lnTo>
                <a:cubicBezTo>
                  <a:pt x="144" y="17032"/>
                  <a:pt x="0" y="17176"/>
                  <a:pt x="0" y="17451"/>
                </a:cubicBezTo>
                <a:cubicBezTo>
                  <a:pt x="1494" y="18237"/>
                  <a:pt x="2909" y="19875"/>
                  <a:pt x="4310" y="20883"/>
                </a:cubicBezTo>
                <a:cubicBezTo>
                  <a:pt x="9675" y="24771"/>
                  <a:pt x="16125" y="26486"/>
                  <a:pt x="22688" y="26486"/>
                </a:cubicBezTo>
                <a:cubicBezTo>
                  <a:pt x="23225" y="26486"/>
                  <a:pt x="23764" y="26475"/>
                  <a:pt x="24302" y="26452"/>
                </a:cubicBezTo>
                <a:cubicBezTo>
                  <a:pt x="31089" y="26164"/>
                  <a:pt x="37823" y="23320"/>
                  <a:pt x="43680" y="20032"/>
                </a:cubicBezTo>
                <a:cubicBezTo>
                  <a:pt x="52627" y="15001"/>
                  <a:pt x="63213" y="13756"/>
                  <a:pt x="73301" y="13573"/>
                </a:cubicBezTo>
                <a:cubicBezTo>
                  <a:pt x="76052" y="13534"/>
                  <a:pt x="78843" y="13377"/>
                  <a:pt x="81437" y="12460"/>
                </a:cubicBezTo>
                <a:cubicBezTo>
                  <a:pt x="86769" y="10560"/>
                  <a:pt x="88027" y="6276"/>
                  <a:pt x="88734" y="1127"/>
                </a:cubicBezTo>
                <a:cubicBezTo>
                  <a:pt x="88506" y="1110"/>
                  <a:pt x="88275" y="1105"/>
                  <a:pt x="88043" y="1105"/>
                </a:cubicBezTo>
                <a:cubicBezTo>
                  <a:pt x="87729" y="1105"/>
                  <a:pt x="87413" y="1114"/>
                  <a:pt x="87097" y="1114"/>
                </a:cubicBezTo>
                <a:lnTo>
                  <a:pt x="88423" y="291"/>
                </a:ln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 name="Google Shape;14;p2"/>
          <p:cNvCxnSpPr/>
          <p:nvPr/>
        </p:nvCxnSpPr>
        <p:spPr>
          <a:xfrm>
            <a:off x="5429250" y="-163275"/>
            <a:ext cx="3898500" cy="888000"/>
          </a:xfrm>
          <a:prstGeom prst="curvedConnector3">
            <a:avLst>
              <a:gd name="adj1" fmla="val 68062"/>
            </a:avLst>
          </a:prstGeom>
          <a:noFill/>
          <a:ln w="19050" cap="flat" cmpd="sng">
            <a:solidFill>
              <a:srgbClr val="0258A1"/>
            </a:solidFill>
            <a:prstDash val="solid"/>
            <a:round/>
            <a:headEnd type="none" w="med" len="med"/>
            <a:tailEnd type="none" w="med" len="med"/>
          </a:ln>
        </p:spPr>
      </p:cxnSp>
      <p:cxnSp>
        <p:nvCxnSpPr>
          <p:cNvPr id="15" name="Google Shape;15;p2"/>
          <p:cNvCxnSpPr/>
          <p:nvPr/>
        </p:nvCxnSpPr>
        <p:spPr>
          <a:xfrm rot="-5400000" flipH="1">
            <a:off x="-418475" y="3806650"/>
            <a:ext cx="1632900" cy="1245000"/>
          </a:xfrm>
          <a:prstGeom prst="curvedConnector3">
            <a:avLst>
              <a:gd name="adj1" fmla="val 50000"/>
            </a:avLst>
          </a:prstGeom>
          <a:noFill/>
          <a:ln w="19050" cap="flat" cmpd="sng">
            <a:solidFill>
              <a:srgbClr val="E94A4E"/>
            </a:solidFill>
            <a:prstDash val="solid"/>
            <a:round/>
            <a:headEnd type="none" w="med" len="med"/>
            <a:tailEnd type="none" w="med" len="med"/>
          </a:ln>
        </p:spPr>
      </p:cxnSp>
      <p:cxnSp>
        <p:nvCxnSpPr>
          <p:cNvPr id="16" name="Google Shape;16;p2"/>
          <p:cNvCxnSpPr/>
          <p:nvPr/>
        </p:nvCxnSpPr>
        <p:spPr>
          <a:xfrm rot="10800000" flipH="1">
            <a:off x="8220425" y="-428525"/>
            <a:ext cx="1454400" cy="780600"/>
          </a:xfrm>
          <a:prstGeom prst="curvedConnector3">
            <a:avLst>
              <a:gd name="adj1" fmla="val 50000"/>
            </a:avLst>
          </a:prstGeom>
          <a:noFill/>
          <a:ln w="19050" cap="flat" cmpd="sng">
            <a:solidFill>
              <a:srgbClr val="0258A1"/>
            </a:solidFill>
            <a:prstDash val="solid"/>
            <a:round/>
            <a:headEnd type="none" w="med" len="med"/>
            <a:tailEnd type="none" w="med" len="med"/>
          </a:ln>
        </p:spPr>
      </p:cxnSp>
      <p:cxnSp>
        <p:nvCxnSpPr>
          <p:cNvPr id="17" name="Google Shape;17;p2"/>
          <p:cNvCxnSpPr/>
          <p:nvPr/>
        </p:nvCxnSpPr>
        <p:spPr>
          <a:xfrm>
            <a:off x="224525" y="4306650"/>
            <a:ext cx="2837100" cy="1118400"/>
          </a:xfrm>
          <a:prstGeom prst="curvedConnector3">
            <a:avLst>
              <a:gd name="adj1" fmla="val 50000"/>
            </a:avLst>
          </a:prstGeom>
          <a:noFill/>
          <a:ln w="19050" cap="flat" cmpd="sng">
            <a:solidFill>
              <a:srgbClr val="E94A4E"/>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1">
  <p:cSld name="CUSTOM_2_1">
    <p:bg>
      <p:bgPr>
        <a:solidFill>
          <a:srgbClr val="E3F1FE"/>
        </a:solidFill>
        <a:effectLst/>
      </p:bgPr>
    </p:bg>
    <p:spTree>
      <p:nvGrpSpPr>
        <p:cNvPr id="1" name="Shape 142"/>
        <p:cNvGrpSpPr/>
        <p:nvPr/>
      </p:nvGrpSpPr>
      <p:grpSpPr>
        <a:xfrm>
          <a:off x="0" y="0"/>
          <a:ext cx="0" cy="0"/>
          <a:chOff x="0" y="0"/>
          <a:chExt cx="0" cy="0"/>
        </a:xfrm>
      </p:grpSpPr>
      <p:sp>
        <p:nvSpPr>
          <p:cNvPr id="143" name="Google Shape;143;p16"/>
          <p:cNvSpPr txBox="1">
            <a:spLocks noGrp="1"/>
          </p:cNvSpPr>
          <p:nvPr>
            <p:ph type="title"/>
          </p:nvPr>
        </p:nvSpPr>
        <p:spPr>
          <a:xfrm>
            <a:off x="713225" y="539500"/>
            <a:ext cx="7717500" cy="6315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1pPr>
            <a:lvl2pPr lvl="1"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2pPr>
            <a:lvl3pPr lvl="2"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3pPr>
            <a:lvl4pPr lvl="3"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4pPr>
            <a:lvl5pPr lvl="4"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5pPr>
            <a:lvl6pPr lvl="5"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6pPr>
            <a:lvl7pPr lvl="6"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7pPr>
            <a:lvl8pPr lvl="7"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8pPr>
            <a:lvl9pPr lvl="8"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9pPr>
          </a:lstStyle>
          <a:p>
            <a:endParaRPr/>
          </a:p>
        </p:txBody>
      </p:sp>
      <p:sp>
        <p:nvSpPr>
          <p:cNvPr id="144" name="Google Shape;144;p16"/>
          <p:cNvSpPr txBox="1">
            <a:spLocks noGrp="1"/>
          </p:cNvSpPr>
          <p:nvPr>
            <p:ph type="subTitle" idx="1"/>
          </p:nvPr>
        </p:nvSpPr>
        <p:spPr>
          <a:xfrm>
            <a:off x="1487210" y="2012700"/>
            <a:ext cx="2795100" cy="3969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800" b="1">
                <a:solidFill>
                  <a:srgbClr val="E94A4E"/>
                </a:solidFill>
                <a:latin typeface="Kanit"/>
                <a:ea typeface="Kanit"/>
                <a:cs typeface="Kanit"/>
                <a:sym typeface="Kanit"/>
              </a:defRPr>
            </a:lvl1pPr>
            <a:lvl2pPr lvl="1" algn="ctr" rtl="0">
              <a:spcBef>
                <a:spcPts val="1200"/>
              </a:spcBef>
              <a:spcAft>
                <a:spcPts val="0"/>
              </a:spcAft>
              <a:buNone/>
              <a:defRPr sz="1800" b="1">
                <a:solidFill>
                  <a:srgbClr val="E94A4E"/>
                </a:solidFill>
                <a:latin typeface="Kanit"/>
                <a:ea typeface="Kanit"/>
                <a:cs typeface="Kanit"/>
                <a:sym typeface="Kanit"/>
              </a:defRPr>
            </a:lvl2pPr>
            <a:lvl3pPr lvl="2" algn="ctr" rtl="0">
              <a:spcBef>
                <a:spcPts val="1200"/>
              </a:spcBef>
              <a:spcAft>
                <a:spcPts val="0"/>
              </a:spcAft>
              <a:buNone/>
              <a:defRPr sz="1800" b="1">
                <a:solidFill>
                  <a:srgbClr val="E94A4E"/>
                </a:solidFill>
                <a:latin typeface="Kanit"/>
                <a:ea typeface="Kanit"/>
                <a:cs typeface="Kanit"/>
                <a:sym typeface="Kanit"/>
              </a:defRPr>
            </a:lvl3pPr>
            <a:lvl4pPr lvl="3" algn="ctr" rtl="0">
              <a:spcBef>
                <a:spcPts val="1200"/>
              </a:spcBef>
              <a:spcAft>
                <a:spcPts val="0"/>
              </a:spcAft>
              <a:buNone/>
              <a:defRPr sz="1800" b="1">
                <a:solidFill>
                  <a:srgbClr val="E94A4E"/>
                </a:solidFill>
                <a:latin typeface="Kanit"/>
                <a:ea typeface="Kanit"/>
                <a:cs typeface="Kanit"/>
                <a:sym typeface="Kanit"/>
              </a:defRPr>
            </a:lvl4pPr>
            <a:lvl5pPr lvl="4" algn="ctr" rtl="0">
              <a:spcBef>
                <a:spcPts val="1200"/>
              </a:spcBef>
              <a:spcAft>
                <a:spcPts val="0"/>
              </a:spcAft>
              <a:buNone/>
              <a:defRPr sz="1800" b="1">
                <a:solidFill>
                  <a:srgbClr val="E94A4E"/>
                </a:solidFill>
                <a:latin typeface="Kanit"/>
                <a:ea typeface="Kanit"/>
                <a:cs typeface="Kanit"/>
                <a:sym typeface="Kanit"/>
              </a:defRPr>
            </a:lvl5pPr>
            <a:lvl6pPr lvl="5" algn="ctr" rtl="0">
              <a:spcBef>
                <a:spcPts val="1200"/>
              </a:spcBef>
              <a:spcAft>
                <a:spcPts val="0"/>
              </a:spcAft>
              <a:buNone/>
              <a:defRPr sz="1800" b="1">
                <a:solidFill>
                  <a:srgbClr val="E94A4E"/>
                </a:solidFill>
                <a:latin typeface="Kanit"/>
                <a:ea typeface="Kanit"/>
                <a:cs typeface="Kanit"/>
                <a:sym typeface="Kanit"/>
              </a:defRPr>
            </a:lvl6pPr>
            <a:lvl7pPr lvl="6" algn="ctr" rtl="0">
              <a:spcBef>
                <a:spcPts val="1200"/>
              </a:spcBef>
              <a:spcAft>
                <a:spcPts val="0"/>
              </a:spcAft>
              <a:buNone/>
              <a:defRPr sz="1800" b="1">
                <a:solidFill>
                  <a:srgbClr val="E94A4E"/>
                </a:solidFill>
                <a:latin typeface="Kanit"/>
                <a:ea typeface="Kanit"/>
                <a:cs typeface="Kanit"/>
                <a:sym typeface="Kanit"/>
              </a:defRPr>
            </a:lvl7pPr>
            <a:lvl8pPr lvl="7" algn="ctr" rtl="0">
              <a:spcBef>
                <a:spcPts val="1200"/>
              </a:spcBef>
              <a:spcAft>
                <a:spcPts val="0"/>
              </a:spcAft>
              <a:buNone/>
              <a:defRPr sz="1800" b="1">
                <a:solidFill>
                  <a:srgbClr val="E94A4E"/>
                </a:solidFill>
                <a:latin typeface="Kanit"/>
                <a:ea typeface="Kanit"/>
                <a:cs typeface="Kanit"/>
                <a:sym typeface="Kanit"/>
              </a:defRPr>
            </a:lvl8pPr>
            <a:lvl9pPr lvl="8" algn="ct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45" name="Google Shape;145;p16"/>
          <p:cNvSpPr txBox="1">
            <a:spLocks noGrp="1"/>
          </p:cNvSpPr>
          <p:nvPr>
            <p:ph type="subTitle" idx="2"/>
          </p:nvPr>
        </p:nvSpPr>
        <p:spPr>
          <a:xfrm>
            <a:off x="1486381" y="2325317"/>
            <a:ext cx="2796000" cy="569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46" name="Google Shape;146;p16"/>
          <p:cNvSpPr txBox="1">
            <a:spLocks noGrp="1"/>
          </p:cNvSpPr>
          <p:nvPr>
            <p:ph type="subTitle" idx="3"/>
          </p:nvPr>
        </p:nvSpPr>
        <p:spPr>
          <a:xfrm>
            <a:off x="1489663" y="3721181"/>
            <a:ext cx="2803200" cy="3933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800" b="1">
                <a:solidFill>
                  <a:srgbClr val="E94A4E"/>
                </a:solidFill>
                <a:latin typeface="Kanit"/>
                <a:ea typeface="Kanit"/>
                <a:cs typeface="Kanit"/>
                <a:sym typeface="Kanit"/>
              </a:defRPr>
            </a:lvl1pPr>
            <a:lvl2pPr lvl="1" algn="ctr" rtl="0">
              <a:spcBef>
                <a:spcPts val="1200"/>
              </a:spcBef>
              <a:spcAft>
                <a:spcPts val="0"/>
              </a:spcAft>
              <a:buNone/>
              <a:defRPr sz="1800" b="1">
                <a:solidFill>
                  <a:srgbClr val="E94A4E"/>
                </a:solidFill>
                <a:latin typeface="Kanit"/>
                <a:ea typeface="Kanit"/>
                <a:cs typeface="Kanit"/>
                <a:sym typeface="Kanit"/>
              </a:defRPr>
            </a:lvl2pPr>
            <a:lvl3pPr lvl="2" algn="ctr" rtl="0">
              <a:spcBef>
                <a:spcPts val="1200"/>
              </a:spcBef>
              <a:spcAft>
                <a:spcPts val="0"/>
              </a:spcAft>
              <a:buNone/>
              <a:defRPr sz="1800" b="1">
                <a:solidFill>
                  <a:srgbClr val="E94A4E"/>
                </a:solidFill>
                <a:latin typeface="Kanit"/>
                <a:ea typeface="Kanit"/>
                <a:cs typeface="Kanit"/>
                <a:sym typeface="Kanit"/>
              </a:defRPr>
            </a:lvl3pPr>
            <a:lvl4pPr lvl="3" algn="ctr" rtl="0">
              <a:spcBef>
                <a:spcPts val="1200"/>
              </a:spcBef>
              <a:spcAft>
                <a:spcPts val="0"/>
              </a:spcAft>
              <a:buNone/>
              <a:defRPr sz="1800" b="1">
                <a:solidFill>
                  <a:srgbClr val="E94A4E"/>
                </a:solidFill>
                <a:latin typeface="Kanit"/>
                <a:ea typeface="Kanit"/>
                <a:cs typeface="Kanit"/>
                <a:sym typeface="Kanit"/>
              </a:defRPr>
            </a:lvl4pPr>
            <a:lvl5pPr lvl="4" algn="ctr" rtl="0">
              <a:spcBef>
                <a:spcPts val="1200"/>
              </a:spcBef>
              <a:spcAft>
                <a:spcPts val="0"/>
              </a:spcAft>
              <a:buNone/>
              <a:defRPr sz="1800" b="1">
                <a:solidFill>
                  <a:srgbClr val="E94A4E"/>
                </a:solidFill>
                <a:latin typeface="Kanit"/>
                <a:ea typeface="Kanit"/>
                <a:cs typeface="Kanit"/>
                <a:sym typeface="Kanit"/>
              </a:defRPr>
            </a:lvl5pPr>
            <a:lvl6pPr lvl="5" algn="ctr" rtl="0">
              <a:spcBef>
                <a:spcPts val="1200"/>
              </a:spcBef>
              <a:spcAft>
                <a:spcPts val="0"/>
              </a:spcAft>
              <a:buNone/>
              <a:defRPr sz="1800" b="1">
                <a:solidFill>
                  <a:srgbClr val="E94A4E"/>
                </a:solidFill>
                <a:latin typeface="Kanit"/>
                <a:ea typeface="Kanit"/>
                <a:cs typeface="Kanit"/>
                <a:sym typeface="Kanit"/>
              </a:defRPr>
            </a:lvl6pPr>
            <a:lvl7pPr lvl="6" algn="ctr" rtl="0">
              <a:spcBef>
                <a:spcPts val="1200"/>
              </a:spcBef>
              <a:spcAft>
                <a:spcPts val="0"/>
              </a:spcAft>
              <a:buNone/>
              <a:defRPr sz="1800" b="1">
                <a:solidFill>
                  <a:srgbClr val="E94A4E"/>
                </a:solidFill>
                <a:latin typeface="Kanit"/>
                <a:ea typeface="Kanit"/>
                <a:cs typeface="Kanit"/>
                <a:sym typeface="Kanit"/>
              </a:defRPr>
            </a:lvl7pPr>
            <a:lvl8pPr lvl="7" algn="ctr" rtl="0">
              <a:spcBef>
                <a:spcPts val="1200"/>
              </a:spcBef>
              <a:spcAft>
                <a:spcPts val="0"/>
              </a:spcAft>
              <a:buNone/>
              <a:defRPr sz="1800" b="1">
                <a:solidFill>
                  <a:srgbClr val="E94A4E"/>
                </a:solidFill>
                <a:latin typeface="Kanit"/>
                <a:ea typeface="Kanit"/>
                <a:cs typeface="Kanit"/>
                <a:sym typeface="Kanit"/>
              </a:defRPr>
            </a:lvl8pPr>
            <a:lvl9pPr lvl="8" algn="ct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47" name="Google Shape;147;p16"/>
          <p:cNvSpPr txBox="1">
            <a:spLocks noGrp="1"/>
          </p:cNvSpPr>
          <p:nvPr>
            <p:ph type="subTitle" idx="4"/>
          </p:nvPr>
        </p:nvSpPr>
        <p:spPr>
          <a:xfrm>
            <a:off x="1484450" y="4035875"/>
            <a:ext cx="2800200" cy="572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48" name="Google Shape;148;p16"/>
          <p:cNvSpPr txBox="1">
            <a:spLocks noGrp="1"/>
          </p:cNvSpPr>
          <p:nvPr>
            <p:ph type="subTitle" idx="5"/>
          </p:nvPr>
        </p:nvSpPr>
        <p:spPr>
          <a:xfrm>
            <a:off x="4850923" y="2014500"/>
            <a:ext cx="2808600" cy="3933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800" b="1">
                <a:solidFill>
                  <a:srgbClr val="E94A4E"/>
                </a:solidFill>
                <a:latin typeface="Kanit"/>
                <a:ea typeface="Kanit"/>
                <a:cs typeface="Kanit"/>
                <a:sym typeface="Kanit"/>
              </a:defRPr>
            </a:lvl1pPr>
            <a:lvl2pPr lvl="1" algn="ctr" rtl="0">
              <a:spcBef>
                <a:spcPts val="1200"/>
              </a:spcBef>
              <a:spcAft>
                <a:spcPts val="0"/>
              </a:spcAft>
              <a:buNone/>
              <a:defRPr sz="1800" b="1">
                <a:solidFill>
                  <a:srgbClr val="E94A4E"/>
                </a:solidFill>
                <a:latin typeface="Kanit"/>
                <a:ea typeface="Kanit"/>
                <a:cs typeface="Kanit"/>
                <a:sym typeface="Kanit"/>
              </a:defRPr>
            </a:lvl2pPr>
            <a:lvl3pPr lvl="2" algn="ctr" rtl="0">
              <a:spcBef>
                <a:spcPts val="1200"/>
              </a:spcBef>
              <a:spcAft>
                <a:spcPts val="0"/>
              </a:spcAft>
              <a:buNone/>
              <a:defRPr sz="1800" b="1">
                <a:solidFill>
                  <a:srgbClr val="E94A4E"/>
                </a:solidFill>
                <a:latin typeface="Kanit"/>
                <a:ea typeface="Kanit"/>
                <a:cs typeface="Kanit"/>
                <a:sym typeface="Kanit"/>
              </a:defRPr>
            </a:lvl3pPr>
            <a:lvl4pPr lvl="3" algn="ctr" rtl="0">
              <a:spcBef>
                <a:spcPts val="1200"/>
              </a:spcBef>
              <a:spcAft>
                <a:spcPts val="0"/>
              </a:spcAft>
              <a:buNone/>
              <a:defRPr sz="1800" b="1">
                <a:solidFill>
                  <a:srgbClr val="E94A4E"/>
                </a:solidFill>
                <a:latin typeface="Kanit"/>
                <a:ea typeface="Kanit"/>
                <a:cs typeface="Kanit"/>
                <a:sym typeface="Kanit"/>
              </a:defRPr>
            </a:lvl4pPr>
            <a:lvl5pPr lvl="4" algn="ctr" rtl="0">
              <a:spcBef>
                <a:spcPts val="1200"/>
              </a:spcBef>
              <a:spcAft>
                <a:spcPts val="0"/>
              </a:spcAft>
              <a:buNone/>
              <a:defRPr sz="1800" b="1">
                <a:solidFill>
                  <a:srgbClr val="E94A4E"/>
                </a:solidFill>
                <a:latin typeface="Kanit"/>
                <a:ea typeface="Kanit"/>
                <a:cs typeface="Kanit"/>
                <a:sym typeface="Kanit"/>
              </a:defRPr>
            </a:lvl5pPr>
            <a:lvl6pPr lvl="5" algn="ctr" rtl="0">
              <a:spcBef>
                <a:spcPts val="1200"/>
              </a:spcBef>
              <a:spcAft>
                <a:spcPts val="0"/>
              </a:spcAft>
              <a:buNone/>
              <a:defRPr sz="1800" b="1">
                <a:solidFill>
                  <a:srgbClr val="E94A4E"/>
                </a:solidFill>
                <a:latin typeface="Kanit"/>
                <a:ea typeface="Kanit"/>
                <a:cs typeface="Kanit"/>
                <a:sym typeface="Kanit"/>
              </a:defRPr>
            </a:lvl6pPr>
            <a:lvl7pPr lvl="6" algn="ctr" rtl="0">
              <a:spcBef>
                <a:spcPts val="1200"/>
              </a:spcBef>
              <a:spcAft>
                <a:spcPts val="0"/>
              </a:spcAft>
              <a:buNone/>
              <a:defRPr sz="1800" b="1">
                <a:solidFill>
                  <a:srgbClr val="E94A4E"/>
                </a:solidFill>
                <a:latin typeface="Kanit"/>
                <a:ea typeface="Kanit"/>
                <a:cs typeface="Kanit"/>
                <a:sym typeface="Kanit"/>
              </a:defRPr>
            </a:lvl7pPr>
            <a:lvl8pPr lvl="7" algn="ctr" rtl="0">
              <a:spcBef>
                <a:spcPts val="1200"/>
              </a:spcBef>
              <a:spcAft>
                <a:spcPts val="0"/>
              </a:spcAft>
              <a:buNone/>
              <a:defRPr sz="1800" b="1">
                <a:solidFill>
                  <a:srgbClr val="E94A4E"/>
                </a:solidFill>
                <a:latin typeface="Kanit"/>
                <a:ea typeface="Kanit"/>
                <a:cs typeface="Kanit"/>
                <a:sym typeface="Kanit"/>
              </a:defRPr>
            </a:lvl8pPr>
            <a:lvl9pPr lvl="8" algn="ct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49" name="Google Shape;149;p16"/>
          <p:cNvSpPr txBox="1">
            <a:spLocks noGrp="1"/>
          </p:cNvSpPr>
          <p:nvPr>
            <p:ph type="subTitle" idx="6"/>
          </p:nvPr>
        </p:nvSpPr>
        <p:spPr>
          <a:xfrm>
            <a:off x="4844011" y="2323667"/>
            <a:ext cx="2808600" cy="572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50" name="Google Shape;150;p16"/>
          <p:cNvSpPr txBox="1">
            <a:spLocks noGrp="1"/>
          </p:cNvSpPr>
          <p:nvPr>
            <p:ph type="subTitle" idx="7"/>
          </p:nvPr>
        </p:nvSpPr>
        <p:spPr>
          <a:xfrm>
            <a:off x="4850450" y="3721181"/>
            <a:ext cx="2808600" cy="3933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800" b="1">
                <a:solidFill>
                  <a:srgbClr val="E94A4E"/>
                </a:solidFill>
                <a:latin typeface="Kanit"/>
                <a:ea typeface="Kanit"/>
                <a:cs typeface="Kanit"/>
                <a:sym typeface="Kanit"/>
              </a:defRPr>
            </a:lvl1pPr>
            <a:lvl2pPr lvl="1" algn="ctr" rtl="0">
              <a:spcBef>
                <a:spcPts val="1200"/>
              </a:spcBef>
              <a:spcAft>
                <a:spcPts val="0"/>
              </a:spcAft>
              <a:buNone/>
              <a:defRPr sz="1800" b="1">
                <a:solidFill>
                  <a:srgbClr val="E94A4E"/>
                </a:solidFill>
                <a:latin typeface="Kanit"/>
                <a:ea typeface="Kanit"/>
                <a:cs typeface="Kanit"/>
                <a:sym typeface="Kanit"/>
              </a:defRPr>
            </a:lvl2pPr>
            <a:lvl3pPr lvl="2" algn="ctr" rtl="0">
              <a:spcBef>
                <a:spcPts val="1200"/>
              </a:spcBef>
              <a:spcAft>
                <a:spcPts val="0"/>
              </a:spcAft>
              <a:buNone/>
              <a:defRPr sz="1800" b="1">
                <a:solidFill>
                  <a:srgbClr val="E94A4E"/>
                </a:solidFill>
                <a:latin typeface="Kanit"/>
                <a:ea typeface="Kanit"/>
                <a:cs typeface="Kanit"/>
                <a:sym typeface="Kanit"/>
              </a:defRPr>
            </a:lvl3pPr>
            <a:lvl4pPr lvl="3" algn="ctr" rtl="0">
              <a:spcBef>
                <a:spcPts val="1200"/>
              </a:spcBef>
              <a:spcAft>
                <a:spcPts val="0"/>
              </a:spcAft>
              <a:buNone/>
              <a:defRPr sz="1800" b="1">
                <a:solidFill>
                  <a:srgbClr val="E94A4E"/>
                </a:solidFill>
                <a:latin typeface="Kanit"/>
                <a:ea typeface="Kanit"/>
                <a:cs typeface="Kanit"/>
                <a:sym typeface="Kanit"/>
              </a:defRPr>
            </a:lvl4pPr>
            <a:lvl5pPr lvl="4" algn="ctr" rtl="0">
              <a:spcBef>
                <a:spcPts val="1200"/>
              </a:spcBef>
              <a:spcAft>
                <a:spcPts val="0"/>
              </a:spcAft>
              <a:buNone/>
              <a:defRPr sz="1800" b="1">
                <a:solidFill>
                  <a:srgbClr val="E94A4E"/>
                </a:solidFill>
                <a:latin typeface="Kanit"/>
                <a:ea typeface="Kanit"/>
                <a:cs typeface="Kanit"/>
                <a:sym typeface="Kanit"/>
              </a:defRPr>
            </a:lvl5pPr>
            <a:lvl6pPr lvl="5" algn="ctr" rtl="0">
              <a:spcBef>
                <a:spcPts val="1200"/>
              </a:spcBef>
              <a:spcAft>
                <a:spcPts val="0"/>
              </a:spcAft>
              <a:buNone/>
              <a:defRPr sz="1800" b="1">
                <a:solidFill>
                  <a:srgbClr val="E94A4E"/>
                </a:solidFill>
                <a:latin typeface="Kanit"/>
                <a:ea typeface="Kanit"/>
                <a:cs typeface="Kanit"/>
                <a:sym typeface="Kanit"/>
              </a:defRPr>
            </a:lvl6pPr>
            <a:lvl7pPr lvl="6" algn="ctr" rtl="0">
              <a:spcBef>
                <a:spcPts val="1200"/>
              </a:spcBef>
              <a:spcAft>
                <a:spcPts val="0"/>
              </a:spcAft>
              <a:buNone/>
              <a:defRPr sz="1800" b="1">
                <a:solidFill>
                  <a:srgbClr val="E94A4E"/>
                </a:solidFill>
                <a:latin typeface="Kanit"/>
                <a:ea typeface="Kanit"/>
                <a:cs typeface="Kanit"/>
                <a:sym typeface="Kanit"/>
              </a:defRPr>
            </a:lvl7pPr>
            <a:lvl8pPr lvl="7" algn="ctr" rtl="0">
              <a:spcBef>
                <a:spcPts val="1200"/>
              </a:spcBef>
              <a:spcAft>
                <a:spcPts val="0"/>
              </a:spcAft>
              <a:buNone/>
              <a:defRPr sz="1800" b="1">
                <a:solidFill>
                  <a:srgbClr val="E94A4E"/>
                </a:solidFill>
                <a:latin typeface="Kanit"/>
                <a:ea typeface="Kanit"/>
                <a:cs typeface="Kanit"/>
                <a:sym typeface="Kanit"/>
              </a:defRPr>
            </a:lvl8pPr>
            <a:lvl9pPr lvl="8" algn="ct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51" name="Google Shape;151;p16"/>
          <p:cNvSpPr txBox="1">
            <a:spLocks noGrp="1"/>
          </p:cNvSpPr>
          <p:nvPr>
            <p:ph type="subTitle" idx="8"/>
          </p:nvPr>
        </p:nvSpPr>
        <p:spPr>
          <a:xfrm>
            <a:off x="4843541" y="4035875"/>
            <a:ext cx="2808600" cy="572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52" name="Google Shape;152;p16"/>
          <p:cNvSpPr/>
          <p:nvPr/>
        </p:nvSpPr>
        <p:spPr>
          <a:xfrm rot="10800000">
            <a:off x="-1244197" y="4049059"/>
            <a:ext cx="2733861" cy="2950939"/>
          </a:xfrm>
          <a:custGeom>
            <a:avLst/>
            <a:gdLst/>
            <a:ahLst/>
            <a:cxnLst/>
            <a:rect l="l" t="t" r="r" b="b"/>
            <a:pathLst>
              <a:path w="36409" h="39300" extrusionOk="0">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rot="-2700000">
            <a:off x="7063842" y="-1401044"/>
            <a:ext cx="2733867" cy="2950945"/>
          </a:xfrm>
          <a:custGeom>
            <a:avLst/>
            <a:gdLst/>
            <a:ahLst/>
            <a:cxnLst/>
            <a:rect l="l" t="t" r="r" b="b"/>
            <a:pathLst>
              <a:path w="36409" h="39300" extrusionOk="0">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6"/>
          <p:cNvSpPr/>
          <p:nvPr/>
        </p:nvSpPr>
        <p:spPr>
          <a:xfrm rot="900027">
            <a:off x="-1915904" y="4171731"/>
            <a:ext cx="3753091" cy="2252624"/>
          </a:xfrm>
          <a:prstGeom prst="arc">
            <a:avLst>
              <a:gd name="adj1" fmla="val 11456086"/>
              <a:gd name="adj2" fmla="val 0"/>
            </a:avLst>
          </a:prstGeom>
          <a:noFill/>
          <a:ln w="19050" cap="flat" cmpd="sng">
            <a:solidFill>
              <a:srgbClr val="E94A4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5" name="Google Shape;155;p16"/>
          <p:cNvCxnSpPr/>
          <p:nvPr/>
        </p:nvCxnSpPr>
        <p:spPr>
          <a:xfrm rot="-5400000" flipH="1">
            <a:off x="-940786" y="4508742"/>
            <a:ext cx="1735500" cy="909600"/>
          </a:xfrm>
          <a:prstGeom prst="curvedConnector3">
            <a:avLst>
              <a:gd name="adj1" fmla="val 50000"/>
            </a:avLst>
          </a:prstGeom>
          <a:noFill/>
          <a:ln w="19050" cap="flat" cmpd="sng">
            <a:solidFill>
              <a:srgbClr val="E94A4E"/>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3">
    <p:bg>
      <p:bgPr>
        <a:solidFill>
          <a:srgbClr val="E3F1FE"/>
        </a:solidFill>
        <a:effectLst/>
      </p:bgPr>
    </p:bg>
    <p:spTree>
      <p:nvGrpSpPr>
        <p:cNvPr id="1" name="Shape 176"/>
        <p:cNvGrpSpPr/>
        <p:nvPr/>
      </p:nvGrpSpPr>
      <p:grpSpPr>
        <a:xfrm>
          <a:off x="0" y="0"/>
          <a:ext cx="0" cy="0"/>
          <a:chOff x="0" y="0"/>
          <a:chExt cx="0" cy="0"/>
        </a:xfrm>
      </p:grpSpPr>
      <p:sp>
        <p:nvSpPr>
          <p:cNvPr id="177" name="Google Shape;177;p18"/>
          <p:cNvSpPr txBox="1">
            <a:spLocks noGrp="1"/>
          </p:cNvSpPr>
          <p:nvPr>
            <p:ph type="title"/>
          </p:nvPr>
        </p:nvSpPr>
        <p:spPr>
          <a:xfrm>
            <a:off x="713225" y="539500"/>
            <a:ext cx="7717500" cy="652200"/>
          </a:xfrm>
          <a:prstGeom prst="rect">
            <a:avLst/>
          </a:prstGeom>
        </p:spPr>
        <p:txBody>
          <a:bodyPr spcFirstLastPara="1" wrap="square" lIns="91425" tIns="91425" rIns="91425" bIns="91425" anchor="t" anchorCtr="0">
            <a:normAutofit/>
          </a:bodyPr>
          <a:lstStyle>
            <a:lvl1pPr lv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1pPr>
            <a:lvl2pPr lvl="1">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2pPr>
            <a:lvl3pPr lvl="2">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3pPr>
            <a:lvl4pPr lvl="3">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4pPr>
            <a:lvl5pPr lvl="4">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5pPr>
            <a:lvl6pPr lvl="5">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6pPr>
            <a:lvl7pPr lvl="6">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7pPr>
            <a:lvl8pPr lvl="7">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8pPr>
            <a:lvl9pPr lvl="8">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9pPr>
          </a:lstStyle>
          <a:p>
            <a:endParaRPr/>
          </a:p>
        </p:txBody>
      </p:sp>
      <p:sp>
        <p:nvSpPr>
          <p:cNvPr id="178" name="Google Shape;178;p18"/>
          <p:cNvSpPr txBox="1">
            <a:spLocks noGrp="1"/>
          </p:cNvSpPr>
          <p:nvPr>
            <p:ph type="subTitle" idx="1"/>
          </p:nvPr>
        </p:nvSpPr>
        <p:spPr>
          <a:xfrm>
            <a:off x="862925" y="3187406"/>
            <a:ext cx="2419500" cy="3933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800" b="1">
                <a:solidFill>
                  <a:srgbClr val="E94A4E"/>
                </a:solidFill>
                <a:latin typeface="Kanit"/>
                <a:ea typeface="Kanit"/>
                <a:cs typeface="Kanit"/>
                <a:sym typeface="Kanit"/>
              </a:defRPr>
            </a:lvl1pPr>
            <a:lvl2pPr lvl="1" algn="ctr" rtl="0">
              <a:spcBef>
                <a:spcPts val="1200"/>
              </a:spcBef>
              <a:spcAft>
                <a:spcPts val="0"/>
              </a:spcAft>
              <a:buNone/>
              <a:defRPr sz="1800" b="1">
                <a:solidFill>
                  <a:srgbClr val="E94A4E"/>
                </a:solidFill>
                <a:latin typeface="Kanit"/>
                <a:ea typeface="Kanit"/>
                <a:cs typeface="Kanit"/>
                <a:sym typeface="Kanit"/>
              </a:defRPr>
            </a:lvl2pPr>
            <a:lvl3pPr lvl="2" algn="ctr" rtl="0">
              <a:spcBef>
                <a:spcPts val="1200"/>
              </a:spcBef>
              <a:spcAft>
                <a:spcPts val="0"/>
              </a:spcAft>
              <a:buNone/>
              <a:defRPr sz="1800" b="1">
                <a:solidFill>
                  <a:srgbClr val="E94A4E"/>
                </a:solidFill>
                <a:latin typeface="Kanit"/>
                <a:ea typeface="Kanit"/>
                <a:cs typeface="Kanit"/>
                <a:sym typeface="Kanit"/>
              </a:defRPr>
            </a:lvl3pPr>
            <a:lvl4pPr lvl="3" algn="ctr" rtl="0">
              <a:spcBef>
                <a:spcPts val="1200"/>
              </a:spcBef>
              <a:spcAft>
                <a:spcPts val="0"/>
              </a:spcAft>
              <a:buNone/>
              <a:defRPr sz="1800" b="1">
                <a:solidFill>
                  <a:srgbClr val="E94A4E"/>
                </a:solidFill>
                <a:latin typeface="Kanit"/>
                <a:ea typeface="Kanit"/>
                <a:cs typeface="Kanit"/>
                <a:sym typeface="Kanit"/>
              </a:defRPr>
            </a:lvl4pPr>
            <a:lvl5pPr lvl="4" algn="ctr" rtl="0">
              <a:spcBef>
                <a:spcPts val="1200"/>
              </a:spcBef>
              <a:spcAft>
                <a:spcPts val="0"/>
              </a:spcAft>
              <a:buNone/>
              <a:defRPr sz="1800" b="1">
                <a:solidFill>
                  <a:srgbClr val="E94A4E"/>
                </a:solidFill>
                <a:latin typeface="Kanit"/>
                <a:ea typeface="Kanit"/>
                <a:cs typeface="Kanit"/>
                <a:sym typeface="Kanit"/>
              </a:defRPr>
            </a:lvl5pPr>
            <a:lvl6pPr lvl="5" algn="ctr" rtl="0">
              <a:spcBef>
                <a:spcPts val="1200"/>
              </a:spcBef>
              <a:spcAft>
                <a:spcPts val="0"/>
              </a:spcAft>
              <a:buNone/>
              <a:defRPr sz="1800" b="1">
                <a:solidFill>
                  <a:srgbClr val="E94A4E"/>
                </a:solidFill>
                <a:latin typeface="Kanit"/>
                <a:ea typeface="Kanit"/>
                <a:cs typeface="Kanit"/>
                <a:sym typeface="Kanit"/>
              </a:defRPr>
            </a:lvl6pPr>
            <a:lvl7pPr lvl="6" algn="ctr" rtl="0">
              <a:spcBef>
                <a:spcPts val="1200"/>
              </a:spcBef>
              <a:spcAft>
                <a:spcPts val="0"/>
              </a:spcAft>
              <a:buNone/>
              <a:defRPr sz="1800" b="1">
                <a:solidFill>
                  <a:srgbClr val="E94A4E"/>
                </a:solidFill>
                <a:latin typeface="Kanit"/>
                <a:ea typeface="Kanit"/>
                <a:cs typeface="Kanit"/>
                <a:sym typeface="Kanit"/>
              </a:defRPr>
            </a:lvl7pPr>
            <a:lvl8pPr lvl="7" algn="ctr" rtl="0">
              <a:spcBef>
                <a:spcPts val="1200"/>
              </a:spcBef>
              <a:spcAft>
                <a:spcPts val="0"/>
              </a:spcAft>
              <a:buNone/>
              <a:defRPr sz="1800" b="1">
                <a:solidFill>
                  <a:srgbClr val="E94A4E"/>
                </a:solidFill>
                <a:latin typeface="Kanit"/>
                <a:ea typeface="Kanit"/>
                <a:cs typeface="Kanit"/>
                <a:sym typeface="Kanit"/>
              </a:defRPr>
            </a:lvl8pPr>
            <a:lvl9pPr lvl="8" algn="ct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79" name="Google Shape;179;p18"/>
          <p:cNvSpPr txBox="1">
            <a:spLocks noGrp="1"/>
          </p:cNvSpPr>
          <p:nvPr>
            <p:ph type="subTitle" idx="2"/>
          </p:nvPr>
        </p:nvSpPr>
        <p:spPr>
          <a:xfrm>
            <a:off x="858425" y="3578300"/>
            <a:ext cx="2416800" cy="6522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80" name="Google Shape;180;p18"/>
          <p:cNvSpPr txBox="1">
            <a:spLocks noGrp="1"/>
          </p:cNvSpPr>
          <p:nvPr>
            <p:ph type="subTitle" idx="3"/>
          </p:nvPr>
        </p:nvSpPr>
        <p:spPr>
          <a:xfrm>
            <a:off x="3364500" y="3187406"/>
            <a:ext cx="2419500" cy="3933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800" b="1">
                <a:solidFill>
                  <a:srgbClr val="E94A4E"/>
                </a:solidFill>
                <a:latin typeface="Kanit"/>
                <a:ea typeface="Kanit"/>
                <a:cs typeface="Kanit"/>
                <a:sym typeface="Kanit"/>
              </a:defRPr>
            </a:lvl1pPr>
            <a:lvl2pPr lvl="1" algn="ctr" rtl="0">
              <a:spcBef>
                <a:spcPts val="1200"/>
              </a:spcBef>
              <a:spcAft>
                <a:spcPts val="0"/>
              </a:spcAft>
              <a:buNone/>
              <a:defRPr sz="1800" b="1">
                <a:solidFill>
                  <a:srgbClr val="E94A4E"/>
                </a:solidFill>
                <a:latin typeface="Kanit"/>
                <a:ea typeface="Kanit"/>
                <a:cs typeface="Kanit"/>
                <a:sym typeface="Kanit"/>
              </a:defRPr>
            </a:lvl2pPr>
            <a:lvl3pPr lvl="2" algn="ctr" rtl="0">
              <a:spcBef>
                <a:spcPts val="1200"/>
              </a:spcBef>
              <a:spcAft>
                <a:spcPts val="0"/>
              </a:spcAft>
              <a:buNone/>
              <a:defRPr sz="1800" b="1">
                <a:solidFill>
                  <a:srgbClr val="E94A4E"/>
                </a:solidFill>
                <a:latin typeface="Kanit"/>
                <a:ea typeface="Kanit"/>
                <a:cs typeface="Kanit"/>
                <a:sym typeface="Kanit"/>
              </a:defRPr>
            </a:lvl3pPr>
            <a:lvl4pPr lvl="3" algn="ctr" rtl="0">
              <a:spcBef>
                <a:spcPts val="1200"/>
              </a:spcBef>
              <a:spcAft>
                <a:spcPts val="0"/>
              </a:spcAft>
              <a:buNone/>
              <a:defRPr sz="1800" b="1">
                <a:solidFill>
                  <a:srgbClr val="E94A4E"/>
                </a:solidFill>
                <a:latin typeface="Kanit"/>
                <a:ea typeface="Kanit"/>
                <a:cs typeface="Kanit"/>
                <a:sym typeface="Kanit"/>
              </a:defRPr>
            </a:lvl4pPr>
            <a:lvl5pPr lvl="4" algn="ctr" rtl="0">
              <a:spcBef>
                <a:spcPts val="1200"/>
              </a:spcBef>
              <a:spcAft>
                <a:spcPts val="0"/>
              </a:spcAft>
              <a:buNone/>
              <a:defRPr sz="1800" b="1">
                <a:solidFill>
                  <a:srgbClr val="E94A4E"/>
                </a:solidFill>
                <a:latin typeface="Kanit"/>
                <a:ea typeface="Kanit"/>
                <a:cs typeface="Kanit"/>
                <a:sym typeface="Kanit"/>
              </a:defRPr>
            </a:lvl5pPr>
            <a:lvl6pPr lvl="5" algn="ctr" rtl="0">
              <a:spcBef>
                <a:spcPts val="1200"/>
              </a:spcBef>
              <a:spcAft>
                <a:spcPts val="0"/>
              </a:spcAft>
              <a:buNone/>
              <a:defRPr sz="1800" b="1">
                <a:solidFill>
                  <a:srgbClr val="E94A4E"/>
                </a:solidFill>
                <a:latin typeface="Kanit"/>
                <a:ea typeface="Kanit"/>
                <a:cs typeface="Kanit"/>
                <a:sym typeface="Kanit"/>
              </a:defRPr>
            </a:lvl6pPr>
            <a:lvl7pPr lvl="6" algn="ctr" rtl="0">
              <a:spcBef>
                <a:spcPts val="1200"/>
              </a:spcBef>
              <a:spcAft>
                <a:spcPts val="0"/>
              </a:spcAft>
              <a:buNone/>
              <a:defRPr sz="1800" b="1">
                <a:solidFill>
                  <a:srgbClr val="E94A4E"/>
                </a:solidFill>
                <a:latin typeface="Kanit"/>
                <a:ea typeface="Kanit"/>
                <a:cs typeface="Kanit"/>
                <a:sym typeface="Kanit"/>
              </a:defRPr>
            </a:lvl7pPr>
            <a:lvl8pPr lvl="7" algn="ctr" rtl="0">
              <a:spcBef>
                <a:spcPts val="1200"/>
              </a:spcBef>
              <a:spcAft>
                <a:spcPts val="0"/>
              </a:spcAft>
              <a:buNone/>
              <a:defRPr sz="1800" b="1">
                <a:solidFill>
                  <a:srgbClr val="E94A4E"/>
                </a:solidFill>
                <a:latin typeface="Kanit"/>
                <a:ea typeface="Kanit"/>
                <a:cs typeface="Kanit"/>
                <a:sym typeface="Kanit"/>
              </a:defRPr>
            </a:lvl8pPr>
            <a:lvl9pPr lvl="8" algn="ct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81" name="Google Shape;181;p18"/>
          <p:cNvSpPr txBox="1">
            <a:spLocks noGrp="1"/>
          </p:cNvSpPr>
          <p:nvPr>
            <p:ph type="subTitle" idx="4"/>
          </p:nvPr>
        </p:nvSpPr>
        <p:spPr>
          <a:xfrm>
            <a:off x="3360000" y="3578300"/>
            <a:ext cx="2416800" cy="6522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82" name="Google Shape;182;p18"/>
          <p:cNvSpPr txBox="1">
            <a:spLocks noGrp="1"/>
          </p:cNvSpPr>
          <p:nvPr>
            <p:ph type="subTitle" idx="5"/>
          </p:nvPr>
        </p:nvSpPr>
        <p:spPr>
          <a:xfrm>
            <a:off x="5858875" y="3187406"/>
            <a:ext cx="2419500" cy="3933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800" b="1">
                <a:solidFill>
                  <a:srgbClr val="E94A4E"/>
                </a:solidFill>
                <a:latin typeface="Kanit"/>
                <a:ea typeface="Kanit"/>
                <a:cs typeface="Kanit"/>
                <a:sym typeface="Kanit"/>
              </a:defRPr>
            </a:lvl1pPr>
            <a:lvl2pPr lvl="1" algn="ctr" rtl="0">
              <a:spcBef>
                <a:spcPts val="1200"/>
              </a:spcBef>
              <a:spcAft>
                <a:spcPts val="0"/>
              </a:spcAft>
              <a:buNone/>
              <a:defRPr sz="1800" b="1">
                <a:solidFill>
                  <a:srgbClr val="E94A4E"/>
                </a:solidFill>
                <a:latin typeface="Kanit"/>
                <a:ea typeface="Kanit"/>
                <a:cs typeface="Kanit"/>
                <a:sym typeface="Kanit"/>
              </a:defRPr>
            </a:lvl2pPr>
            <a:lvl3pPr lvl="2" algn="ctr" rtl="0">
              <a:spcBef>
                <a:spcPts val="1200"/>
              </a:spcBef>
              <a:spcAft>
                <a:spcPts val="0"/>
              </a:spcAft>
              <a:buNone/>
              <a:defRPr sz="1800" b="1">
                <a:solidFill>
                  <a:srgbClr val="E94A4E"/>
                </a:solidFill>
                <a:latin typeface="Kanit"/>
                <a:ea typeface="Kanit"/>
                <a:cs typeface="Kanit"/>
                <a:sym typeface="Kanit"/>
              </a:defRPr>
            </a:lvl3pPr>
            <a:lvl4pPr lvl="3" algn="ctr" rtl="0">
              <a:spcBef>
                <a:spcPts val="1200"/>
              </a:spcBef>
              <a:spcAft>
                <a:spcPts val="0"/>
              </a:spcAft>
              <a:buNone/>
              <a:defRPr sz="1800" b="1">
                <a:solidFill>
                  <a:srgbClr val="E94A4E"/>
                </a:solidFill>
                <a:latin typeface="Kanit"/>
                <a:ea typeface="Kanit"/>
                <a:cs typeface="Kanit"/>
                <a:sym typeface="Kanit"/>
              </a:defRPr>
            </a:lvl4pPr>
            <a:lvl5pPr lvl="4" algn="ctr" rtl="0">
              <a:spcBef>
                <a:spcPts val="1200"/>
              </a:spcBef>
              <a:spcAft>
                <a:spcPts val="0"/>
              </a:spcAft>
              <a:buNone/>
              <a:defRPr sz="1800" b="1">
                <a:solidFill>
                  <a:srgbClr val="E94A4E"/>
                </a:solidFill>
                <a:latin typeface="Kanit"/>
                <a:ea typeface="Kanit"/>
                <a:cs typeface="Kanit"/>
                <a:sym typeface="Kanit"/>
              </a:defRPr>
            </a:lvl5pPr>
            <a:lvl6pPr lvl="5" algn="ctr" rtl="0">
              <a:spcBef>
                <a:spcPts val="1200"/>
              </a:spcBef>
              <a:spcAft>
                <a:spcPts val="0"/>
              </a:spcAft>
              <a:buNone/>
              <a:defRPr sz="1800" b="1">
                <a:solidFill>
                  <a:srgbClr val="E94A4E"/>
                </a:solidFill>
                <a:latin typeface="Kanit"/>
                <a:ea typeface="Kanit"/>
                <a:cs typeface="Kanit"/>
                <a:sym typeface="Kanit"/>
              </a:defRPr>
            </a:lvl6pPr>
            <a:lvl7pPr lvl="6" algn="ctr" rtl="0">
              <a:spcBef>
                <a:spcPts val="1200"/>
              </a:spcBef>
              <a:spcAft>
                <a:spcPts val="0"/>
              </a:spcAft>
              <a:buNone/>
              <a:defRPr sz="1800" b="1">
                <a:solidFill>
                  <a:srgbClr val="E94A4E"/>
                </a:solidFill>
                <a:latin typeface="Kanit"/>
                <a:ea typeface="Kanit"/>
                <a:cs typeface="Kanit"/>
                <a:sym typeface="Kanit"/>
              </a:defRPr>
            </a:lvl7pPr>
            <a:lvl8pPr lvl="7" algn="ctr" rtl="0">
              <a:spcBef>
                <a:spcPts val="1200"/>
              </a:spcBef>
              <a:spcAft>
                <a:spcPts val="0"/>
              </a:spcAft>
              <a:buNone/>
              <a:defRPr sz="1800" b="1">
                <a:solidFill>
                  <a:srgbClr val="E94A4E"/>
                </a:solidFill>
                <a:latin typeface="Kanit"/>
                <a:ea typeface="Kanit"/>
                <a:cs typeface="Kanit"/>
                <a:sym typeface="Kanit"/>
              </a:defRPr>
            </a:lvl8pPr>
            <a:lvl9pPr lvl="8" algn="ct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83" name="Google Shape;183;p18"/>
          <p:cNvSpPr txBox="1">
            <a:spLocks noGrp="1"/>
          </p:cNvSpPr>
          <p:nvPr>
            <p:ph type="subTitle" idx="6"/>
          </p:nvPr>
        </p:nvSpPr>
        <p:spPr>
          <a:xfrm>
            <a:off x="5854375" y="3578300"/>
            <a:ext cx="2416800" cy="6522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84" name="Google Shape;184;p18"/>
          <p:cNvSpPr/>
          <p:nvPr/>
        </p:nvSpPr>
        <p:spPr>
          <a:xfrm>
            <a:off x="5218925" y="-1989906"/>
            <a:ext cx="2733861" cy="2950939"/>
          </a:xfrm>
          <a:custGeom>
            <a:avLst/>
            <a:gdLst/>
            <a:ahLst/>
            <a:cxnLst/>
            <a:rect l="l" t="t" r="r" b="b"/>
            <a:pathLst>
              <a:path w="36409" h="39300" extrusionOk="0">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8"/>
          <p:cNvSpPr/>
          <p:nvPr/>
        </p:nvSpPr>
        <p:spPr>
          <a:xfrm rot="8100000">
            <a:off x="-1500458" y="3802590"/>
            <a:ext cx="2733867" cy="2950945"/>
          </a:xfrm>
          <a:custGeom>
            <a:avLst/>
            <a:gdLst/>
            <a:ahLst/>
            <a:cxnLst/>
            <a:rect l="l" t="t" r="r" b="b"/>
            <a:pathLst>
              <a:path w="36409" h="39300" extrusionOk="0">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8"/>
          <p:cNvSpPr/>
          <p:nvPr/>
        </p:nvSpPr>
        <p:spPr>
          <a:xfrm rot="-8426936">
            <a:off x="6591529" y="-1126291"/>
            <a:ext cx="3753028" cy="2252640"/>
          </a:xfrm>
          <a:prstGeom prst="arc">
            <a:avLst>
              <a:gd name="adj1" fmla="val 11456086"/>
              <a:gd name="adj2" fmla="val 0"/>
            </a:avLst>
          </a:prstGeom>
          <a:noFill/>
          <a:ln w="19050" cap="flat" cmpd="sng">
            <a:solidFill>
              <a:srgbClr val="E94A4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7" name="Google Shape;187;p18"/>
          <p:cNvCxnSpPr/>
          <p:nvPr/>
        </p:nvCxnSpPr>
        <p:spPr>
          <a:xfrm rot="6873227" flipH="1">
            <a:off x="7491938" y="-136608"/>
            <a:ext cx="1735542" cy="909656"/>
          </a:xfrm>
          <a:prstGeom prst="curvedConnector3">
            <a:avLst>
              <a:gd name="adj1" fmla="val 50000"/>
            </a:avLst>
          </a:prstGeom>
          <a:noFill/>
          <a:ln w="19050" cap="flat" cmpd="sng">
            <a:solidFill>
              <a:srgbClr val="E94A4E"/>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CUSTOM_4">
    <p:spTree>
      <p:nvGrpSpPr>
        <p:cNvPr id="1" name="Shape 216"/>
        <p:cNvGrpSpPr/>
        <p:nvPr/>
      </p:nvGrpSpPr>
      <p:grpSpPr>
        <a:xfrm>
          <a:off x="0" y="0"/>
          <a:ext cx="0" cy="0"/>
          <a:chOff x="0" y="0"/>
          <a:chExt cx="0" cy="0"/>
        </a:xfrm>
      </p:grpSpPr>
      <p:sp>
        <p:nvSpPr>
          <p:cNvPr id="217" name="Google Shape;217;p21"/>
          <p:cNvSpPr/>
          <p:nvPr/>
        </p:nvSpPr>
        <p:spPr>
          <a:xfrm rot="4468851">
            <a:off x="-1696618" y="2947357"/>
            <a:ext cx="4486184" cy="4066236"/>
          </a:xfrm>
          <a:custGeom>
            <a:avLst/>
            <a:gdLst/>
            <a:ahLst/>
            <a:cxnLst/>
            <a:rect l="l" t="t" r="r" b="b"/>
            <a:pathLst>
              <a:path w="64577" h="58532" extrusionOk="0">
                <a:moveTo>
                  <a:pt x="46284" y="0"/>
                </a:moveTo>
                <a:cubicBezTo>
                  <a:pt x="43517" y="0"/>
                  <a:pt x="40773" y="736"/>
                  <a:pt x="38479" y="2287"/>
                </a:cubicBezTo>
                <a:cubicBezTo>
                  <a:pt x="33762" y="5471"/>
                  <a:pt x="33631" y="12441"/>
                  <a:pt x="28850" y="15781"/>
                </a:cubicBezTo>
                <a:cubicBezTo>
                  <a:pt x="25640" y="18035"/>
                  <a:pt x="21906" y="17944"/>
                  <a:pt x="18277" y="18861"/>
                </a:cubicBezTo>
                <a:cubicBezTo>
                  <a:pt x="14635" y="19778"/>
                  <a:pt x="11228" y="21598"/>
                  <a:pt x="8477" y="24166"/>
                </a:cubicBezTo>
                <a:cubicBezTo>
                  <a:pt x="2975" y="29315"/>
                  <a:pt x="0" y="37543"/>
                  <a:pt x="2451" y="44880"/>
                </a:cubicBezTo>
                <a:cubicBezTo>
                  <a:pt x="3303" y="47395"/>
                  <a:pt x="4744" y="49675"/>
                  <a:pt x="6591" y="51574"/>
                </a:cubicBezTo>
                <a:cubicBezTo>
                  <a:pt x="7167" y="52164"/>
                  <a:pt x="7796" y="52727"/>
                  <a:pt x="8477" y="53277"/>
                </a:cubicBezTo>
                <a:cubicBezTo>
                  <a:pt x="13119" y="56969"/>
                  <a:pt x="19116" y="58532"/>
                  <a:pt x="25089" y="58532"/>
                </a:cubicBezTo>
                <a:cubicBezTo>
                  <a:pt x="26449" y="58532"/>
                  <a:pt x="27809" y="58451"/>
                  <a:pt x="29151" y="58295"/>
                </a:cubicBezTo>
                <a:cubicBezTo>
                  <a:pt x="44270" y="56526"/>
                  <a:pt x="57856" y="45273"/>
                  <a:pt x="62415" y="30756"/>
                </a:cubicBezTo>
                <a:cubicBezTo>
                  <a:pt x="64040" y="25595"/>
                  <a:pt x="64576" y="19987"/>
                  <a:pt x="63280" y="14721"/>
                </a:cubicBezTo>
                <a:cubicBezTo>
                  <a:pt x="61970" y="9454"/>
                  <a:pt x="58681" y="4580"/>
                  <a:pt x="53938" y="1960"/>
                </a:cubicBezTo>
                <a:cubicBezTo>
                  <a:pt x="51616" y="677"/>
                  <a:pt x="48939" y="0"/>
                  <a:pt x="46284" y="0"/>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1"/>
          <p:cNvSpPr/>
          <p:nvPr/>
        </p:nvSpPr>
        <p:spPr>
          <a:xfrm rot="1178721">
            <a:off x="-783946" y="3319730"/>
            <a:ext cx="4777642" cy="2843575"/>
          </a:xfrm>
          <a:custGeom>
            <a:avLst/>
            <a:gdLst/>
            <a:ahLst/>
            <a:cxnLst/>
            <a:rect l="l" t="t" r="r" b="b"/>
            <a:pathLst>
              <a:path w="191104" h="113742" extrusionOk="0">
                <a:moveTo>
                  <a:pt x="191104" y="113742"/>
                </a:moveTo>
                <a:cubicBezTo>
                  <a:pt x="185999" y="93309"/>
                  <a:pt x="170556" y="70758"/>
                  <a:pt x="150123" y="65653"/>
                </a:cubicBezTo>
                <a:cubicBezTo>
                  <a:pt x="138183" y="62670"/>
                  <a:pt x="125994" y="70636"/>
                  <a:pt x="114160" y="74016"/>
                </a:cubicBezTo>
                <a:cubicBezTo>
                  <a:pt x="102901" y="77232"/>
                  <a:pt x="90293" y="76816"/>
                  <a:pt x="79034" y="73598"/>
                </a:cubicBezTo>
                <a:cubicBezTo>
                  <a:pt x="70224" y="71080"/>
                  <a:pt x="63298" y="64130"/>
                  <a:pt x="56035" y="58544"/>
                </a:cubicBezTo>
                <a:cubicBezTo>
                  <a:pt x="41107" y="47063"/>
                  <a:pt x="27219" y="34030"/>
                  <a:pt x="15054" y="19654"/>
                </a:cubicBezTo>
                <a:cubicBezTo>
                  <a:pt x="9723" y="13354"/>
                  <a:pt x="5835" y="5835"/>
                  <a:pt x="0" y="0"/>
                </a:cubicBezTo>
              </a:path>
            </a:pathLst>
          </a:custGeom>
          <a:noFill/>
          <a:ln w="19050" cap="flat" cmpd="sng">
            <a:solidFill>
              <a:srgbClr val="E94A4E"/>
            </a:solidFill>
            <a:prstDash val="solid"/>
            <a:round/>
            <a:headEnd type="none" w="med" len="med"/>
            <a:tailEnd type="none" w="med" len="med"/>
          </a:ln>
        </p:spPr>
      </p:sp>
      <p:sp>
        <p:nvSpPr>
          <p:cNvPr id="219" name="Google Shape;219;p21"/>
          <p:cNvSpPr/>
          <p:nvPr/>
        </p:nvSpPr>
        <p:spPr>
          <a:xfrm rot="1178721">
            <a:off x="-539751" y="4289993"/>
            <a:ext cx="961784" cy="1735440"/>
          </a:xfrm>
          <a:custGeom>
            <a:avLst/>
            <a:gdLst/>
            <a:ahLst/>
            <a:cxnLst/>
            <a:rect l="l" t="t" r="r" b="b"/>
            <a:pathLst>
              <a:path w="38471" h="69417" extrusionOk="0">
                <a:moveTo>
                  <a:pt x="38471" y="0"/>
                </a:moveTo>
                <a:cubicBezTo>
                  <a:pt x="14815" y="11842"/>
                  <a:pt x="0" y="42962"/>
                  <a:pt x="0" y="69417"/>
                </a:cubicBezTo>
              </a:path>
            </a:pathLst>
          </a:custGeom>
          <a:noFill/>
          <a:ln w="19050" cap="flat" cmpd="sng">
            <a:solidFill>
              <a:srgbClr val="E94A4E"/>
            </a:solidFill>
            <a:prstDash val="solid"/>
            <a:round/>
            <a:headEnd type="none" w="med" len="med"/>
            <a:tailEnd type="none" w="med" len="med"/>
          </a:ln>
        </p:spPr>
      </p:sp>
      <p:sp>
        <p:nvSpPr>
          <p:cNvPr id="220" name="Google Shape;220;p21"/>
          <p:cNvSpPr/>
          <p:nvPr/>
        </p:nvSpPr>
        <p:spPr>
          <a:xfrm rot="1917792">
            <a:off x="7125281" y="-1273021"/>
            <a:ext cx="2852691" cy="2122580"/>
          </a:xfrm>
          <a:custGeom>
            <a:avLst/>
            <a:gdLst/>
            <a:ahLst/>
            <a:cxnLst/>
            <a:rect l="l" t="t" r="r" b="b"/>
            <a:pathLst>
              <a:path w="49852" h="37093" extrusionOk="0">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1"/>
          <p:cNvSpPr txBox="1">
            <a:spLocks noGrp="1"/>
          </p:cNvSpPr>
          <p:nvPr>
            <p:ph type="title"/>
          </p:nvPr>
        </p:nvSpPr>
        <p:spPr>
          <a:xfrm>
            <a:off x="713225" y="539500"/>
            <a:ext cx="7717500" cy="686400"/>
          </a:xfrm>
          <a:prstGeom prst="rect">
            <a:avLst/>
          </a:prstGeom>
        </p:spPr>
        <p:txBody>
          <a:bodyPr spcFirstLastPara="1" wrap="square" lIns="91425" tIns="91425" rIns="91425" bIns="91425" anchor="t" anchorCtr="0">
            <a:normAutofit/>
          </a:bodyPr>
          <a:lstStyle>
            <a:lvl1pPr lv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1pPr>
            <a:lvl2pPr lvl="1">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2pPr>
            <a:lvl3pPr lvl="2">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3pPr>
            <a:lvl4pPr lvl="3">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4pPr>
            <a:lvl5pPr lvl="4">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5pPr>
            <a:lvl6pPr lvl="5">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6pPr>
            <a:lvl7pPr lvl="6">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7pPr>
            <a:lvl8pPr lvl="7">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8pPr>
            <a:lvl9pPr lvl="8">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9pPr>
          </a:lstStyle>
          <a:p>
            <a:endParaRPr/>
          </a:p>
        </p:txBody>
      </p:sp>
      <p:sp>
        <p:nvSpPr>
          <p:cNvPr id="222" name="Google Shape;222;p21"/>
          <p:cNvSpPr txBox="1">
            <a:spLocks noGrp="1"/>
          </p:cNvSpPr>
          <p:nvPr>
            <p:ph type="subTitle" idx="1"/>
          </p:nvPr>
        </p:nvSpPr>
        <p:spPr>
          <a:xfrm>
            <a:off x="4911550" y="2185174"/>
            <a:ext cx="3246600" cy="4782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400">
                <a:solidFill>
                  <a:srgbClr val="0258A1"/>
                </a:solidFill>
                <a:latin typeface="Montserrat"/>
                <a:ea typeface="Montserrat"/>
                <a:cs typeface="Montserrat"/>
                <a:sym typeface="Montserrat"/>
              </a:defRPr>
            </a:lvl1pPr>
            <a:lvl2pPr lvl="1" algn="ctr" rtl="0">
              <a:spcBef>
                <a:spcPts val="1200"/>
              </a:spcBef>
              <a:spcAft>
                <a:spcPts val="0"/>
              </a:spcAft>
              <a:buNone/>
              <a:defRPr sz="1400">
                <a:solidFill>
                  <a:srgbClr val="0258A1"/>
                </a:solidFill>
                <a:latin typeface="Montserrat"/>
                <a:ea typeface="Montserrat"/>
                <a:cs typeface="Montserrat"/>
                <a:sym typeface="Montserrat"/>
              </a:defRPr>
            </a:lvl2pPr>
            <a:lvl3pPr lvl="2" algn="ctr" rtl="0">
              <a:spcBef>
                <a:spcPts val="1200"/>
              </a:spcBef>
              <a:spcAft>
                <a:spcPts val="0"/>
              </a:spcAft>
              <a:buNone/>
              <a:defRPr sz="1400">
                <a:solidFill>
                  <a:srgbClr val="0258A1"/>
                </a:solidFill>
                <a:latin typeface="Montserrat"/>
                <a:ea typeface="Montserrat"/>
                <a:cs typeface="Montserrat"/>
                <a:sym typeface="Montserrat"/>
              </a:defRPr>
            </a:lvl3pPr>
            <a:lvl4pPr lvl="3" algn="ctr" rtl="0">
              <a:spcBef>
                <a:spcPts val="1200"/>
              </a:spcBef>
              <a:spcAft>
                <a:spcPts val="0"/>
              </a:spcAft>
              <a:buNone/>
              <a:defRPr sz="1400">
                <a:solidFill>
                  <a:srgbClr val="0258A1"/>
                </a:solidFill>
                <a:latin typeface="Montserrat"/>
                <a:ea typeface="Montserrat"/>
                <a:cs typeface="Montserrat"/>
                <a:sym typeface="Montserrat"/>
              </a:defRPr>
            </a:lvl4pPr>
            <a:lvl5pPr lvl="4" algn="ctr" rtl="0">
              <a:spcBef>
                <a:spcPts val="1200"/>
              </a:spcBef>
              <a:spcAft>
                <a:spcPts val="0"/>
              </a:spcAft>
              <a:buNone/>
              <a:defRPr sz="1400">
                <a:solidFill>
                  <a:srgbClr val="0258A1"/>
                </a:solidFill>
                <a:latin typeface="Montserrat"/>
                <a:ea typeface="Montserrat"/>
                <a:cs typeface="Montserrat"/>
                <a:sym typeface="Montserrat"/>
              </a:defRPr>
            </a:lvl5pPr>
            <a:lvl6pPr lvl="5" algn="ctr" rtl="0">
              <a:spcBef>
                <a:spcPts val="1200"/>
              </a:spcBef>
              <a:spcAft>
                <a:spcPts val="0"/>
              </a:spcAft>
              <a:buNone/>
              <a:defRPr sz="1400">
                <a:solidFill>
                  <a:srgbClr val="0258A1"/>
                </a:solidFill>
                <a:latin typeface="Montserrat"/>
                <a:ea typeface="Montserrat"/>
                <a:cs typeface="Montserrat"/>
                <a:sym typeface="Montserrat"/>
              </a:defRPr>
            </a:lvl6pPr>
            <a:lvl7pPr lvl="6" algn="ctr" rtl="0">
              <a:spcBef>
                <a:spcPts val="1200"/>
              </a:spcBef>
              <a:spcAft>
                <a:spcPts val="0"/>
              </a:spcAft>
              <a:buNone/>
              <a:defRPr sz="1400">
                <a:solidFill>
                  <a:srgbClr val="0258A1"/>
                </a:solidFill>
                <a:latin typeface="Montserrat"/>
                <a:ea typeface="Montserrat"/>
                <a:cs typeface="Montserrat"/>
                <a:sym typeface="Montserrat"/>
              </a:defRPr>
            </a:lvl7pPr>
            <a:lvl8pPr lvl="7" algn="ctr" rtl="0">
              <a:spcBef>
                <a:spcPts val="1200"/>
              </a:spcBef>
              <a:spcAft>
                <a:spcPts val="0"/>
              </a:spcAft>
              <a:buNone/>
              <a:defRPr sz="1400">
                <a:solidFill>
                  <a:srgbClr val="0258A1"/>
                </a:solidFill>
                <a:latin typeface="Montserrat"/>
                <a:ea typeface="Montserrat"/>
                <a:cs typeface="Montserrat"/>
                <a:sym typeface="Montserrat"/>
              </a:defRPr>
            </a:lvl8pPr>
            <a:lvl9pPr lvl="8" algn="ctr" rtl="0">
              <a:spcBef>
                <a:spcPts val="1200"/>
              </a:spcBef>
              <a:spcAft>
                <a:spcPts val="1200"/>
              </a:spcAft>
              <a:buNone/>
              <a:defRPr sz="1400">
                <a:solidFill>
                  <a:srgbClr val="0258A1"/>
                </a:solidFill>
                <a:latin typeface="Montserrat"/>
                <a:ea typeface="Montserrat"/>
                <a:cs typeface="Montserrat"/>
                <a:sym typeface="Montserrat"/>
              </a:defRPr>
            </a:lvl9pPr>
          </a:lstStyle>
          <a:p>
            <a:endParaRPr/>
          </a:p>
        </p:txBody>
      </p:sp>
      <p:sp>
        <p:nvSpPr>
          <p:cNvPr id="223" name="Google Shape;223;p21"/>
          <p:cNvSpPr txBox="1">
            <a:spLocks noGrp="1"/>
          </p:cNvSpPr>
          <p:nvPr>
            <p:ph type="title" idx="2" hasCustomPrompt="1"/>
          </p:nvPr>
        </p:nvSpPr>
        <p:spPr>
          <a:xfrm>
            <a:off x="4911525" y="1232700"/>
            <a:ext cx="3246600" cy="6864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1pPr>
            <a:lvl2pPr lvl="1"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2pPr>
            <a:lvl3pPr lvl="2"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3pPr>
            <a:lvl4pPr lvl="3"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4pPr>
            <a:lvl5pPr lvl="4"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5pPr>
            <a:lvl6pPr lvl="5"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6pPr>
            <a:lvl7pPr lvl="6"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7pPr>
            <a:lvl8pPr lvl="7"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8pPr>
            <a:lvl9pPr lvl="8"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9pPr>
          </a:lstStyle>
          <a:p>
            <a:r>
              <a:t>xx%</a:t>
            </a:r>
          </a:p>
        </p:txBody>
      </p:sp>
      <p:sp>
        <p:nvSpPr>
          <p:cNvPr id="224" name="Google Shape;224;p21"/>
          <p:cNvSpPr txBox="1">
            <a:spLocks noGrp="1"/>
          </p:cNvSpPr>
          <p:nvPr>
            <p:ph type="subTitle" idx="3"/>
          </p:nvPr>
        </p:nvSpPr>
        <p:spPr>
          <a:xfrm>
            <a:off x="985825" y="3048774"/>
            <a:ext cx="3246600" cy="4782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400">
                <a:solidFill>
                  <a:srgbClr val="0258A1"/>
                </a:solidFill>
                <a:latin typeface="Montserrat"/>
                <a:ea typeface="Montserrat"/>
                <a:cs typeface="Montserrat"/>
                <a:sym typeface="Montserrat"/>
              </a:defRPr>
            </a:lvl1pPr>
            <a:lvl2pPr lvl="1" algn="ctr" rtl="0">
              <a:spcBef>
                <a:spcPts val="1200"/>
              </a:spcBef>
              <a:spcAft>
                <a:spcPts val="0"/>
              </a:spcAft>
              <a:buNone/>
              <a:defRPr sz="1400">
                <a:solidFill>
                  <a:srgbClr val="0258A1"/>
                </a:solidFill>
                <a:latin typeface="Montserrat"/>
                <a:ea typeface="Montserrat"/>
                <a:cs typeface="Montserrat"/>
                <a:sym typeface="Montserrat"/>
              </a:defRPr>
            </a:lvl2pPr>
            <a:lvl3pPr lvl="2" algn="ctr" rtl="0">
              <a:spcBef>
                <a:spcPts val="1200"/>
              </a:spcBef>
              <a:spcAft>
                <a:spcPts val="0"/>
              </a:spcAft>
              <a:buNone/>
              <a:defRPr sz="1400">
                <a:solidFill>
                  <a:srgbClr val="0258A1"/>
                </a:solidFill>
                <a:latin typeface="Montserrat"/>
                <a:ea typeface="Montserrat"/>
                <a:cs typeface="Montserrat"/>
                <a:sym typeface="Montserrat"/>
              </a:defRPr>
            </a:lvl3pPr>
            <a:lvl4pPr lvl="3" algn="ctr" rtl="0">
              <a:spcBef>
                <a:spcPts val="1200"/>
              </a:spcBef>
              <a:spcAft>
                <a:spcPts val="0"/>
              </a:spcAft>
              <a:buNone/>
              <a:defRPr sz="1400">
                <a:solidFill>
                  <a:srgbClr val="0258A1"/>
                </a:solidFill>
                <a:latin typeface="Montserrat"/>
                <a:ea typeface="Montserrat"/>
                <a:cs typeface="Montserrat"/>
                <a:sym typeface="Montserrat"/>
              </a:defRPr>
            </a:lvl4pPr>
            <a:lvl5pPr lvl="4" algn="ctr" rtl="0">
              <a:spcBef>
                <a:spcPts val="1200"/>
              </a:spcBef>
              <a:spcAft>
                <a:spcPts val="0"/>
              </a:spcAft>
              <a:buNone/>
              <a:defRPr sz="1400">
                <a:solidFill>
                  <a:srgbClr val="0258A1"/>
                </a:solidFill>
                <a:latin typeface="Montserrat"/>
                <a:ea typeface="Montserrat"/>
                <a:cs typeface="Montserrat"/>
                <a:sym typeface="Montserrat"/>
              </a:defRPr>
            </a:lvl5pPr>
            <a:lvl6pPr lvl="5" algn="ctr" rtl="0">
              <a:spcBef>
                <a:spcPts val="1200"/>
              </a:spcBef>
              <a:spcAft>
                <a:spcPts val="0"/>
              </a:spcAft>
              <a:buNone/>
              <a:defRPr sz="1400">
                <a:solidFill>
                  <a:srgbClr val="0258A1"/>
                </a:solidFill>
                <a:latin typeface="Montserrat"/>
                <a:ea typeface="Montserrat"/>
                <a:cs typeface="Montserrat"/>
                <a:sym typeface="Montserrat"/>
              </a:defRPr>
            </a:lvl6pPr>
            <a:lvl7pPr lvl="6" algn="ctr" rtl="0">
              <a:spcBef>
                <a:spcPts val="1200"/>
              </a:spcBef>
              <a:spcAft>
                <a:spcPts val="0"/>
              </a:spcAft>
              <a:buNone/>
              <a:defRPr sz="1400">
                <a:solidFill>
                  <a:srgbClr val="0258A1"/>
                </a:solidFill>
                <a:latin typeface="Montserrat"/>
                <a:ea typeface="Montserrat"/>
                <a:cs typeface="Montserrat"/>
                <a:sym typeface="Montserrat"/>
              </a:defRPr>
            </a:lvl7pPr>
            <a:lvl8pPr lvl="7" algn="ctr" rtl="0">
              <a:spcBef>
                <a:spcPts val="1200"/>
              </a:spcBef>
              <a:spcAft>
                <a:spcPts val="0"/>
              </a:spcAft>
              <a:buNone/>
              <a:defRPr sz="1400">
                <a:solidFill>
                  <a:srgbClr val="0258A1"/>
                </a:solidFill>
                <a:latin typeface="Montserrat"/>
                <a:ea typeface="Montserrat"/>
                <a:cs typeface="Montserrat"/>
                <a:sym typeface="Montserrat"/>
              </a:defRPr>
            </a:lvl8pPr>
            <a:lvl9pPr lvl="8" algn="ctr" rtl="0">
              <a:spcBef>
                <a:spcPts val="1200"/>
              </a:spcBef>
              <a:spcAft>
                <a:spcPts val="1200"/>
              </a:spcAft>
              <a:buNone/>
              <a:defRPr sz="1400">
                <a:solidFill>
                  <a:srgbClr val="0258A1"/>
                </a:solidFill>
                <a:latin typeface="Montserrat"/>
                <a:ea typeface="Montserrat"/>
                <a:cs typeface="Montserrat"/>
                <a:sym typeface="Montserrat"/>
              </a:defRPr>
            </a:lvl9pPr>
          </a:lstStyle>
          <a:p>
            <a:endParaRPr/>
          </a:p>
        </p:txBody>
      </p:sp>
      <p:sp>
        <p:nvSpPr>
          <p:cNvPr id="225" name="Google Shape;225;p21"/>
          <p:cNvSpPr txBox="1">
            <a:spLocks noGrp="1"/>
          </p:cNvSpPr>
          <p:nvPr>
            <p:ph type="title" idx="4" hasCustomPrompt="1"/>
          </p:nvPr>
        </p:nvSpPr>
        <p:spPr>
          <a:xfrm>
            <a:off x="985800" y="2106400"/>
            <a:ext cx="3246600" cy="6864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1pPr>
            <a:lvl2pPr lvl="1"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2pPr>
            <a:lvl3pPr lvl="2"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3pPr>
            <a:lvl4pPr lvl="3"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4pPr>
            <a:lvl5pPr lvl="4"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5pPr>
            <a:lvl6pPr lvl="5"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6pPr>
            <a:lvl7pPr lvl="6"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7pPr>
            <a:lvl8pPr lvl="7"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8pPr>
            <a:lvl9pPr lvl="8"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9pPr>
          </a:lstStyle>
          <a:p>
            <a:r>
              <a:t>xx%</a:t>
            </a:r>
          </a:p>
        </p:txBody>
      </p:sp>
      <p:sp>
        <p:nvSpPr>
          <p:cNvPr id="226" name="Google Shape;226;p21"/>
          <p:cNvSpPr txBox="1">
            <a:spLocks noGrp="1"/>
          </p:cNvSpPr>
          <p:nvPr>
            <p:ph type="subTitle" idx="5"/>
          </p:nvPr>
        </p:nvSpPr>
        <p:spPr>
          <a:xfrm>
            <a:off x="4911538" y="3926849"/>
            <a:ext cx="3246600" cy="4782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400">
                <a:solidFill>
                  <a:srgbClr val="0258A1"/>
                </a:solidFill>
                <a:latin typeface="Montserrat"/>
                <a:ea typeface="Montserrat"/>
                <a:cs typeface="Montserrat"/>
                <a:sym typeface="Montserrat"/>
              </a:defRPr>
            </a:lvl1pPr>
            <a:lvl2pPr lvl="1" algn="ctr" rtl="0">
              <a:spcBef>
                <a:spcPts val="1200"/>
              </a:spcBef>
              <a:spcAft>
                <a:spcPts val="0"/>
              </a:spcAft>
              <a:buNone/>
              <a:defRPr sz="1400">
                <a:solidFill>
                  <a:srgbClr val="0258A1"/>
                </a:solidFill>
                <a:latin typeface="Montserrat"/>
                <a:ea typeface="Montserrat"/>
                <a:cs typeface="Montserrat"/>
                <a:sym typeface="Montserrat"/>
              </a:defRPr>
            </a:lvl2pPr>
            <a:lvl3pPr lvl="2" algn="ctr" rtl="0">
              <a:spcBef>
                <a:spcPts val="1200"/>
              </a:spcBef>
              <a:spcAft>
                <a:spcPts val="0"/>
              </a:spcAft>
              <a:buNone/>
              <a:defRPr sz="1400">
                <a:solidFill>
                  <a:srgbClr val="0258A1"/>
                </a:solidFill>
                <a:latin typeface="Montserrat"/>
                <a:ea typeface="Montserrat"/>
                <a:cs typeface="Montserrat"/>
                <a:sym typeface="Montserrat"/>
              </a:defRPr>
            </a:lvl3pPr>
            <a:lvl4pPr lvl="3" algn="ctr" rtl="0">
              <a:spcBef>
                <a:spcPts val="1200"/>
              </a:spcBef>
              <a:spcAft>
                <a:spcPts val="0"/>
              </a:spcAft>
              <a:buNone/>
              <a:defRPr sz="1400">
                <a:solidFill>
                  <a:srgbClr val="0258A1"/>
                </a:solidFill>
                <a:latin typeface="Montserrat"/>
                <a:ea typeface="Montserrat"/>
                <a:cs typeface="Montserrat"/>
                <a:sym typeface="Montserrat"/>
              </a:defRPr>
            </a:lvl4pPr>
            <a:lvl5pPr lvl="4" algn="ctr" rtl="0">
              <a:spcBef>
                <a:spcPts val="1200"/>
              </a:spcBef>
              <a:spcAft>
                <a:spcPts val="0"/>
              </a:spcAft>
              <a:buNone/>
              <a:defRPr sz="1400">
                <a:solidFill>
                  <a:srgbClr val="0258A1"/>
                </a:solidFill>
                <a:latin typeface="Montserrat"/>
                <a:ea typeface="Montserrat"/>
                <a:cs typeface="Montserrat"/>
                <a:sym typeface="Montserrat"/>
              </a:defRPr>
            </a:lvl5pPr>
            <a:lvl6pPr lvl="5" algn="ctr" rtl="0">
              <a:spcBef>
                <a:spcPts val="1200"/>
              </a:spcBef>
              <a:spcAft>
                <a:spcPts val="0"/>
              </a:spcAft>
              <a:buNone/>
              <a:defRPr sz="1400">
                <a:solidFill>
                  <a:srgbClr val="0258A1"/>
                </a:solidFill>
                <a:latin typeface="Montserrat"/>
                <a:ea typeface="Montserrat"/>
                <a:cs typeface="Montserrat"/>
                <a:sym typeface="Montserrat"/>
              </a:defRPr>
            </a:lvl6pPr>
            <a:lvl7pPr lvl="6" algn="ctr" rtl="0">
              <a:spcBef>
                <a:spcPts val="1200"/>
              </a:spcBef>
              <a:spcAft>
                <a:spcPts val="0"/>
              </a:spcAft>
              <a:buNone/>
              <a:defRPr sz="1400">
                <a:solidFill>
                  <a:srgbClr val="0258A1"/>
                </a:solidFill>
                <a:latin typeface="Montserrat"/>
                <a:ea typeface="Montserrat"/>
                <a:cs typeface="Montserrat"/>
                <a:sym typeface="Montserrat"/>
              </a:defRPr>
            </a:lvl7pPr>
            <a:lvl8pPr lvl="7" algn="ctr" rtl="0">
              <a:spcBef>
                <a:spcPts val="1200"/>
              </a:spcBef>
              <a:spcAft>
                <a:spcPts val="0"/>
              </a:spcAft>
              <a:buNone/>
              <a:defRPr sz="1400">
                <a:solidFill>
                  <a:srgbClr val="0258A1"/>
                </a:solidFill>
                <a:latin typeface="Montserrat"/>
                <a:ea typeface="Montserrat"/>
                <a:cs typeface="Montserrat"/>
                <a:sym typeface="Montserrat"/>
              </a:defRPr>
            </a:lvl8pPr>
            <a:lvl9pPr lvl="8" algn="ctr" rtl="0">
              <a:spcBef>
                <a:spcPts val="1200"/>
              </a:spcBef>
              <a:spcAft>
                <a:spcPts val="1200"/>
              </a:spcAft>
              <a:buNone/>
              <a:defRPr sz="1400">
                <a:solidFill>
                  <a:srgbClr val="0258A1"/>
                </a:solidFill>
                <a:latin typeface="Montserrat"/>
                <a:ea typeface="Montserrat"/>
                <a:cs typeface="Montserrat"/>
                <a:sym typeface="Montserrat"/>
              </a:defRPr>
            </a:lvl9pPr>
          </a:lstStyle>
          <a:p>
            <a:endParaRPr/>
          </a:p>
        </p:txBody>
      </p:sp>
      <p:sp>
        <p:nvSpPr>
          <p:cNvPr id="227" name="Google Shape;227;p21"/>
          <p:cNvSpPr txBox="1">
            <a:spLocks noGrp="1"/>
          </p:cNvSpPr>
          <p:nvPr>
            <p:ph type="title" idx="6" hasCustomPrompt="1"/>
          </p:nvPr>
        </p:nvSpPr>
        <p:spPr>
          <a:xfrm>
            <a:off x="4911513" y="2974375"/>
            <a:ext cx="3246600" cy="6864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1pPr>
            <a:lvl2pPr lvl="1"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2pPr>
            <a:lvl3pPr lvl="2"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3pPr>
            <a:lvl4pPr lvl="3"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4pPr>
            <a:lvl5pPr lvl="4"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5pPr>
            <a:lvl6pPr lvl="5"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6pPr>
            <a:lvl7pPr lvl="6"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7pPr>
            <a:lvl8pPr lvl="7"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8pPr>
            <a:lvl9pPr lvl="8"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228"/>
        <p:cNvGrpSpPr/>
        <p:nvPr/>
      </p:nvGrpSpPr>
      <p:grpSpPr>
        <a:xfrm>
          <a:off x="0" y="0"/>
          <a:ext cx="0" cy="0"/>
          <a:chOff x="0" y="0"/>
          <a:chExt cx="0" cy="0"/>
        </a:xfrm>
      </p:grpSpPr>
      <p:sp>
        <p:nvSpPr>
          <p:cNvPr id="229" name="Google Shape;229;p22"/>
          <p:cNvSpPr/>
          <p:nvPr/>
        </p:nvSpPr>
        <p:spPr>
          <a:xfrm flipH="1">
            <a:off x="5456711" y="3891514"/>
            <a:ext cx="3713947" cy="1887670"/>
          </a:xfrm>
          <a:custGeom>
            <a:avLst/>
            <a:gdLst/>
            <a:ahLst/>
            <a:cxnLst/>
            <a:rect l="l" t="t" r="r" b="b"/>
            <a:pathLst>
              <a:path w="66359" h="34245" extrusionOk="0">
                <a:moveTo>
                  <a:pt x="15064" y="1"/>
                </a:moveTo>
                <a:cubicBezTo>
                  <a:pt x="13915" y="1"/>
                  <a:pt x="12767" y="92"/>
                  <a:pt x="11634" y="272"/>
                </a:cubicBezTo>
                <a:cubicBezTo>
                  <a:pt x="9302" y="653"/>
                  <a:pt x="1" y="3194"/>
                  <a:pt x="381" y="6482"/>
                </a:cubicBezTo>
                <a:cubicBezTo>
                  <a:pt x="512" y="7596"/>
                  <a:pt x="525" y="8540"/>
                  <a:pt x="734" y="9640"/>
                </a:cubicBezTo>
                <a:lnTo>
                  <a:pt x="734" y="34244"/>
                </a:lnTo>
                <a:lnTo>
                  <a:pt x="66359" y="33497"/>
                </a:lnTo>
                <a:cubicBezTo>
                  <a:pt x="64786" y="29842"/>
                  <a:pt x="62231" y="26593"/>
                  <a:pt x="58288" y="24654"/>
                </a:cubicBezTo>
                <a:cubicBezTo>
                  <a:pt x="53755" y="22427"/>
                  <a:pt x="48462" y="23291"/>
                  <a:pt x="43746" y="20933"/>
                </a:cubicBezTo>
                <a:cubicBezTo>
                  <a:pt x="39789" y="18954"/>
                  <a:pt x="36291" y="15876"/>
                  <a:pt x="33985" y="12077"/>
                </a:cubicBezTo>
                <a:cubicBezTo>
                  <a:pt x="31457" y="7884"/>
                  <a:pt x="29242" y="4779"/>
                  <a:pt x="24749" y="2368"/>
                </a:cubicBezTo>
                <a:cubicBezTo>
                  <a:pt x="21782" y="778"/>
                  <a:pt x="18421" y="1"/>
                  <a:pt x="15064"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2"/>
          <p:cNvSpPr/>
          <p:nvPr/>
        </p:nvSpPr>
        <p:spPr>
          <a:xfrm rot="-7883629">
            <a:off x="-1594413" y="3466279"/>
            <a:ext cx="3851968" cy="2894203"/>
          </a:xfrm>
          <a:custGeom>
            <a:avLst/>
            <a:gdLst/>
            <a:ahLst/>
            <a:cxnLst/>
            <a:rect l="l" t="t" r="r" b="b"/>
            <a:pathLst>
              <a:path w="61904" h="46512" extrusionOk="0">
                <a:moveTo>
                  <a:pt x="34495" y="1"/>
                </a:moveTo>
                <a:cubicBezTo>
                  <a:pt x="27270" y="1"/>
                  <a:pt x="19734" y="2753"/>
                  <a:pt x="15382" y="8500"/>
                </a:cubicBezTo>
                <a:cubicBezTo>
                  <a:pt x="12762" y="11959"/>
                  <a:pt x="11137" y="16060"/>
                  <a:pt x="9551" y="20095"/>
                </a:cubicBezTo>
                <a:cubicBezTo>
                  <a:pt x="8320" y="23226"/>
                  <a:pt x="7088" y="26396"/>
                  <a:pt x="5359" y="29292"/>
                </a:cubicBezTo>
                <a:cubicBezTo>
                  <a:pt x="3813" y="31886"/>
                  <a:pt x="1743" y="34231"/>
                  <a:pt x="747" y="37126"/>
                </a:cubicBezTo>
                <a:cubicBezTo>
                  <a:pt x="132" y="38908"/>
                  <a:pt x="1" y="40912"/>
                  <a:pt x="787" y="42629"/>
                </a:cubicBezTo>
                <a:cubicBezTo>
                  <a:pt x="1691" y="44581"/>
                  <a:pt x="3708" y="45864"/>
                  <a:pt x="5818" y="46284"/>
                </a:cubicBezTo>
                <a:cubicBezTo>
                  <a:pt x="6590" y="46439"/>
                  <a:pt x="7332" y="46511"/>
                  <a:pt x="8048" y="46511"/>
                </a:cubicBezTo>
                <a:cubicBezTo>
                  <a:pt x="13795" y="46511"/>
                  <a:pt x="17844" y="41853"/>
                  <a:pt x="21945" y="38148"/>
                </a:cubicBezTo>
                <a:cubicBezTo>
                  <a:pt x="24893" y="35502"/>
                  <a:pt x="28169" y="34087"/>
                  <a:pt x="32059" y="33537"/>
                </a:cubicBezTo>
                <a:cubicBezTo>
                  <a:pt x="32600" y="33461"/>
                  <a:pt x="33143" y="33429"/>
                  <a:pt x="33688" y="33429"/>
                </a:cubicBezTo>
                <a:cubicBezTo>
                  <a:pt x="37221" y="33429"/>
                  <a:pt x="40829" y="34805"/>
                  <a:pt x="44427" y="34873"/>
                </a:cubicBezTo>
                <a:cubicBezTo>
                  <a:pt x="44593" y="34877"/>
                  <a:pt x="44760" y="34878"/>
                  <a:pt x="44927" y="34878"/>
                </a:cubicBezTo>
                <a:cubicBezTo>
                  <a:pt x="48594" y="34878"/>
                  <a:pt x="52331" y="34042"/>
                  <a:pt x="55301" y="31899"/>
                </a:cubicBezTo>
                <a:cubicBezTo>
                  <a:pt x="61903" y="27104"/>
                  <a:pt x="60620" y="18064"/>
                  <a:pt x="56912" y="11828"/>
                </a:cubicBezTo>
                <a:cubicBezTo>
                  <a:pt x="54161" y="7190"/>
                  <a:pt x="49222" y="3652"/>
                  <a:pt x="44034" y="1727"/>
                </a:cubicBezTo>
                <a:cubicBezTo>
                  <a:pt x="42685" y="1229"/>
                  <a:pt x="41322" y="836"/>
                  <a:pt x="39972" y="548"/>
                </a:cubicBezTo>
                <a:cubicBezTo>
                  <a:pt x="38207" y="185"/>
                  <a:pt x="36362" y="1"/>
                  <a:pt x="34495"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2"/>
          <p:cNvSpPr/>
          <p:nvPr/>
        </p:nvSpPr>
        <p:spPr>
          <a:xfrm rot="10800000">
            <a:off x="-2090800" y="3030994"/>
            <a:ext cx="3367925" cy="2508350"/>
          </a:xfrm>
          <a:custGeom>
            <a:avLst/>
            <a:gdLst/>
            <a:ahLst/>
            <a:cxnLst/>
            <a:rect l="l" t="t" r="r" b="b"/>
            <a:pathLst>
              <a:path w="134717" h="100334" extrusionOk="0">
                <a:moveTo>
                  <a:pt x="0" y="0"/>
                </a:moveTo>
                <a:cubicBezTo>
                  <a:pt x="5867" y="8803"/>
                  <a:pt x="10445" y="18586"/>
                  <a:pt x="17473" y="26493"/>
                </a:cubicBezTo>
                <a:cubicBezTo>
                  <a:pt x="41141" y="53121"/>
                  <a:pt x="70904" y="75742"/>
                  <a:pt x="103715" y="89624"/>
                </a:cubicBezTo>
                <a:cubicBezTo>
                  <a:pt x="113784" y="93884"/>
                  <a:pt x="123784" y="100334"/>
                  <a:pt x="134717" y="100334"/>
                </a:cubicBezTo>
              </a:path>
            </a:pathLst>
          </a:custGeom>
          <a:noFill/>
          <a:ln w="19050" cap="flat" cmpd="sng">
            <a:solidFill>
              <a:srgbClr val="0258A1"/>
            </a:solidFill>
            <a:prstDash val="solid"/>
            <a:round/>
            <a:headEnd type="none" w="med" len="med"/>
            <a:tailEnd type="none" w="med" len="med"/>
          </a:ln>
        </p:spPr>
      </p:sp>
      <p:sp>
        <p:nvSpPr>
          <p:cNvPr id="232" name="Google Shape;232;p22"/>
          <p:cNvSpPr/>
          <p:nvPr/>
        </p:nvSpPr>
        <p:spPr>
          <a:xfrm flipH="1">
            <a:off x="6962125" y="4118192"/>
            <a:ext cx="2395600" cy="1762651"/>
          </a:xfrm>
          <a:custGeom>
            <a:avLst/>
            <a:gdLst/>
            <a:ahLst/>
            <a:cxnLst/>
            <a:rect l="l" t="t" r="r" b="b"/>
            <a:pathLst>
              <a:path w="95824" h="71587" extrusionOk="0">
                <a:moveTo>
                  <a:pt x="0" y="0"/>
                </a:moveTo>
                <a:cubicBezTo>
                  <a:pt x="4285" y="8569"/>
                  <a:pt x="12329" y="16139"/>
                  <a:pt x="21419" y="19165"/>
                </a:cubicBezTo>
                <a:cubicBezTo>
                  <a:pt x="30023" y="22029"/>
                  <a:pt x="39678" y="19787"/>
                  <a:pt x="48476" y="21984"/>
                </a:cubicBezTo>
                <a:cubicBezTo>
                  <a:pt x="57453" y="24225"/>
                  <a:pt x="65057" y="30317"/>
                  <a:pt x="72713" y="35512"/>
                </a:cubicBezTo>
                <a:cubicBezTo>
                  <a:pt x="81114" y="41213"/>
                  <a:pt x="89418" y="49336"/>
                  <a:pt x="91878" y="59186"/>
                </a:cubicBezTo>
                <a:cubicBezTo>
                  <a:pt x="92929" y="63395"/>
                  <a:pt x="91486" y="71587"/>
                  <a:pt x="95824" y="71587"/>
                </a:cubicBezTo>
              </a:path>
            </a:pathLst>
          </a:custGeom>
          <a:noFill/>
          <a:ln w="19050" cap="flat" cmpd="sng">
            <a:solidFill>
              <a:srgbClr val="E94A4E"/>
            </a:solidFill>
            <a:prstDash val="solid"/>
            <a:round/>
            <a:headEnd type="none" w="med" len="med"/>
            <a:tailEnd type="none" w="med" len="med"/>
          </a:ln>
        </p:spPr>
      </p:sp>
      <p:sp>
        <p:nvSpPr>
          <p:cNvPr id="233" name="Google Shape;233;p22"/>
          <p:cNvSpPr/>
          <p:nvPr/>
        </p:nvSpPr>
        <p:spPr>
          <a:xfrm rot="10800000" flipH="1">
            <a:off x="8183115" y="4638094"/>
            <a:ext cx="422600" cy="1443420"/>
          </a:xfrm>
          <a:custGeom>
            <a:avLst/>
            <a:gdLst/>
            <a:ahLst/>
            <a:cxnLst/>
            <a:rect l="l" t="t" r="r" b="b"/>
            <a:pathLst>
              <a:path w="16904" h="58622" extrusionOk="0">
                <a:moveTo>
                  <a:pt x="13351" y="0"/>
                </a:moveTo>
                <a:cubicBezTo>
                  <a:pt x="9511" y="1281"/>
                  <a:pt x="4322" y="1142"/>
                  <a:pt x="2077" y="4510"/>
                </a:cubicBezTo>
                <a:cubicBezTo>
                  <a:pt x="-225" y="7964"/>
                  <a:pt x="-363" y="12973"/>
                  <a:pt x="950" y="16910"/>
                </a:cubicBezTo>
                <a:cubicBezTo>
                  <a:pt x="3178" y="23591"/>
                  <a:pt x="14787" y="24660"/>
                  <a:pt x="16169" y="31566"/>
                </a:cubicBezTo>
                <a:cubicBezTo>
                  <a:pt x="17425" y="37841"/>
                  <a:pt x="16595" y="44523"/>
                  <a:pt x="15042" y="50731"/>
                </a:cubicBezTo>
                <a:cubicBezTo>
                  <a:pt x="14364" y="53441"/>
                  <a:pt x="10250" y="56645"/>
                  <a:pt x="12223" y="58622"/>
                </a:cubicBezTo>
              </a:path>
            </a:pathLst>
          </a:custGeom>
          <a:noFill/>
          <a:ln w="19050" cap="flat" cmpd="sng">
            <a:solidFill>
              <a:srgbClr val="E94A4E"/>
            </a:solidFill>
            <a:prstDash val="solid"/>
            <a:round/>
            <a:headEnd type="none" w="med" len="med"/>
            <a:tailEnd type="none" w="med" len="med"/>
          </a:ln>
        </p:spPr>
      </p:sp>
      <p:sp>
        <p:nvSpPr>
          <p:cNvPr id="234" name="Google Shape;234;p22"/>
          <p:cNvSpPr txBox="1">
            <a:spLocks noGrp="1"/>
          </p:cNvSpPr>
          <p:nvPr>
            <p:ph type="title"/>
          </p:nvPr>
        </p:nvSpPr>
        <p:spPr>
          <a:xfrm>
            <a:off x="5105400" y="2074650"/>
            <a:ext cx="3318600" cy="11607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rgbClr val="E94A4E"/>
              </a:buClr>
              <a:buSzPts val="3600"/>
              <a:buFont typeface="Kanit"/>
              <a:buNone/>
              <a:defRPr sz="5000" b="1">
                <a:solidFill>
                  <a:srgbClr val="E94A4E"/>
                </a:solidFill>
                <a:latin typeface="Kanit"/>
                <a:ea typeface="Kanit"/>
                <a:cs typeface="Kanit"/>
                <a:sym typeface="Kanit"/>
              </a:defRPr>
            </a:lvl1pPr>
            <a:lvl2pPr lvl="1" algn="r" rtl="0">
              <a:spcBef>
                <a:spcPts val="0"/>
              </a:spcBef>
              <a:spcAft>
                <a:spcPts val="0"/>
              </a:spcAft>
              <a:buClr>
                <a:srgbClr val="E94A4E"/>
              </a:buClr>
              <a:buSzPts val="3600"/>
              <a:buFont typeface="Kanit"/>
              <a:buNone/>
              <a:defRPr sz="3600" b="1">
                <a:solidFill>
                  <a:srgbClr val="E94A4E"/>
                </a:solidFill>
                <a:latin typeface="Kanit"/>
                <a:ea typeface="Kanit"/>
                <a:cs typeface="Kanit"/>
                <a:sym typeface="Kanit"/>
              </a:defRPr>
            </a:lvl2pPr>
            <a:lvl3pPr lvl="2" algn="r" rtl="0">
              <a:spcBef>
                <a:spcPts val="0"/>
              </a:spcBef>
              <a:spcAft>
                <a:spcPts val="0"/>
              </a:spcAft>
              <a:buClr>
                <a:srgbClr val="E94A4E"/>
              </a:buClr>
              <a:buSzPts val="3600"/>
              <a:buFont typeface="Kanit"/>
              <a:buNone/>
              <a:defRPr sz="3600" b="1">
                <a:solidFill>
                  <a:srgbClr val="E94A4E"/>
                </a:solidFill>
                <a:latin typeface="Kanit"/>
                <a:ea typeface="Kanit"/>
                <a:cs typeface="Kanit"/>
                <a:sym typeface="Kanit"/>
              </a:defRPr>
            </a:lvl3pPr>
            <a:lvl4pPr lvl="3" algn="r" rtl="0">
              <a:spcBef>
                <a:spcPts val="0"/>
              </a:spcBef>
              <a:spcAft>
                <a:spcPts val="0"/>
              </a:spcAft>
              <a:buClr>
                <a:srgbClr val="E94A4E"/>
              </a:buClr>
              <a:buSzPts val="3600"/>
              <a:buFont typeface="Kanit"/>
              <a:buNone/>
              <a:defRPr sz="3600" b="1">
                <a:solidFill>
                  <a:srgbClr val="E94A4E"/>
                </a:solidFill>
                <a:latin typeface="Kanit"/>
                <a:ea typeface="Kanit"/>
                <a:cs typeface="Kanit"/>
                <a:sym typeface="Kanit"/>
              </a:defRPr>
            </a:lvl4pPr>
            <a:lvl5pPr lvl="4" algn="r" rtl="0">
              <a:spcBef>
                <a:spcPts val="0"/>
              </a:spcBef>
              <a:spcAft>
                <a:spcPts val="0"/>
              </a:spcAft>
              <a:buClr>
                <a:srgbClr val="E94A4E"/>
              </a:buClr>
              <a:buSzPts val="3600"/>
              <a:buFont typeface="Kanit"/>
              <a:buNone/>
              <a:defRPr sz="3600" b="1">
                <a:solidFill>
                  <a:srgbClr val="E94A4E"/>
                </a:solidFill>
                <a:latin typeface="Kanit"/>
                <a:ea typeface="Kanit"/>
                <a:cs typeface="Kanit"/>
                <a:sym typeface="Kanit"/>
              </a:defRPr>
            </a:lvl5pPr>
            <a:lvl6pPr lvl="5" algn="r" rtl="0">
              <a:spcBef>
                <a:spcPts val="0"/>
              </a:spcBef>
              <a:spcAft>
                <a:spcPts val="0"/>
              </a:spcAft>
              <a:buClr>
                <a:srgbClr val="E94A4E"/>
              </a:buClr>
              <a:buSzPts val="3600"/>
              <a:buFont typeface="Kanit"/>
              <a:buNone/>
              <a:defRPr sz="3600" b="1">
                <a:solidFill>
                  <a:srgbClr val="E94A4E"/>
                </a:solidFill>
                <a:latin typeface="Kanit"/>
                <a:ea typeface="Kanit"/>
                <a:cs typeface="Kanit"/>
                <a:sym typeface="Kanit"/>
              </a:defRPr>
            </a:lvl6pPr>
            <a:lvl7pPr lvl="6" algn="r" rtl="0">
              <a:spcBef>
                <a:spcPts val="0"/>
              </a:spcBef>
              <a:spcAft>
                <a:spcPts val="0"/>
              </a:spcAft>
              <a:buClr>
                <a:srgbClr val="E94A4E"/>
              </a:buClr>
              <a:buSzPts val="3600"/>
              <a:buFont typeface="Kanit"/>
              <a:buNone/>
              <a:defRPr sz="3600" b="1">
                <a:solidFill>
                  <a:srgbClr val="E94A4E"/>
                </a:solidFill>
                <a:latin typeface="Kanit"/>
                <a:ea typeface="Kanit"/>
                <a:cs typeface="Kanit"/>
                <a:sym typeface="Kanit"/>
              </a:defRPr>
            </a:lvl7pPr>
            <a:lvl8pPr lvl="7" algn="r" rtl="0">
              <a:spcBef>
                <a:spcPts val="0"/>
              </a:spcBef>
              <a:spcAft>
                <a:spcPts val="0"/>
              </a:spcAft>
              <a:buClr>
                <a:srgbClr val="E94A4E"/>
              </a:buClr>
              <a:buSzPts val="3600"/>
              <a:buFont typeface="Kanit"/>
              <a:buNone/>
              <a:defRPr sz="3600" b="1">
                <a:solidFill>
                  <a:srgbClr val="E94A4E"/>
                </a:solidFill>
                <a:latin typeface="Kanit"/>
                <a:ea typeface="Kanit"/>
                <a:cs typeface="Kanit"/>
                <a:sym typeface="Kanit"/>
              </a:defRPr>
            </a:lvl8pPr>
            <a:lvl9pPr lvl="8" algn="r" rtl="0">
              <a:spcBef>
                <a:spcPts val="0"/>
              </a:spcBef>
              <a:spcAft>
                <a:spcPts val="0"/>
              </a:spcAft>
              <a:buClr>
                <a:srgbClr val="E94A4E"/>
              </a:buClr>
              <a:buSzPts val="3600"/>
              <a:buFont typeface="Kanit"/>
              <a:buNone/>
              <a:defRPr sz="3600" b="1">
                <a:solidFill>
                  <a:srgbClr val="E94A4E"/>
                </a:solidFill>
                <a:latin typeface="Kanit"/>
                <a:ea typeface="Kanit"/>
                <a:cs typeface="Kanit"/>
                <a:sym typeface="Kanit"/>
              </a:defRPr>
            </a:lvl9pPr>
          </a:lstStyle>
          <a:p>
            <a:endParaRPr/>
          </a:p>
        </p:txBody>
      </p:sp>
      <p:sp>
        <p:nvSpPr>
          <p:cNvPr id="235" name="Google Shape;235;p22"/>
          <p:cNvSpPr txBox="1">
            <a:spLocks noGrp="1"/>
          </p:cNvSpPr>
          <p:nvPr>
            <p:ph type="title" idx="2" hasCustomPrompt="1"/>
          </p:nvPr>
        </p:nvSpPr>
        <p:spPr>
          <a:xfrm>
            <a:off x="7166925" y="1019175"/>
            <a:ext cx="839400" cy="733500"/>
          </a:xfrm>
          <a:prstGeom prst="rect">
            <a:avLst/>
          </a:prstGeom>
          <a:solidFill>
            <a:srgbClr val="E94A4E"/>
          </a:solidFill>
        </p:spPr>
        <p:txBody>
          <a:bodyPr spcFirstLastPara="1" wrap="square" lIns="91425" tIns="91425" rIns="91425" bIns="91425" anchor="ctr" anchorCtr="0">
            <a:normAutofit/>
          </a:bodyPr>
          <a:lstStyle>
            <a:lvl1pPr lvl="0" rtl="0">
              <a:spcBef>
                <a:spcPts val="0"/>
              </a:spcBef>
              <a:spcAft>
                <a:spcPts val="0"/>
              </a:spcAft>
              <a:buClr>
                <a:srgbClr val="E94A4E"/>
              </a:buClr>
              <a:buSzPts val="4800"/>
              <a:buFont typeface="Kanit"/>
              <a:buNone/>
              <a:defRPr sz="4800" b="1">
                <a:solidFill>
                  <a:srgbClr val="E3F1FE"/>
                </a:solidFill>
                <a:latin typeface="Kanit"/>
                <a:ea typeface="Kanit"/>
                <a:cs typeface="Kanit"/>
                <a:sym typeface="Kanit"/>
              </a:defRPr>
            </a:lvl1pPr>
            <a:lvl2pPr lvl="1"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2pPr>
            <a:lvl3pPr lvl="2"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3pPr>
            <a:lvl4pPr lvl="3"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4pPr>
            <a:lvl5pPr lvl="4"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5pPr>
            <a:lvl6pPr lvl="5"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6pPr>
            <a:lvl7pPr lvl="6"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7pPr>
            <a:lvl8pPr lvl="7"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8pPr>
            <a:lvl9pPr lvl="8"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9pPr>
          </a:lstStyle>
          <a:p>
            <a:r>
              <a:t>xx%</a:t>
            </a:r>
          </a:p>
        </p:txBody>
      </p:sp>
      <p:sp>
        <p:nvSpPr>
          <p:cNvPr id="236" name="Google Shape;236;p22"/>
          <p:cNvSpPr txBox="1">
            <a:spLocks noGrp="1"/>
          </p:cNvSpPr>
          <p:nvPr>
            <p:ph type="subTitle" idx="1"/>
          </p:nvPr>
        </p:nvSpPr>
        <p:spPr>
          <a:xfrm>
            <a:off x="5707825" y="3209650"/>
            <a:ext cx="2716200" cy="6576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3">
  <p:cSld name="CUSTOM_5_1_1_1">
    <p:spTree>
      <p:nvGrpSpPr>
        <p:cNvPr id="1" name="Shape 259"/>
        <p:cNvGrpSpPr/>
        <p:nvPr/>
      </p:nvGrpSpPr>
      <p:grpSpPr>
        <a:xfrm>
          <a:off x="0" y="0"/>
          <a:ext cx="0" cy="0"/>
          <a:chOff x="0" y="0"/>
          <a:chExt cx="0" cy="0"/>
        </a:xfrm>
      </p:grpSpPr>
      <p:sp>
        <p:nvSpPr>
          <p:cNvPr id="260" name="Google Shape;260;p26"/>
          <p:cNvSpPr txBox="1">
            <a:spLocks noGrp="1"/>
          </p:cNvSpPr>
          <p:nvPr>
            <p:ph type="title"/>
          </p:nvPr>
        </p:nvSpPr>
        <p:spPr>
          <a:xfrm>
            <a:off x="5066000" y="1758750"/>
            <a:ext cx="2986800" cy="7989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1pPr>
            <a:lvl2pPr lvl="1"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2pPr>
            <a:lvl3pPr lvl="2"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3pPr>
            <a:lvl4pPr lvl="3"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4pPr>
            <a:lvl5pPr lvl="4"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5pPr>
            <a:lvl6pPr lvl="5"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6pPr>
            <a:lvl7pPr lvl="6"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7pPr>
            <a:lvl8pPr lvl="7"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8pPr>
            <a:lvl9pPr lvl="8"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9pPr>
          </a:lstStyle>
          <a:p>
            <a:endParaRPr/>
          </a:p>
        </p:txBody>
      </p:sp>
      <p:sp>
        <p:nvSpPr>
          <p:cNvPr id="261" name="Google Shape;261;p26"/>
          <p:cNvSpPr/>
          <p:nvPr/>
        </p:nvSpPr>
        <p:spPr>
          <a:xfrm rot="10800000">
            <a:off x="5291400" y="4177145"/>
            <a:ext cx="3875469" cy="1181055"/>
          </a:xfrm>
          <a:custGeom>
            <a:avLst/>
            <a:gdLst/>
            <a:ahLst/>
            <a:cxnLst/>
            <a:rect l="l" t="t" r="r" b="b"/>
            <a:pathLst>
              <a:path w="88892" h="26487" extrusionOk="0">
                <a:moveTo>
                  <a:pt x="88891" y="0"/>
                </a:moveTo>
                <a:lnTo>
                  <a:pt x="88423" y="291"/>
                </a:lnTo>
                <a:lnTo>
                  <a:pt x="88423" y="291"/>
                </a:lnTo>
                <a:cubicBezTo>
                  <a:pt x="88585" y="193"/>
                  <a:pt x="88742" y="96"/>
                  <a:pt x="88891" y="0"/>
                </a:cubicBezTo>
                <a:close/>
                <a:moveTo>
                  <a:pt x="88423" y="291"/>
                </a:moveTo>
                <a:lnTo>
                  <a:pt x="88423" y="291"/>
                </a:lnTo>
                <a:cubicBezTo>
                  <a:pt x="86968" y="1171"/>
                  <a:pt x="85076" y="2134"/>
                  <a:pt x="83874" y="3184"/>
                </a:cubicBezTo>
                <a:lnTo>
                  <a:pt x="144" y="3027"/>
                </a:lnTo>
                <a:lnTo>
                  <a:pt x="144" y="16757"/>
                </a:lnTo>
                <a:cubicBezTo>
                  <a:pt x="144" y="17032"/>
                  <a:pt x="0" y="17176"/>
                  <a:pt x="0" y="17451"/>
                </a:cubicBezTo>
                <a:cubicBezTo>
                  <a:pt x="1494" y="18237"/>
                  <a:pt x="2909" y="19875"/>
                  <a:pt x="4310" y="20883"/>
                </a:cubicBezTo>
                <a:cubicBezTo>
                  <a:pt x="9675" y="24771"/>
                  <a:pt x="16125" y="26486"/>
                  <a:pt x="22688" y="26486"/>
                </a:cubicBezTo>
                <a:cubicBezTo>
                  <a:pt x="23225" y="26486"/>
                  <a:pt x="23764" y="26475"/>
                  <a:pt x="24302" y="26452"/>
                </a:cubicBezTo>
                <a:cubicBezTo>
                  <a:pt x="31089" y="26164"/>
                  <a:pt x="37823" y="23320"/>
                  <a:pt x="43680" y="20032"/>
                </a:cubicBezTo>
                <a:cubicBezTo>
                  <a:pt x="52627" y="15001"/>
                  <a:pt x="63213" y="13756"/>
                  <a:pt x="73301" y="13573"/>
                </a:cubicBezTo>
                <a:cubicBezTo>
                  <a:pt x="76052" y="13534"/>
                  <a:pt x="78843" y="13377"/>
                  <a:pt x="81437" y="12460"/>
                </a:cubicBezTo>
                <a:cubicBezTo>
                  <a:pt x="86769" y="10560"/>
                  <a:pt x="88027" y="6276"/>
                  <a:pt x="88734" y="1127"/>
                </a:cubicBezTo>
                <a:cubicBezTo>
                  <a:pt x="88506" y="1110"/>
                  <a:pt x="88275" y="1105"/>
                  <a:pt x="88043" y="1105"/>
                </a:cubicBezTo>
                <a:cubicBezTo>
                  <a:pt x="87729" y="1105"/>
                  <a:pt x="87413" y="1114"/>
                  <a:pt x="87097" y="1114"/>
                </a:cubicBezTo>
                <a:lnTo>
                  <a:pt x="88423" y="291"/>
                </a:ln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rot="10800000" flipH="1">
            <a:off x="6614275" y="4155050"/>
            <a:ext cx="3063125" cy="1212475"/>
          </a:xfrm>
          <a:custGeom>
            <a:avLst/>
            <a:gdLst/>
            <a:ahLst/>
            <a:cxnLst/>
            <a:rect l="l" t="t" r="r" b="b"/>
            <a:pathLst>
              <a:path w="122525" h="48499" extrusionOk="0">
                <a:moveTo>
                  <a:pt x="0" y="0"/>
                </a:moveTo>
                <a:cubicBezTo>
                  <a:pt x="3004" y="10514"/>
                  <a:pt x="4741" y="22231"/>
                  <a:pt x="11742" y="30631"/>
                </a:cubicBezTo>
                <a:cubicBezTo>
                  <a:pt x="14919" y="34442"/>
                  <a:pt x="20067" y="36071"/>
                  <a:pt x="24505" y="38289"/>
                </a:cubicBezTo>
                <a:cubicBezTo>
                  <a:pt x="41456" y="46763"/>
                  <a:pt x="62351" y="45097"/>
                  <a:pt x="81173" y="42883"/>
                </a:cubicBezTo>
                <a:cubicBezTo>
                  <a:pt x="88321" y="42042"/>
                  <a:pt x="95473" y="39439"/>
                  <a:pt x="102615" y="40331"/>
                </a:cubicBezTo>
                <a:cubicBezTo>
                  <a:pt x="109733" y="41220"/>
                  <a:pt x="116110" y="45288"/>
                  <a:pt x="122525" y="48499"/>
                </a:cubicBezTo>
              </a:path>
            </a:pathLst>
          </a:custGeom>
          <a:noFill/>
          <a:ln w="19050" cap="flat" cmpd="sng">
            <a:solidFill>
              <a:srgbClr val="E94A4E"/>
            </a:solidFill>
            <a:prstDash val="solid"/>
            <a:round/>
            <a:headEnd type="none" w="med" len="med"/>
            <a:tailEnd type="none" w="med" len="med"/>
          </a:ln>
        </p:spPr>
      </p:sp>
      <p:sp>
        <p:nvSpPr>
          <p:cNvPr id="263" name="Google Shape;263;p26"/>
          <p:cNvSpPr txBox="1">
            <a:spLocks noGrp="1"/>
          </p:cNvSpPr>
          <p:nvPr>
            <p:ph type="subTitle" idx="1"/>
          </p:nvPr>
        </p:nvSpPr>
        <p:spPr>
          <a:xfrm>
            <a:off x="5066000" y="2445600"/>
            <a:ext cx="2986800" cy="1029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294"/>
        <p:cNvGrpSpPr/>
        <p:nvPr/>
      </p:nvGrpSpPr>
      <p:grpSpPr>
        <a:xfrm>
          <a:off x="0" y="0"/>
          <a:ext cx="0" cy="0"/>
          <a:chOff x="0" y="0"/>
          <a:chExt cx="0" cy="0"/>
        </a:xfrm>
      </p:grpSpPr>
      <p:sp>
        <p:nvSpPr>
          <p:cNvPr id="295" name="Google Shape;295;p31"/>
          <p:cNvSpPr/>
          <p:nvPr/>
        </p:nvSpPr>
        <p:spPr>
          <a:xfrm>
            <a:off x="5218925" y="-1989906"/>
            <a:ext cx="2733861" cy="2950939"/>
          </a:xfrm>
          <a:custGeom>
            <a:avLst/>
            <a:gdLst/>
            <a:ahLst/>
            <a:cxnLst/>
            <a:rect l="l" t="t" r="r" b="b"/>
            <a:pathLst>
              <a:path w="36409" h="39300" extrusionOk="0">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rot="8100000">
            <a:off x="-1500458" y="3802590"/>
            <a:ext cx="2733867" cy="2950945"/>
          </a:xfrm>
          <a:custGeom>
            <a:avLst/>
            <a:gdLst/>
            <a:ahLst/>
            <a:cxnLst/>
            <a:rect l="l" t="t" r="r" b="b"/>
            <a:pathLst>
              <a:path w="36409" h="39300" extrusionOk="0">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rot="-8426936">
            <a:off x="6591529" y="-1126291"/>
            <a:ext cx="3753028" cy="2252640"/>
          </a:xfrm>
          <a:prstGeom prst="arc">
            <a:avLst>
              <a:gd name="adj1" fmla="val 11456086"/>
              <a:gd name="adj2" fmla="val 0"/>
            </a:avLst>
          </a:prstGeom>
          <a:noFill/>
          <a:ln w="19050" cap="flat" cmpd="sng">
            <a:solidFill>
              <a:srgbClr val="E94A4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8" name="Google Shape;298;p31"/>
          <p:cNvCxnSpPr/>
          <p:nvPr/>
        </p:nvCxnSpPr>
        <p:spPr>
          <a:xfrm rot="6873227" flipH="1">
            <a:off x="7491938" y="-136608"/>
            <a:ext cx="1735542" cy="909656"/>
          </a:xfrm>
          <a:prstGeom prst="curvedConnector3">
            <a:avLst>
              <a:gd name="adj1" fmla="val 50000"/>
            </a:avLst>
          </a:prstGeom>
          <a:noFill/>
          <a:ln w="19050" cap="flat" cmpd="sng">
            <a:solidFill>
              <a:srgbClr val="E94A4E"/>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11">
    <p:spTree>
      <p:nvGrpSpPr>
        <p:cNvPr id="1" name="Shape 299"/>
        <p:cNvGrpSpPr/>
        <p:nvPr/>
      </p:nvGrpSpPr>
      <p:grpSpPr>
        <a:xfrm>
          <a:off x="0" y="0"/>
          <a:ext cx="0" cy="0"/>
          <a:chOff x="0" y="0"/>
          <a:chExt cx="0" cy="0"/>
        </a:xfrm>
      </p:grpSpPr>
      <p:sp>
        <p:nvSpPr>
          <p:cNvPr id="300" name="Google Shape;300;p32"/>
          <p:cNvSpPr/>
          <p:nvPr/>
        </p:nvSpPr>
        <p:spPr>
          <a:xfrm>
            <a:off x="-116243" y="3774500"/>
            <a:ext cx="2652701" cy="1369029"/>
          </a:xfrm>
          <a:custGeom>
            <a:avLst/>
            <a:gdLst/>
            <a:ahLst/>
            <a:cxnLst/>
            <a:rect l="l" t="t" r="r" b="b"/>
            <a:pathLst>
              <a:path w="66359" h="34245" extrusionOk="0">
                <a:moveTo>
                  <a:pt x="15064" y="1"/>
                </a:moveTo>
                <a:cubicBezTo>
                  <a:pt x="13915" y="1"/>
                  <a:pt x="12767" y="92"/>
                  <a:pt x="11634" y="272"/>
                </a:cubicBezTo>
                <a:cubicBezTo>
                  <a:pt x="9302" y="653"/>
                  <a:pt x="1" y="3194"/>
                  <a:pt x="381" y="6482"/>
                </a:cubicBezTo>
                <a:cubicBezTo>
                  <a:pt x="512" y="7596"/>
                  <a:pt x="525" y="8540"/>
                  <a:pt x="734" y="9640"/>
                </a:cubicBezTo>
                <a:lnTo>
                  <a:pt x="734" y="34244"/>
                </a:lnTo>
                <a:lnTo>
                  <a:pt x="66359" y="33497"/>
                </a:lnTo>
                <a:cubicBezTo>
                  <a:pt x="64786" y="29842"/>
                  <a:pt x="62231" y="26593"/>
                  <a:pt x="58288" y="24654"/>
                </a:cubicBezTo>
                <a:cubicBezTo>
                  <a:pt x="53755" y="22427"/>
                  <a:pt x="48462" y="23291"/>
                  <a:pt x="43746" y="20933"/>
                </a:cubicBezTo>
                <a:cubicBezTo>
                  <a:pt x="39789" y="18954"/>
                  <a:pt x="36291" y="15876"/>
                  <a:pt x="33985" y="12077"/>
                </a:cubicBezTo>
                <a:cubicBezTo>
                  <a:pt x="31457" y="7884"/>
                  <a:pt x="29242" y="4779"/>
                  <a:pt x="24749" y="2368"/>
                </a:cubicBezTo>
                <a:cubicBezTo>
                  <a:pt x="21782" y="778"/>
                  <a:pt x="18421" y="1"/>
                  <a:pt x="15064"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2"/>
          <p:cNvSpPr/>
          <p:nvPr/>
        </p:nvSpPr>
        <p:spPr>
          <a:xfrm rot="-5400000">
            <a:off x="6526658" y="1384714"/>
            <a:ext cx="4188076" cy="1046642"/>
          </a:xfrm>
          <a:custGeom>
            <a:avLst/>
            <a:gdLst/>
            <a:ahLst/>
            <a:cxnLst/>
            <a:rect l="l" t="t" r="r" b="b"/>
            <a:pathLst>
              <a:path w="92862" h="20271" extrusionOk="0">
                <a:moveTo>
                  <a:pt x="79072" y="0"/>
                </a:moveTo>
                <a:cubicBezTo>
                  <a:pt x="75484" y="0"/>
                  <a:pt x="71979" y="914"/>
                  <a:pt x="68756" y="2597"/>
                </a:cubicBezTo>
                <a:cubicBezTo>
                  <a:pt x="64327" y="4905"/>
                  <a:pt x="60752" y="7539"/>
                  <a:pt x="55670" y="7539"/>
                </a:cubicBezTo>
                <a:cubicBezTo>
                  <a:pt x="55446" y="7539"/>
                  <a:pt x="55218" y="7534"/>
                  <a:pt x="54987" y="7523"/>
                </a:cubicBezTo>
                <a:cubicBezTo>
                  <a:pt x="49392" y="7275"/>
                  <a:pt x="44480" y="4903"/>
                  <a:pt x="39134" y="3475"/>
                </a:cubicBezTo>
                <a:cubicBezTo>
                  <a:pt x="35751" y="2568"/>
                  <a:pt x="32183" y="2008"/>
                  <a:pt x="28644" y="2008"/>
                </a:cubicBezTo>
                <a:cubicBezTo>
                  <a:pt x="24153" y="2008"/>
                  <a:pt x="19707" y="2910"/>
                  <a:pt x="15736" y="5152"/>
                </a:cubicBezTo>
                <a:cubicBezTo>
                  <a:pt x="12709" y="6855"/>
                  <a:pt x="9119" y="8859"/>
                  <a:pt x="6604" y="11218"/>
                </a:cubicBezTo>
                <a:cubicBezTo>
                  <a:pt x="3840" y="13838"/>
                  <a:pt x="2071" y="17179"/>
                  <a:pt x="1" y="20271"/>
                </a:cubicBezTo>
                <a:lnTo>
                  <a:pt x="90570" y="20100"/>
                </a:lnTo>
                <a:cubicBezTo>
                  <a:pt x="90936" y="15948"/>
                  <a:pt x="92154" y="12397"/>
                  <a:pt x="92692" y="8244"/>
                </a:cubicBezTo>
                <a:cubicBezTo>
                  <a:pt x="92862" y="6947"/>
                  <a:pt x="92823" y="5270"/>
                  <a:pt x="91801" y="4183"/>
                </a:cubicBezTo>
                <a:cubicBezTo>
                  <a:pt x="90792" y="3907"/>
                  <a:pt x="90058" y="2990"/>
                  <a:pt x="89155" y="2427"/>
                </a:cubicBezTo>
                <a:cubicBezTo>
                  <a:pt x="87071" y="1143"/>
                  <a:pt x="84608" y="606"/>
                  <a:pt x="82237" y="239"/>
                </a:cubicBezTo>
                <a:cubicBezTo>
                  <a:pt x="81178" y="79"/>
                  <a:pt x="80122" y="0"/>
                  <a:pt x="79072" y="0"/>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2"/>
          <p:cNvSpPr/>
          <p:nvPr/>
        </p:nvSpPr>
        <p:spPr>
          <a:xfrm>
            <a:off x="-397250" y="2969000"/>
            <a:ext cx="1603350" cy="3010850"/>
          </a:xfrm>
          <a:custGeom>
            <a:avLst/>
            <a:gdLst/>
            <a:ahLst/>
            <a:cxnLst/>
            <a:rect l="l" t="t" r="r" b="b"/>
            <a:pathLst>
              <a:path w="64134" h="120434" extrusionOk="0">
                <a:moveTo>
                  <a:pt x="0" y="0"/>
                </a:moveTo>
                <a:cubicBezTo>
                  <a:pt x="30193" y="6044"/>
                  <a:pt x="55846" y="38387"/>
                  <a:pt x="61889" y="68580"/>
                </a:cubicBezTo>
                <a:cubicBezTo>
                  <a:pt x="64190" y="80074"/>
                  <a:pt x="63561" y="91985"/>
                  <a:pt x="63561" y="103707"/>
                </a:cubicBezTo>
                <a:cubicBezTo>
                  <a:pt x="63561" y="107331"/>
                  <a:pt x="64707" y="111141"/>
                  <a:pt x="63561" y="114579"/>
                </a:cubicBezTo>
                <a:cubicBezTo>
                  <a:pt x="62944" y="116431"/>
                  <a:pt x="61609" y="120434"/>
                  <a:pt x="63561" y="120434"/>
                </a:cubicBezTo>
              </a:path>
            </a:pathLst>
          </a:custGeom>
          <a:noFill/>
          <a:ln w="19050" cap="flat" cmpd="sng">
            <a:solidFill>
              <a:srgbClr val="E94A4E"/>
            </a:solidFill>
            <a:prstDash val="solid"/>
            <a:round/>
            <a:headEnd type="none" w="med" len="med"/>
            <a:tailEnd type="none" w="med" len="med"/>
          </a:ln>
        </p:spPr>
      </p:sp>
      <p:sp>
        <p:nvSpPr>
          <p:cNvPr id="303" name="Google Shape;303;p32"/>
          <p:cNvSpPr/>
          <p:nvPr/>
        </p:nvSpPr>
        <p:spPr>
          <a:xfrm>
            <a:off x="7134027" y="-479137"/>
            <a:ext cx="4313400" cy="2737775"/>
          </a:xfrm>
          <a:custGeom>
            <a:avLst/>
            <a:gdLst/>
            <a:ahLst/>
            <a:cxnLst/>
            <a:rect l="l" t="t" r="r" b="b"/>
            <a:pathLst>
              <a:path w="172536" h="109511" extrusionOk="0">
                <a:moveTo>
                  <a:pt x="5686" y="0"/>
                </a:moveTo>
                <a:cubicBezTo>
                  <a:pt x="3369" y="3475"/>
                  <a:pt x="936" y="7171"/>
                  <a:pt x="250" y="11291"/>
                </a:cubicBezTo>
                <a:cubicBezTo>
                  <a:pt x="-1256" y="20330"/>
                  <a:pt x="5337" y="30096"/>
                  <a:pt x="12377" y="35963"/>
                </a:cubicBezTo>
                <a:cubicBezTo>
                  <a:pt x="21050" y="43191"/>
                  <a:pt x="37383" y="38641"/>
                  <a:pt x="44158" y="47672"/>
                </a:cubicBezTo>
                <a:cubicBezTo>
                  <a:pt x="51007" y="56802"/>
                  <a:pt x="53333" y="68870"/>
                  <a:pt x="60466" y="77780"/>
                </a:cubicBezTo>
                <a:cubicBezTo>
                  <a:pt x="68832" y="88232"/>
                  <a:pt x="79697" y="97209"/>
                  <a:pt x="91829" y="102870"/>
                </a:cubicBezTo>
                <a:cubicBezTo>
                  <a:pt x="116248" y="114264"/>
                  <a:pt x="145590" y="107470"/>
                  <a:pt x="172536" y="107470"/>
                </a:cubicBezTo>
              </a:path>
            </a:pathLst>
          </a:custGeom>
          <a:noFill/>
          <a:ln w="19050" cap="flat" cmpd="sng">
            <a:solidFill>
              <a:srgbClr val="0258A1"/>
            </a:solidFill>
            <a:prstDash val="solid"/>
            <a:round/>
            <a:headEnd type="none" w="med" len="med"/>
            <a:tailEnd type="none" w="med" len="med"/>
          </a:ln>
        </p:spPr>
      </p:sp>
      <p:sp>
        <p:nvSpPr>
          <p:cNvPr id="304" name="Google Shape;304;p32"/>
          <p:cNvSpPr/>
          <p:nvPr/>
        </p:nvSpPr>
        <p:spPr>
          <a:xfrm>
            <a:off x="8405225" y="-250900"/>
            <a:ext cx="505950" cy="1264975"/>
          </a:xfrm>
          <a:custGeom>
            <a:avLst/>
            <a:gdLst/>
            <a:ahLst/>
            <a:cxnLst/>
            <a:rect l="l" t="t" r="r" b="b"/>
            <a:pathLst>
              <a:path w="20238" h="50599" extrusionOk="0">
                <a:moveTo>
                  <a:pt x="0" y="50599"/>
                </a:moveTo>
                <a:cubicBezTo>
                  <a:pt x="11678" y="46700"/>
                  <a:pt x="17874" y="31093"/>
                  <a:pt x="18818" y="18818"/>
                </a:cubicBezTo>
                <a:cubicBezTo>
                  <a:pt x="19299" y="12564"/>
                  <a:pt x="21623" y="5610"/>
                  <a:pt x="18818" y="0"/>
                </a:cubicBezTo>
              </a:path>
            </a:pathLst>
          </a:custGeom>
          <a:noFill/>
          <a:ln w="19050" cap="flat" cmpd="sng">
            <a:solidFill>
              <a:srgbClr val="0258A1"/>
            </a:solidFill>
            <a:prstDash val="solid"/>
            <a:round/>
            <a:headEnd type="none" w="med" len="med"/>
            <a:tailEnd type="none" w="med" len="med"/>
          </a:ln>
        </p:spPr>
      </p:sp>
      <p:sp>
        <p:nvSpPr>
          <p:cNvPr id="305" name="Google Shape;305;p32"/>
          <p:cNvSpPr/>
          <p:nvPr/>
        </p:nvSpPr>
        <p:spPr>
          <a:xfrm>
            <a:off x="1149975" y="4641700"/>
            <a:ext cx="1202225" cy="899050"/>
          </a:xfrm>
          <a:custGeom>
            <a:avLst/>
            <a:gdLst/>
            <a:ahLst/>
            <a:cxnLst/>
            <a:rect l="l" t="t" r="r" b="b"/>
            <a:pathLst>
              <a:path w="48089" h="35962" extrusionOk="0">
                <a:moveTo>
                  <a:pt x="0" y="0"/>
                </a:moveTo>
                <a:cubicBezTo>
                  <a:pt x="20016" y="0"/>
                  <a:pt x="39138" y="18059"/>
                  <a:pt x="48089" y="35962"/>
                </a:cubicBezTo>
              </a:path>
            </a:pathLst>
          </a:custGeom>
          <a:noFill/>
          <a:ln w="19050" cap="flat" cmpd="sng">
            <a:solidFill>
              <a:srgbClr val="E94A4E"/>
            </a:solidFill>
            <a:prstDash val="solid"/>
            <a:round/>
            <a:headEnd type="none" w="med" len="med"/>
            <a:tailEnd type="none" w="med" len="med"/>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a:off x="-151134" y="3222325"/>
            <a:ext cx="3713947" cy="1916607"/>
          </a:xfrm>
          <a:custGeom>
            <a:avLst/>
            <a:gdLst/>
            <a:ahLst/>
            <a:cxnLst/>
            <a:rect l="l" t="t" r="r" b="b"/>
            <a:pathLst>
              <a:path w="66359" h="34245" extrusionOk="0">
                <a:moveTo>
                  <a:pt x="15064" y="1"/>
                </a:moveTo>
                <a:cubicBezTo>
                  <a:pt x="13915" y="1"/>
                  <a:pt x="12767" y="92"/>
                  <a:pt x="11634" y="272"/>
                </a:cubicBezTo>
                <a:cubicBezTo>
                  <a:pt x="9302" y="653"/>
                  <a:pt x="1" y="3194"/>
                  <a:pt x="381" y="6482"/>
                </a:cubicBezTo>
                <a:cubicBezTo>
                  <a:pt x="512" y="7596"/>
                  <a:pt x="525" y="8540"/>
                  <a:pt x="734" y="9640"/>
                </a:cubicBezTo>
                <a:lnTo>
                  <a:pt x="734" y="34244"/>
                </a:lnTo>
                <a:lnTo>
                  <a:pt x="66359" y="33497"/>
                </a:lnTo>
                <a:cubicBezTo>
                  <a:pt x="64786" y="29842"/>
                  <a:pt x="62231" y="26593"/>
                  <a:pt x="58288" y="24654"/>
                </a:cubicBezTo>
                <a:cubicBezTo>
                  <a:pt x="53755" y="22427"/>
                  <a:pt x="48462" y="23291"/>
                  <a:pt x="43746" y="20933"/>
                </a:cubicBezTo>
                <a:cubicBezTo>
                  <a:pt x="39789" y="18954"/>
                  <a:pt x="36291" y="15876"/>
                  <a:pt x="33985" y="12077"/>
                </a:cubicBezTo>
                <a:cubicBezTo>
                  <a:pt x="31457" y="7884"/>
                  <a:pt x="29242" y="4779"/>
                  <a:pt x="24749" y="2368"/>
                </a:cubicBezTo>
                <a:cubicBezTo>
                  <a:pt x="21782" y="778"/>
                  <a:pt x="18421" y="1"/>
                  <a:pt x="15064"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2916371">
            <a:off x="6504795" y="-907599"/>
            <a:ext cx="3851968" cy="2894203"/>
          </a:xfrm>
          <a:custGeom>
            <a:avLst/>
            <a:gdLst/>
            <a:ahLst/>
            <a:cxnLst/>
            <a:rect l="l" t="t" r="r" b="b"/>
            <a:pathLst>
              <a:path w="61904" h="46512" extrusionOk="0">
                <a:moveTo>
                  <a:pt x="34495" y="1"/>
                </a:moveTo>
                <a:cubicBezTo>
                  <a:pt x="27270" y="1"/>
                  <a:pt x="19734" y="2753"/>
                  <a:pt x="15382" y="8500"/>
                </a:cubicBezTo>
                <a:cubicBezTo>
                  <a:pt x="12762" y="11959"/>
                  <a:pt x="11137" y="16060"/>
                  <a:pt x="9551" y="20095"/>
                </a:cubicBezTo>
                <a:cubicBezTo>
                  <a:pt x="8320" y="23226"/>
                  <a:pt x="7088" y="26396"/>
                  <a:pt x="5359" y="29292"/>
                </a:cubicBezTo>
                <a:cubicBezTo>
                  <a:pt x="3813" y="31886"/>
                  <a:pt x="1743" y="34231"/>
                  <a:pt x="747" y="37126"/>
                </a:cubicBezTo>
                <a:cubicBezTo>
                  <a:pt x="132" y="38908"/>
                  <a:pt x="1" y="40912"/>
                  <a:pt x="787" y="42629"/>
                </a:cubicBezTo>
                <a:cubicBezTo>
                  <a:pt x="1691" y="44581"/>
                  <a:pt x="3708" y="45864"/>
                  <a:pt x="5818" y="46284"/>
                </a:cubicBezTo>
                <a:cubicBezTo>
                  <a:pt x="6590" y="46439"/>
                  <a:pt x="7332" y="46511"/>
                  <a:pt x="8048" y="46511"/>
                </a:cubicBezTo>
                <a:cubicBezTo>
                  <a:pt x="13795" y="46511"/>
                  <a:pt x="17844" y="41853"/>
                  <a:pt x="21945" y="38148"/>
                </a:cubicBezTo>
                <a:cubicBezTo>
                  <a:pt x="24893" y="35502"/>
                  <a:pt x="28169" y="34087"/>
                  <a:pt x="32059" y="33537"/>
                </a:cubicBezTo>
                <a:cubicBezTo>
                  <a:pt x="32600" y="33461"/>
                  <a:pt x="33143" y="33429"/>
                  <a:pt x="33688" y="33429"/>
                </a:cubicBezTo>
                <a:cubicBezTo>
                  <a:pt x="37221" y="33429"/>
                  <a:pt x="40829" y="34805"/>
                  <a:pt x="44427" y="34873"/>
                </a:cubicBezTo>
                <a:cubicBezTo>
                  <a:pt x="44593" y="34877"/>
                  <a:pt x="44760" y="34878"/>
                  <a:pt x="44927" y="34878"/>
                </a:cubicBezTo>
                <a:cubicBezTo>
                  <a:pt x="48594" y="34878"/>
                  <a:pt x="52331" y="34042"/>
                  <a:pt x="55301" y="31899"/>
                </a:cubicBezTo>
                <a:cubicBezTo>
                  <a:pt x="61903" y="27104"/>
                  <a:pt x="60620" y="18064"/>
                  <a:pt x="56912" y="11828"/>
                </a:cubicBezTo>
                <a:cubicBezTo>
                  <a:pt x="54161" y="7190"/>
                  <a:pt x="49222" y="3652"/>
                  <a:pt x="44034" y="1727"/>
                </a:cubicBezTo>
                <a:cubicBezTo>
                  <a:pt x="42685" y="1229"/>
                  <a:pt x="41322" y="836"/>
                  <a:pt x="39972" y="548"/>
                </a:cubicBezTo>
                <a:cubicBezTo>
                  <a:pt x="38207" y="185"/>
                  <a:pt x="36362" y="1"/>
                  <a:pt x="34495"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7990050" y="-563675"/>
            <a:ext cx="3367925" cy="2508350"/>
          </a:xfrm>
          <a:custGeom>
            <a:avLst/>
            <a:gdLst/>
            <a:ahLst/>
            <a:cxnLst/>
            <a:rect l="l" t="t" r="r" b="b"/>
            <a:pathLst>
              <a:path w="134717" h="100334" extrusionOk="0">
                <a:moveTo>
                  <a:pt x="0" y="0"/>
                </a:moveTo>
                <a:cubicBezTo>
                  <a:pt x="5867" y="8803"/>
                  <a:pt x="10445" y="18586"/>
                  <a:pt x="17473" y="26493"/>
                </a:cubicBezTo>
                <a:cubicBezTo>
                  <a:pt x="41141" y="53121"/>
                  <a:pt x="70904" y="75742"/>
                  <a:pt x="103715" y="89624"/>
                </a:cubicBezTo>
                <a:cubicBezTo>
                  <a:pt x="113784" y="93884"/>
                  <a:pt x="123784" y="100334"/>
                  <a:pt x="134717" y="100334"/>
                </a:cubicBezTo>
              </a:path>
            </a:pathLst>
          </a:custGeom>
          <a:noFill/>
          <a:ln w="19050" cap="flat" cmpd="sng">
            <a:solidFill>
              <a:srgbClr val="0258A1"/>
            </a:solidFill>
            <a:prstDash val="solid"/>
            <a:round/>
            <a:headEnd type="none" w="med" len="med"/>
            <a:tailEnd type="none" w="med" len="med"/>
          </a:ln>
        </p:spPr>
      </p:sp>
      <p:sp>
        <p:nvSpPr>
          <p:cNvPr id="22" name="Google Shape;22;p3"/>
          <p:cNvSpPr/>
          <p:nvPr/>
        </p:nvSpPr>
        <p:spPr>
          <a:xfrm>
            <a:off x="-338200" y="3452475"/>
            <a:ext cx="2395600" cy="1789675"/>
          </a:xfrm>
          <a:custGeom>
            <a:avLst/>
            <a:gdLst/>
            <a:ahLst/>
            <a:cxnLst/>
            <a:rect l="l" t="t" r="r" b="b"/>
            <a:pathLst>
              <a:path w="95824" h="71587" extrusionOk="0">
                <a:moveTo>
                  <a:pt x="0" y="0"/>
                </a:moveTo>
                <a:cubicBezTo>
                  <a:pt x="4285" y="8569"/>
                  <a:pt x="12329" y="16139"/>
                  <a:pt x="21419" y="19165"/>
                </a:cubicBezTo>
                <a:cubicBezTo>
                  <a:pt x="30023" y="22029"/>
                  <a:pt x="39678" y="19787"/>
                  <a:pt x="48476" y="21984"/>
                </a:cubicBezTo>
                <a:cubicBezTo>
                  <a:pt x="57453" y="24225"/>
                  <a:pt x="65057" y="30317"/>
                  <a:pt x="72713" y="35512"/>
                </a:cubicBezTo>
                <a:cubicBezTo>
                  <a:pt x="81114" y="41213"/>
                  <a:pt x="89418" y="49336"/>
                  <a:pt x="91878" y="59186"/>
                </a:cubicBezTo>
                <a:cubicBezTo>
                  <a:pt x="92929" y="63395"/>
                  <a:pt x="91486" y="71587"/>
                  <a:pt x="95824" y="71587"/>
                </a:cubicBezTo>
              </a:path>
            </a:pathLst>
          </a:custGeom>
          <a:noFill/>
          <a:ln w="19050" cap="flat" cmpd="sng">
            <a:solidFill>
              <a:srgbClr val="E94A4E"/>
            </a:solidFill>
            <a:prstDash val="solid"/>
            <a:round/>
            <a:headEnd type="none" w="med" len="med"/>
            <a:tailEnd type="none" w="med" len="med"/>
          </a:ln>
        </p:spPr>
      </p:sp>
      <p:sp>
        <p:nvSpPr>
          <p:cNvPr id="23" name="Google Shape;23;p3"/>
          <p:cNvSpPr/>
          <p:nvPr/>
        </p:nvSpPr>
        <p:spPr>
          <a:xfrm>
            <a:off x="648293" y="4037275"/>
            <a:ext cx="422600" cy="1465550"/>
          </a:xfrm>
          <a:custGeom>
            <a:avLst/>
            <a:gdLst/>
            <a:ahLst/>
            <a:cxnLst/>
            <a:rect l="l" t="t" r="r" b="b"/>
            <a:pathLst>
              <a:path w="16904" h="58622" extrusionOk="0">
                <a:moveTo>
                  <a:pt x="13351" y="0"/>
                </a:moveTo>
                <a:cubicBezTo>
                  <a:pt x="9511" y="1281"/>
                  <a:pt x="4322" y="1142"/>
                  <a:pt x="2077" y="4510"/>
                </a:cubicBezTo>
                <a:cubicBezTo>
                  <a:pt x="-225" y="7964"/>
                  <a:pt x="-363" y="12973"/>
                  <a:pt x="950" y="16910"/>
                </a:cubicBezTo>
                <a:cubicBezTo>
                  <a:pt x="3178" y="23591"/>
                  <a:pt x="14787" y="24660"/>
                  <a:pt x="16169" y="31566"/>
                </a:cubicBezTo>
                <a:cubicBezTo>
                  <a:pt x="17425" y="37841"/>
                  <a:pt x="16595" y="44523"/>
                  <a:pt x="15042" y="50731"/>
                </a:cubicBezTo>
                <a:cubicBezTo>
                  <a:pt x="14364" y="53441"/>
                  <a:pt x="10250" y="56645"/>
                  <a:pt x="12223" y="58622"/>
                </a:cubicBezTo>
              </a:path>
            </a:pathLst>
          </a:custGeom>
          <a:noFill/>
          <a:ln w="19050" cap="flat" cmpd="sng">
            <a:solidFill>
              <a:srgbClr val="E94A4E"/>
            </a:solidFill>
            <a:prstDash val="solid"/>
            <a:round/>
            <a:headEnd type="none" w="med" len="med"/>
            <a:tailEnd type="none" w="med" len="med"/>
          </a:ln>
        </p:spPr>
      </p:sp>
      <p:sp>
        <p:nvSpPr>
          <p:cNvPr id="24" name="Google Shape;24;p3"/>
          <p:cNvSpPr txBox="1">
            <a:spLocks noGrp="1"/>
          </p:cNvSpPr>
          <p:nvPr>
            <p:ph type="title"/>
          </p:nvPr>
        </p:nvSpPr>
        <p:spPr>
          <a:xfrm>
            <a:off x="1094225" y="2074650"/>
            <a:ext cx="3477900" cy="1160700"/>
          </a:xfrm>
          <a:prstGeom prst="rect">
            <a:avLst/>
          </a:prstGeom>
        </p:spPr>
        <p:txBody>
          <a:bodyPr spcFirstLastPara="1" wrap="square" lIns="91425" tIns="91425" rIns="91425" bIns="91425" anchor="ctr" anchorCtr="0">
            <a:normAutofit/>
          </a:bodyPr>
          <a:lstStyle>
            <a:lvl1pPr lvl="0" rtl="0">
              <a:spcBef>
                <a:spcPts val="0"/>
              </a:spcBef>
              <a:spcAft>
                <a:spcPts val="0"/>
              </a:spcAft>
              <a:buClr>
                <a:srgbClr val="E94A4E"/>
              </a:buClr>
              <a:buSzPts val="3600"/>
              <a:buFont typeface="Kanit"/>
              <a:buNone/>
              <a:defRPr sz="5000" b="1">
                <a:solidFill>
                  <a:srgbClr val="E94A4E"/>
                </a:solidFill>
                <a:latin typeface="Kanit"/>
                <a:ea typeface="Kanit"/>
                <a:cs typeface="Kanit"/>
                <a:sym typeface="Kanit"/>
              </a:defRPr>
            </a:lvl1pPr>
            <a:lvl2pPr lvl="1" algn="ctr" rtl="0">
              <a:spcBef>
                <a:spcPts val="0"/>
              </a:spcBef>
              <a:spcAft>
                <a:spcPts val="0"/>
              </a:spcAft>
              <a:buClr>
                <a:srgbClr val="E94A4E"/>
              </a:buClr>
              <a:buSzPts val="3600"/>
              <a:buFont typeface="Kanit"/>
              <a:buNone/>
              <a:defRPr sz="3600" b="1">
                <a:solidFill>
                  <a:srgbClr val="E94A4E"/>
                </a:solidFill>
                <a:latin typeface="Kanit"/>
                <a:ea typeface="Kanit"/>
                <a:cs typeface="Kanit"/>
                <a:sym typeface="Kanit"/>
              </a:defRPr>
            </a:lvl2pPr>
            <a:lvl3pPr lvl="2" algn="ctr" rtl="0">
              <a:spcBef>
                <a:spcPts val="0"/>
              </a:spcBef>
              <a:spcAft>
                <a:spcPts val="0"/>
              </a:spcAft>
              <a:buClr>
                <a:srgbClr val="E94A4E"/>
              </a:buClr>
              <a:buSzPts val="3600"/>
              <a:buFont typeface="Kanit"/>
              <a:buNone/>
              <a:defRPr sz="3600" b="1">
                <a:solidFill>
                  <a:srgbClr val="E94A4E"/>
                </a:solidFill>
                <a:latin typeface="Kanit"/>
                <a:ea typeface="Kanit"/>
                <a:cs typeface="Kanit"/>
                <a:sym typeface="Kanit"/>
              </a:defRPr>
            </a:lvl3pPr>
            <a:lvl4pPr lvl="3" algn="ctr" rtl="0">
              <a:spcBef>
                <a:spcPts val="0"/>
              </a:spcBef>
              <a:spcAft>
                <a:spcPts val="0"/>
              </a:spcAft>
              <a:buClr>
                <a:srgbClr val="E94A4E"/>
              </a:buClr>
              <a:buSzPts val="3600"/>
              <a:buFont typeface="Kanit"/>
              <a:buNone/>
              <a:defRPr sz="3600" b="1">
                <a:solidFill>
                  <a:srgbClr val="E94A4E"/>
                </a:solidFill>
                <a:latin typeface="Kanit"/>
                <a:ea typeface="Kanit"/>
                <a:cs typeface="Kanit"/>
                <a:sym typeface="Kanit"/>
              </a:defRPr>
            </a:lvl4pPr>
            <a:lvl5pPr lvl="4" algn="ctr" rtl="0">
              <a:spcBef>
                <a:spcPts val="0"/>
              </a:spcBef>
              <a:spcAft>
                <a:spcPts val="0"/>
              </a:spcAft>
              <a:buClr>
                <a:srgbClr val="E94A4E"/>
              </a:buClr>
              <a:buSzPts val="3600"/>
              <a:buFont typeface="Kanit"/>
              <a:buNone/>
              <a:defRPr sz="3600" b="1">
                <a:solidFill>
                  <a:srgbClr val="E94A4E"/>
                </a:solidFill>
                <a:latin typeface="Kanit"/>
                <a:ea typeface="Kanit"/>
                <a:cs typeface="Kanit"/>
                <a:sym typeface="Kanit"/>
              </a:defRPr>
            </a:lvl5pPr>
            <a:lvl6pPr lvl="5" algn="ctr" rtl="0">
              <a:spcBef>
                <a:spcPts val="0"/>
              </a:spcBef>
              <a:spcAft>
                <a:spcPts val="0"/>
              </a:spcAft>
              <a:buClr>
                <a:srgbClr val="E94A4E"/>
              </a:buClr>
              <a:buSzPts val="3600"/>
              <a:buFont typeface="Kanit"/>
              <a:buNone/>
              <a:defRPr sz="3600" b="1">
                <a:solidFill>
                  <a:srgbClr val="E94A4E"/>
                </a:solidFill>
                <a:latin typeface="Kanit"/>
                <a:ea typeface="Kanit"/>
                <a:cs typeface="Kanit"/>
                <a:sym typeface="Kanit"/>
              </a:defRPr>
            </a:lvl6pPr>
            <a:lvl7pPr lvl="6" algn="ctr" rtl="0">
              <a:spcBef>
                <a:spcPts val="0"/>
              </a:spcBef>
              <a:spcAft>
                <a:spcPts val="0"/>
              </a:spcAft>
              <a:buClr>
                <a:srgbClr val="E94A4E"/>
              </a:buClr>
              <a:buSzPts val="3600"/>
              <a:buFont typeface="Kanit"/>
              <a:buNone/>
              <a:defRPr sz="3600" b="1">
                <a:solidFill>
                  <a:srgbClr val="E94A4E"/>
                </a:solidFill>
                <a:latin typeface="Kanit"/>
                <a:ea typeface="Kanit"/>
                <a:cs typeface="Kanit"/>
                <a:sym typeface="Kanit"/>
              </a:defRPr>
            </a:lvl7pPr>
            <a:lvl8pPr lvl="7" algn="ctr" rtl="0">
              <a:spcBef>
                <a:spcPts val="0"/>
              </a:spcBef>
              <a:spcAft>
                <a:spcPts val="0"/>
              </a:spcAft>
              <a:buClr>
                <a:srgbClr val="E94A4E"/>
              </a:buClr>
              <a:buSzPts val="3600"/>
              <a:buFont typeface="Kanit"/>
              <a:buNone/>
              <a:defRPr sz="3600" b="1">
                <a:solidFill>
                  <a:srgbClr val="E94A4E"/>
                </a:solidFill>
                <a:latin typeface="Kanit"/>
                <a:ea typeface="Kanit"/>
                <a:cs typeface="Kanit"/>
                <a:sym typeface="Kanit"/>
              </a:defRPr>
            </a:lvl8pPr>
            <a:lvl9pPr lvl="8" algn="ctr" rtl="0">
              <a:spcBef>
                <a:spcPts val="0"/>
              </a:spcBef>
              <a:spcAft>
                <a:spcPts val="0"/>
              </a:spcAft>
              <a:buClr>
                <a:srgbClr val="E94A4E"/>
              </a:buClr>
              <a:buSzPts val="3600"/>
              <a:buFont typeface="Kanit"/>
              <a:buNone/>
              <a:defRPr sz="3600" b="1">
                <a:solidFill>
                  <a:srgbClr val="E94A4E"/>
                </a:solidFill>
                <a:latin typeface="Kanit"/>
                <a:ea typeface="Kanit"/>
                <a:cs typeface="Kanit"/>
                <a:sym typeface="Kanit"/>
              </a:defRPr>
            </a:lvl9pPr>
          </a:lstStyle>
          <a:p>
            <a:endParaRPr/>
          </a:p>
        </p:txBody>
      </p:sp>
      <p:sp>
        <p:nvSpPr>
          <p:cNvPr id="25" name="Google Shape;25;p3"/>
          <p:cNvSpPr txBox="1">
            <a:spLocks noGrp="1"/>
          </p:cNvSpPr>
          <p:nvPr>
            <p:ph type="title" idx="2" hasCustomPrompt="1"/>
          </p:nvPr>
        </p:nvSpPr>
        <p:spPr>
          <a:xfrm>
            <a:off x="1458575" y="1019175"/>
            <a:ext cx="839400" cy="733500"/>
          </a:xfrm>
          <a:prstGeom prst="rect">
            <a:avLst/>
          </a:prstGeom>
          <a:solidFill>
            <a:srgbClr val="E94A4E"/>
          </a:solidFill>
        </p:spPr>
        <p:txBody>
          <a:bodyPr spcFirstLastPara="1" wrap="square" lIns="91425" tIns="91425" rIns="91425" bIns="91425" anchor="ctr" anchorCtr="0">
            <a:normAutofit/>
          </a:bodyPr>
          <a:lstStyle>
            <a:lvl1pPr lvl="0" rtl="0">
              <a:spcBef>
                <a:spcPts val="0"/>
              </a:spcBef>
              <a:spcAft>
                <a:spcPts val="0"/>
              </a:spcAft>
              <a:buClr>
                <a:srgbClr val="E94A4E"/>
              </a:buClr>
              <a:buSzPts val="4800"/>
              <a:buFont typeface="Kanit"/>
              <a:buNone/>
              <a:defRPr sz="4800" b="1">
                <a:solidFill>
                  <a:srgbClr val="E3F1FE"/>
                </a:solidFill>
                <a:latin typeface="Kanit"/>
                <a:ea typeface="Kanit"/>
                <a:cs typeface="Kanit"/>
                <a:sym typeface="Kanit"/>
              </a:defRPr>
            </a:lvl1pPr>
            <a:lvl2pPr lvl="1"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2pPr>
            <a:lvl3pPr lvl="2"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3pPr>
            <a:lvl4pPr lvl="3"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4pPr>
            <a:lvl5pPr lvl="4"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5pPr>
            <a:lvl6pPr lvl="5"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6pPr>
            <a:lvl7pPr lvl="6"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7pPr>
            <a:lvl8pPr lvl="7"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8pPr>
            <a:lvl9pPr lvl="8"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9pPr>
          </a:lstStyle>
          <a:p>
            <a:r>
              <a:t>xx%</a:t>
            </a:r>
          </a:p>
        </p:txBody>
      </p:sp>
      <p:sp>
        <p:nvSpPr>
          <p:cNvPr id="26" name="Google Shape;26;p3"/>
          <p:cNvSpPr txBox="1">
            <a:spLocks noGrp="1"/>
          </p:cNvSpPr>
          <p:nvPr>
            <p:ph type="subTitle" idx="1"/>
          </p:nvPr>
        </p:nvSpPr>
        <p:spPr>
          <a:xfrm>
            <a:off x="1094225" y="3438250"/>
            <a:ext cx="2993100" cy="609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400"/>
              <a:buN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rgbClr val="E3F1FE"/>
        </a:solidFill>
        <a:effectLst/>
      </p:bgPr>
    </p:bg>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713225" y="539500"/>
            <a:ext cx="7717500" cy="7005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1pPr>
            <a:lvl2pPr lvl="1"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2pPr>
            <a:lvl3pPr lvl="2"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3pPr>
            <a:lvl4pPr lvl="3"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4pPr>
            <a:lvl5pPr lvl="4"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5pPr>
            <a:lvl6pPr lvl="5"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6pPr>
            <a:lvl7pPr lvl="6"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7pPr>
            <a:lvl8pPr lvl="7"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8pPr>
            <a:lvl9pPr lvl="8"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9pPr>
          </a:lstStyle>
          <a:p>
            <a:endParaRPr/>
          </a:p>
        </p:txBody>
      </p:sp>
      <p:sp>
        <p:nvSpPr>
          <p:cNvPr id="35" name="Google Shape;35;p5"/>
          <p:cNvSpPr txBox="1">
            <a:spLocks noGrp="1"/>
          </p:cNvSpPr>
          <p:nvPr>
            <p:ph type="subTitle" idx="1"/>
          </p:nvPr>
        </p:nvSpPr>
        <p:spPr>
          <a:xfrm>
            <a:off x="1474375" y="2876550"/>
            <a:ext cx="2401500" cy="5355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800" b="1">
                <a:solidFill>
                  <a:srgbClr val="E94A4E"/>
                </a:solidFill>
                <a:latin typeface="Kanit"/>
                <a:ea typeface="Kanit"/>
                <a:cs typeface="Kanit"/>
                <a:sym typeface="Kanit"/>
              </a:defRPr>
            </a:lvl1pPr>
            <a:lvl2pPr lvl="1" algn="ctr" rtl="0">
              <a:spcBef>
                <a:spcPts val="1200"/>
              </a:spcBef>
              <a:spcAft>
                <a:spcPts val="0"/>
              </a:spcAft>
              <a:buNone/>
              <a:defRPr sz="1800" b="1">
                <a:solidFill>
                  <a:srgbClr val="E94A4E"/>
                </a:solidFill>
                <a:latin typeface="Kanit"/>
                <a:ea typeface="Kanit"/>
                <a:cs typeface="Kanit"/>
                <a:sym typeface="Kanit"/>
              </a:defRPr>
            </a:lvl2pPr>
            <a:lvl3pPr lvl="2" algn="ctr" rtl="0">
              <a:spcBef>
                <a:spcPts val="1200"/>
              </a:spcBef>
              <a:spcAft>
                <a:spcPts val="0"/>
              </a:spcAft>
              <a:buNone/>
              <a:defRPr sz="1800" b="1">
                <a:solidFill>
                  <a:srgbClr val="E94A4E"/>
                </a:solidFill>
                <a:latin typeface="Kanit"/>
                <a:ea typeface="Kanit"/>
                <a:cs typeface="Kanit"/>
                <a:sym typeface="Kanit"/>
              </a:defRPr>
            </a:lvl3pPr>
            <a:lvl4pPr lvl="3" algn="ctr" rtl="0">
              <a:spcBef>
                <a:spcPts val="1200"/>
              </a:spcBef>
              <a:spcAft>
                <a:spcPts val="0"/>
              </a:spcAft>
              <a:buNone/>
              <a:defRPr sz="1800" b="1">
                <a:solidFill>
                  <a:srgbClr val="E94A4E"/>
                </a:solidFill>
                <a:latin typeface="Kanit"/>
                <a:ea typeface="Kanit"/>
                <a:cs typeface="Kanit"/>
                <a:sym typeface="Kanit"/>
              </a:defRPr>
            </a:lvl4pPr>
            <a:lvl5pPr lvl="4" algn="ctr" rtl="0">
              <a:spcBef>
                <a:spcPts val="1200"/>
              </a:spcBef>
              <a:spcAft>
                <a:spcPts val="0"/>
              </a:spcAft>
              <a:buNone/>
              <a:defRPr sz="1800" b="1">
                <a:solidFill>
                  <a:srgbClr val="E94A4E"/>
                </a:solidFill>
                <a:latin typeface="Kanit"/>
                <a:ea typeface="Kanit"/>
                <a:cs typeface="Kanit"/>
                <a:sym typeface="Kanit"/>
              </a:defRPr>
            </a:lvl5pPr>
            <a:lvl6pPr lvl="5" algn="ctr" rtl="0">
              <a:spcBef>
                <a:spcPts val="1200"/>
              </a:spcBef>
              <a:spcAft>
                <a:spcPts val="0"/>
              </a:spcAft>
              <a:buNone/>
              <a:defRPr sz="1800" b="1">
                <a:solidFill>
                  <a:srgbClr val="E94A4E"/>
                </a:solidFill>
                <a:latin typeface="Kanit"/>
                <a:ea typeface="Kanit"/>
                <a:cs typeface="Kanit"/>
                <a:sym typeface="Kanit"/>
              </a:defRPr>
            </a:lvl6pPr>
            <a:lvl7pPr lvl="6" algn="ctr" rtl="0">
              <a:spcBef>
                <a:spcPts val="1200"/>
              </a:spcBef>
              <a:spcAft>
                <a:spcPts val="0"/>
              </a:spcAft>
              <a:buNone/>
              <a:defRPr sz="1800" b="1">
                <a:solidFill>
                  <a:srgbClr val="E94A4E"/>
                </a:solidFill>
                <a:latin typeface="Kanit"/>
                <a:ea typeface="Kanit"/>
                <a:cs typeface="Kanit"/>
                <a:sym typeface="Kanit"/>
              </a:defRPr>
            </a:lvl7pPr>
            <a:lvl8pPr lvl="7" algn="ctr" rtl="0">
              <a:spcBef>
                <a:spcPts val="1200"/>
              </a:spcBef>
              <a:spcAft>
                <a:spcPts val="0"/>
              </a:spcAft>
              <a:buNone/>
              <a:defRPr sz="1800" b="1">
                <a:solidFill>
                  <a:srgbClr val="E94A4E"/>
                </a:solidFill>
                <a:latin typeface="Kanit"/>
                <a:ea typeface="Kanit"/>
                <a:cs typeface="Kanit"/>
                <a:sym typeface="Kanit"/>
              </a:defRPr>
            </a:lvl8pPr>
            <a:lvl9pPr lvl="8" algn="ct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36" name="Google Shape;36;p5"/>
          <p:cNvSpPr txBox="1">
            <a:spLocks noGrp="1"/>
          </p:cNvSpPr>
          <p:nvPr>
            <p:ph type="subTitle" idx="2"/>
          </p:nvPr>
        </p:nvSpPr>
        <p:spPr>
          <a:xfrm>
            <a:off x="1475691" y="3335850"/>
            <a:ext cx="2399100" cy="994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37" name="Google Shape;37;p5"/>
          <p:cNvSpPr txBox="1">
            <a:spLocks noGrp="1"/>
          </p:cNvSpPr>
          <p:nvPr>
            <p:ph type="subTitle" idx="3"/>
          </p:nvPr>
        </p:nvSpPr>
        <p:spPr>
          <a:xfrm>
            <a:off x="5182635" y="2876550"/>
            <a:ext cx="2401500" cy="5355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800" b="1">
                <a:solidFill>
                  <a:srgbClr val="E94A4E"/>
                </a:solidFill>
                <a:latin typeface="Kanit"/>
                <a:ea typeface="Kanit"/>
                <a:cs typeface="Kanit"/>
                <a:sym typeface="Kanit"/>
              </a:defRPr>
            </a:lvl1pPr>
            <a:lvl2pPr lvl="1" algn="ctr" rtl="0">
              <a:spcBef>
                <a:spcPts val="1200"/>
              </a:spcBef>
              <a:spcAft>
                <a:spcPts val="0"/>
              </a:spcAft>
              <a:buNone/>
              <a:defRPr sz="1800" b="1">
                <a:solidFill>
                  <a:srgbClr val="E94A4E"/>
                </a:solidFill>
                <a:latin typeface="Kanit"/>
                <a:ea typeface="Kanit"/>
                <a:cs typeface="Kanit"/>
                <a:sym typeface="Kanit"/>
              </a:defRPr>
            </a:lvl2pPr>
            <a:lvl3pPr lvl="2" algn="ctr" rtl="0">
              <a:spcBef>
                <a:spcPts val="1200"/>
              </a:spcBef>
              <a:spcAft>
                <a:spcPts val="0"/>
              </a:spcAft>
              <a:buNone/>
              <a:defRPr sz="1800" b="1">
                <a:solidFill>
                  <a:srgbClr val="E94A4E"/>
                </a:solidFill>
                <a:latin typeface="Kanit"/>
                <a:ea typeface="Kanit"/>
                <a:cs typeface="Kanit"/>
                <a:sym typeface="Kanit"/>
              </a:defRPr>
            </a:lvl3pPr>
            <a:lvl4pPr lvl="3" algn="ctr" rtl="0">
              <a:spcBef>
                <a:spcPts val="1200"/>
              </a:spcBef>
              <a:spcAft>
                <a:spcPts val="0"/>
              </a:spcAft>
              <a:buNone/>
              <a:defRPr sz="1800" b="1">
                <a:solidFill>
                  <a:srgbClr val="E94A4E"/>
                </a:solidFill>
                <a:latin typeface="Kanit"/>
                <a:ea typeface="Kanit"/>
                <a:cs typeface="Kanit"/>
                <a:sym typeface="Kanit"/>
              </a:defRPr>
            </a:lvl4pPr>
            <a:lvl5pPr lvl="4" algn="ctr" rtl="0">
              <a:spcBef>
                <a:spcPts val="1200"/>
              </a:spcBef>
              <a:spcAft>
                <a:spcPts val="0"/>
              </a:spcAft>
              <a:buNone/>
              <a:defRPr sz="1800" b="1">
                <a:solidFill>
                  <a:srgbClr val="E94A4E"/>
                </a:solidFill>
                <a:latin typeface="Kanit"/>
                <a:ea typeface="Kanit"/>
                <a:cs typeface="Kanit"/>
                <a:sym typeface="Kanit"/>
              </a:defRPr>
            </a:lvl5pPr>
            <a:lvl6pPr lvl="5" algn="ctr" rtl="0">
              <a:spcBef>
                <a:spcPts val="1200"/>
              </a:spcBef>
              <a:spcAft>
                <a:spcPts val="0"/>
              </a:spcAft>
              <a:buNone/>
              <a:defRPr sz="1800" b="1">
                <a:solidFill>
                  <a:srgbClr val="E94A4E"/>
                </a:solidFill>
                <a:latin typeface="Kanit"/>
                <a:ea typeface="Kanit"/>
                <a:cs typeface="Kanit"/>
                <a:sym typeface="Kanit"/>
              </a:defRPr>
            </a:lvl6pPr>
            <a:lvl7pPr lvl="6" algn="ctr" rtl="0">
              <a:spcBef>
                <a:spcPts val="1200"/>
              </a:spcBef>
              <a:spcAft>
                <a:spcPts val="0"/>
              </a:spcAft>
              <a:buNone/>
              <a:defRPr sz="1800" b="1">
                <a:solidFill>
                  <a:srgbClr val="E94A4E"/>
                </a:solidFill>
                <a:latin typeface="Kanit"/>
                <a:ea typeface="Kanit"/>
                <a:cs typeface="Kanit"/>
                <a:sym typeface="Kanit"/>
              </a:defRPr>
            </a:lvl7pPr>
            <a:lvl8pPr lvl="7" algn="ctr" rtl="0">
              <a:spcBef>
                <a:spcPts val="1200"/>
              </a:spcBef>
              <a:spcAft>
                <a:spcPts val="0"/>
              </a:spcAft>
              <a:buNone/>
              <a:defRPr sz="1800" b="1">
                <a:solidFill>
                  <a:srgbClr val="E94A4E"/>
                </a:solidFill>
                <a:latin typeface="Kanit"/>
                <a:ea typeface="Kanit"/>
                <a:cs typeface="Kanit"/>
                <a:sym typeface="Kanit"/>
              </a:defRPr>
            </a:lvl8pPr>
            <a:lvl9pPr lvl="8" algn="ct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38" name="Google Shape;38;p5"/>
          <p:cNvSpPr txBox="1">
            <a:spLocks noGrp="1"/>
          </p:cNvSpPr>
          <p:nvPr>
            <p:ph type="subTitle" idx="4"/>
          </p:nvPr>
        </p:nvSpPr>
        <p:spPr>
          <a:xfrm>
            <a:off x="5183951" y="3335850"/>
            <a:ext cx="2399100" cy="994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39" name="Google Shape;39;p5"/>
          <p:cNvSpPr/>
          <p:nvPr/>
        </p:nvSpPr>
        <p:spPr>
          <a:xfrm>
            <a:off x="-116243" y="3774500"/>
            <a:ext cx="2652701" cy="1369029"/>
          </a:xfrm>
          <a:custGeom>
            <a:avLst/>
            <a:gdLst/>
            <a:ahLst/>
            <a:cxnLst/>
            <a:rect l="l" t="t" r="r" b="b"/>
            <a:pathLst>
              <a:path w="66359" h="34245" extrusionOk="0">
                <a:moveTo>
                  <a:pt x="15064" y="1"/>
                </a:moveTo>
                <a:cubicBezTo>
                  <a:pt x="13915" y="1"/>
                  <a:pt x="12767" y="92"/>
                  <a:pt x="11634" y="272"/>
                </a:cubicBezTo>
                <a:cubicBezTo>
                  <a:pt x="9302" y="653"/>
                  <a:pt x="1" y="3194"/>
                  <a:pt x="381" y="6482"/>
                </a:cubicBezTo>
                <a:cubicBezTo>
                  <a:pt x="512" y="7596"/>
                  <a:pt x="525" y="8540"/>
                  <a:pt x="734" y="9640"/>
                </a:cubicBezTo>
                <a:lnTo>
                  <a:pt x="734" y="34244"/>
                </a:lnTo>
                <a:lnTo>
                  <a:pt x="66359" y="33497"/>
                </a:lnTo>
                <a:cubicBezTo>
                  <a:pt x="64786" y="29842"/>
                  <a:pt x="62231" y="26593"/>
                  <a:pt x="58288" y="24654"/>
                </a:cubicBezTo>
                <a:cubicBezTo>
                  <a:pt x="53755" y="22427"/>
                  <a:pt x="48462" y="23291"/>
                  <a:pt x="43746" y="20933"/>
                </a:cubicBezTo>
                <a:cubicBezTo>
                  <a:pt x="39789" y="18954"/>
                  <a:pt x="36291" y="15876"/>
                  <a:pt x="33985" y="12077"/>
                </a:cubicBezTo>
                <a:cubicBezTo>
                  <a:pt x="31457" y="7884"/>
                  <a:pt x="29242" y="4779"/>
                  <a:pt x="24749" y="2368"/>
                </a:cubicBezTo>
                <a:cubicBezTo>
                  <a:pt x="21782" y="778"/>
                  <a:pt x="18421" y="1"/>
                  <a:pt x="15064"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rot="-5400000">
            <a:off x="6526658" y="1384714"/>
            <a:ext cx="4188076" cy="1046642"/>
          </a:xfrm>
          <a:custGeom>
            <a:avLst/>
            <a:gdLst/>
            <a:ahLst/>
            <a:cxnLst/>
            <a:rect l="l" t="t" r="r" b="b"/>
            <a:pathLst>
              <a:path w="92862" h="20271" extrusionOk="0">
                <a:moveTo>
                  <a:pt x="79072" y="0"/>
                </a:moveTo>
                <a:cubicBezTo>
                  <a:pt x="75484" y="0"/>
                  <a:pt x="71979" y="914"/>
                  <a:pt x="68756" y="2597"/>
                </a:cubicBezTo>
                <a:cubicBezTo>
                  <a:pt x="64327" y="4905"/>
                  <a:pt x="60752" y="7539"/>
                  <a:pt x="55670" y="7539"/>
                </a:cubicBezTo>
                <a:cubicBezTo>
                  <a:pt x="55446" y="7539"/>
                  <a:pt x="55218" y="7534"/>
                  <a:pt x="54987" y="7523"/>
                </a:cubicBezTo>
                <a:cubicBezTo>
                  <a:pt x="49392" y="7275"/>
                  <a:pt x="44480" y="4903"/>
                  <a:pt x="39134" y="3475"/>
                </a:cubicBezTo>
                <a:cubicBezTo>
                  <a:pt x="35751" y="2568"/>
                  <a:pt x="32183" y="2008"/>
                  <a:pt x="28644" y="2008"/>
                </a:cubicBezTo>
                <a:cubicBezTo>
                  <a:pt x="24153" y="2008"/>
                  <a:pt x="19707" y="2910"/>
                  <a:pt x="15736" y="5152"/>
                </a:cubicBezTo>
                <a:cubicBezTo>
                  <a:pt x="12709" y="6855"/>
                  <a:pt x="9119" y="8859"/>
                  <a:pt x="6604" y="11218"/>
                </a:cubicBezTo>
                <a:cubicBezTo>
                  <a:pt x="3840" y="13838"/>
                  <a:pt x="2071" y="17179"/>
                  <a:pt x="1" y="20271"/>
                </a:cubicBezTo>
                <a:lnTo>
                  <a:pt x="90570" y="20100"/>
                </a:lnTo>
                <a:cubicBezTo>
                  <a:pt x="90936" y="15948"/>
                  <a:pt x="92154" y="12397"/>
                  <a:pt x="92692" y="8244"/>
                </a:cubicBezTo>
                <a:cubicBezTo>
                  <a:pt x="92862" y="6947"/>
                  <a:pt x="92823" y="5270"/>
                  <a:pt x="91801" y="4183"/>
                </a:cubicBezTo>
                <a:cubicBezTo>
                  <a:pt x="90792" y="3907"/>
                  <a:pt x="90058" y="2990"/>
                  <a:pt x="89155" y="2427"/>
                </a:cubicBezTo>
                <a:cubicBezTo>
                  <a:pt x="87071" y="1143"/>
                  <a:pt x="84608" y="606"/>
                  <a:pt x="82237" y="239"/>
                </a:cubicBezTo>
                <a:cubicBezTo>
                  <a:pt x="81178" y="79"/>
                  <a:pt x="80122" y="0"/>
                  <a:pt x="79072" y="0"/>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397250" y="2969000"/>
            <a:ext cx="1603350" cy="3010850"/>
          </a:xfrm>
          <a:custGeom>
            <a:avLst/>
            <a:gdLst/>
            <a:ahLst/>
            <a:cxnLst/>
            <a:rect l="l" t="t" r="r" b="b"/>
            <a:pathLst>
              <a:path w="64134" h="120434" extrusionOk="0">
                <a:moveTo>
                  <a:pt x="0" y="0"/>
                </a:moveTo>
                <a:cubicBezTo>
                  <a:pt x="30193" y="6044"/>
                  <a:pt x="55846" y="38387"/>
                  <a:pt x="61889" y="68580"/>
                </a:cubicBezTo>
                <a:cubicBezTo>
                  <a:pt x="64190" y="80074"/>
                  <a:pt x="63561" y="91985"/>
                  <a:pt x="63561" y="103707"/>
                </a:cubicBezTo>
                <a:cubicBezTo>
                  <a:pt x="63561" y="107331"/>
                  <a:pt x="64707" y="111141"/>
                  <a:pt x="63561" y="114579"/>
                </a:cubicBezTo>
                <a:cubicBezTo>
                  <a:pt x="62944" y="116431"/>
                  <a:pt x="61609" y="120434"/>
                  <a:pt x="63561" y="120434"/>
                </a:cubicBezTo>
              </a:path>
            </a:pathLst>
          </a:custGeom>
          <a:noFill/>
          <a:ln w="19050" cap="flat" cmpd="sng">
            <a:solidFill>
              <a:srgbClr val="E94A4E"/>
            </a:solidFill>
            <a:prstDash val="solid"/>
            <a:round/>
            <a:headEnd type="none" w="med" len="med"/>
            <a:tailEnd type="none" w="med" len="med"/>
          </a:ln>
        </p:spPr>
      </p:sp>
      <p:sp>
        <p:nvSpPr>
          <p:cNvPr id="42" name="Google Shape;42;p5"/>
          <p:cNvSpPr/>
          <p:nvPr/>
        </p:nvSpPr>
        <p:spPr>
          <a:xfrm>
            <a:off x="7134027" y="-479137"/>
            <a:ext cx="4313400" cy="2737775"/>
          </a:xfrm>
          <a:custGeom>
            <a:avLst/>
            <a:gdLst/>
            <a:ahLst/>
            <a:cxnLst/>
            <a:rect l="l" t="t" r="r" b="b"/>
            <a:pathLst>
              <a:path w="172536" h="109511" extrusionOk="0">
                <a:moveTo>
                  <a:pt x="5686" y="0"/>
                </a:moveTo>
                <a:cubicBezTo>
                  <a:pt x="3369" y="3475"/>
                  <a:pt x="936" y="7171"/>
                  <a:pt x="250" y="11291"/>
                </a:cubicBezTo>
                <a:cubicBezTo>
                  <a:pt x="-1256" y="20330"/>
                  <a:pt x="5337" y="30096"/>
                  <a:pt x="12377" y="35963"/>
                </a:cubicBezTo>
                <a:cubicBezTo>
                  <a:pt x="21050" y="43191"/>
                  <a:pt x="37383" y="38641"/>
                  <a:pt x="44158" y="47672"/>
                </a:cubicBezTo>
                <a:cubicBezTo>
                  <a:pt x="51007" y="56802"/>
                  <a:pt x="53333" y="68870"/>
                  <a:pt x="60466" y="77780"/>
                </a:cubicBezTo>
                <a:cubicBezTo>
                  <a:pt x="68832" y="88232"/>
                  <a:pt x="79697" y="97209"/>
                  <a:pt x="91829" y="102870"/>
                </a:cubicBezTo>
                <a:cubicBezTo>
                  <a:pt x="116248" y="114264"/>
                  <a:pt x="145590" y="107470"/>
                  <a:pt x="172536" y="107470"/>
                </a:cubicBezTo>
              </a:path>
            </a:pathLst>
          </a:custGeom>
          <a:noFill/>
          <a:ln w="19050" cap="flat" cmpd="sng">
            <a:solidFill>
              <a:srgbClr val="0258A1"/>
            </a:solidFill>
            <a:prstDash val="solid"/>
            <a:round/>
            <a:headEnd type="none" w="med" len="med"/>
            <a:tailEnd type="none" w="med" len="med"/>
          </a:ln>
        </p:spPr>
      </p:sp>
      <p:sp>
        <p:nvSpPr>
          <p:cNvPr id="43" name="Google Shape;43;p5"/>
          <p:cNvSpPr/>
          <p:nvPr/>
        </p:nvSpPr>
        <p:spPr>
          <a:xfrm>
            <a:off x="8405225" y="-250900"/>
            <a:ext cx="505950" cy="1264975"/>
          </a:xfrm>
          <a:custGeom>
            <a:avLst/>
            <a:gdLst/>
            <a:ahLst/>
            <a:cxnLst/>
            <a:rect l="l" t="t" r="r" b="b"/>
            <a:pathLst>
              <a:path w="20238" h="50599" extrusionOk="0">
                <a:moveTo>
                  <a:pt x="0" y="50599"/>
                </a:moveTo>
                <a:cubicBezTo>
                  <a:pt x="11678" y="46700"/>
                  <a:pt x="17874" y="31093"/>
                  <a:pt x="18818" y="18818"/>
                </a:cubicBezTo>
                <a:cubicBezTo>
                  <a:pt x="19299" y="12564"/>
                  <a:pt x="21623" y="5610"/>
                  <a:pt x="18818" y="0"/>
                </a:cubicBezTo>
              </a:path>
            </a:pathLst>
          </a:custGeom>
          <a:noFill/>
          <a:ln w="19050" cap="flat" cmpd="sng">
            <a:solidFill>
              <a:srgbClr val="0258A1"/>
            </a:solidFill>
            <a:prstDash val="solid"/>
            <a:round/>
            <a:headEnd type="none" w="med" len="med"/>
            <a:tailEnd type="none" w="med" len="med"/>
          </a:ln>
        </p:spPr>
      </p:sp>
      <p:sp>
        <p:nvSpPr>
          <p:cNvPr id="44" name="Google Shape;44;p5"/>
          <p:cNvSpPr/>
          <p:nvPr/>
        </p:nvSpPr>
        <p:spPr>
          <a:xfrm>
            <a:off x="1149975" y="4641700"/>
            <a:ext cx="1202225" cy="899050"/>
          </a:xfrm>
          <a:custGeom>
            <a:avLst/>
            <a:gdLst/>
            <a:ahLst/>
            <a:cxnLst/>
            <a:rect l="l" t="t" r="r" b="b"/>
            <a:pathLst>
              <a:path w="48089" h="35962" extrusionOk="0">
                <a:moveTo>
                  <a:pt x="0" y="0"/>
                </a:moveTo>
                <a:cubicBezTo>
                  <a:pt x="20016" y="0"/>
                  <a:pt x="39138" y="18059"/>
                  <a:pt x="48089" y="35962"/>
                </a:cubicBezTo>
              </a:path>
            </a:pathLst>
          </a:custGeom>
          <a:noFill/>
          <a:ln w="19050" cap="flat" cmpd="sng">
            <a:solidFill>
              <a:srgbClr val="E94A4E"/>
            </a:solidFill>
            <a:prstDash val="solid"/>
            <a:round/>
            <a:headEnd type="none" w="med" len="med"/>
            <a:tailEnd type="none" w="med" len="med"/>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rgbClr val="E3F1FE"/>
        </a:solidFill>
        <a:effectLst/>
      </p:bgPr>
    </p:bg>
    <p:spTree>
      <p:nvGrpSpPr>
        <p:cNvPr id="1" name="Shape 45"/>
        <p:cNvGrpSpPr/>
        <p:nvPr/>
      </p:nvGrpSpPr>
      <p:grpSpPr>
        <a:xfrm>
          <a:off x="0" y="0"/>
          <a:ext cx="0" cy="0"/>
          <a:chOff x="0" y="0"/>
          <a:chExt cx="0" cy="0"/>
        </a:xfrm>
      </p:grpSpPr>
      <p:sp>
        <p:nvSpPr>
          <p:cNvPr id="46" name="Google Shape;46;p6"/>
          <p:cNvSpPr/>
          <p:nvPr/>
        </p:nvSpPr>
        <p:spPr>
          <a:xfrm rot="10800000" flipH="1">
            <a:off x="-230401" y="4592228"/>
            <a:ext cx="2470531" cy="1241247"/>
          </a:xfrm>
          <a:custGeom>
            <a:avLst/>
            <a:gdLst/>
            <a:ahLst/>
            <a:cxnLst/>
            <a:rect l="l" t="t" r="r" b="b"/>
            <a:pathLst>
              <a:path w="88892" h="26487" extrusionOk="0">
                <a:moveTo>
                  <a:pt x="88891" y="0"/>
                </a:moveTo>
                <a:lnTo>
                  <a:pt x="88423" y="291"/>
                </a:lnTo>
                <a:lnTo>
                  <a:pt x="88423" y="291"/>
                </a:lnTo>
                <a:cubicBezTo>
                  <a:pt x="88585" y="193"/>
                  <a:pt x="88742" y="96"/>
                  <a:pt x="88891" y="0"/>
                </a:cubicBezTo>
                <a:close/>
                <a:moveTo>
                  <a:pt x="88423" y="291"/>
                </a:moveTo>
                <a:lnTo>
                  <a:pt x="88423" y="291"/>
                </a:lnTo>
                <a:cubicBezTo>
                  <a:pt x="86968" y="1171"/>
                  <a:pt x="85076" y="2134"/>
                  <a:pt x="83874" y="3184"/>
                </a:cubicBezTo>
                <a:lnTo>
                  <a:pt x="144" y="3027"/>
                </a:lnTo>
                <a:lnTo>
                  <a:pt x="144" y="16757"/>
                </a:lnTo>
                <a:cubicBezTo>
                  <a:pt x="144" y="17032"/>
                  <a:pt x="0" y="17176"/>
                  <a:pt x="0" y="17451"/>
                </a:cubicBezTo>
                <a:cubicBezTo>
                  <a:pt x="1494" y="18237"/>
                  <a:pt x="2909" y="19875"/>
                  <a:pt x="4310" y="20883"/>
                </a:cubicBezTo>
                <a:cubicBezTo>
                  <a:pt x="9675" y="24771"/>
                  <a:pt x="16125" y="26486"/>
                  <a:pt x="22688" y="26486"/>
                </a:cubicBezTo>
                <a:cubicBezTo>
                  <a:pt x="23225" y="26486"/>
                  <a:pt x="23764" y="26475"/>
                  <a:pt x="24302" y="26452"/>
                </a:cubicBezTo>
                <a:cubicBezTo>
                  <a:pt x="31089" y="26164"/>
                  <a:pt x="37823" y="23320"/>
                  <a:pt x="43680" y="20032"/>
                </a:cubicBezTo>
                <a:cubicBezTo>
                  <a:pt x="52627" y="15001"/>
                  <a:pt x="63213" y="13756"/>
                  <a:pt x="73301" y="13573"/>
                </a:cubicBezTo>
                <a:cubicBezTo>
                  <a:pt x="76052" y="13534"/>
                  <a:pt x="78843" y="13377"/>
                  <a:pt x="81437" y="12460"/>
                </a:cubicBezTo>
                <a:cubicBezTo>
                  <a:pt x="86769" y="10560"/>
                  <a:pt x="88027" y="6276"/>
                  <a:pt x="88734" y="1127"/>
                </a:cubicBezTo>
                <a:cubicBezTo>
                  <a:pt x="88506" y="1110"/>
                  <a:pt x="88275" y="1105"/>
                  <a:pt x="88043" y="1105"/>
                </a:cubicBezTo>
                <a:cubicBezTo>
                  <a:pt x="87729" y="1105"/>
                  <a:pt x="87413" y="1114"/>
                  <a:pt x="87097" y="1114"/>
                </a:cubicBezTo>
                <a:lnTo>
                  <a:pt x="88423" y="291"/>
                </a:ln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txBox="1">
            <a:spLocks noGrp="1"/>
          </p:cNvSpPr>
          <p:nvPr>
            <p:ph type="title"/>
          </p:nvPr>
        </p:nvSpPr>
        <p:spPr>
          <a:xfrm>
            <a:off x="713225" y="539500"/>
            <a:ext cx="7717500" cy="6942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sz="3000" b="1">
                <a:solidFill>
                  <a:srgbClr val="E94A4E"/>
                </a:solidFill>
                <a:latin typeface="Kanit"/>
                <a:ea typeface="Kanit"/>
                <a:cs typeface="Kanit"/>
                <a:sym typeface="Kanit"/>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8" name="Google Shape;48;p6"/>
          <p:cNvSpPr/>
          <p:nvPr/>
        </p:nvSpPr>
        <p:spPr>
          <a:xfrm flipH="1">
            <a:off x="5054499" y="-174950"/>
            <a:ext cx="4165701" cy="1241247"/>
          </a:xfrm>
          <a:custGeom>
            <a:avLst/>
            <a:gdLst/>
            <a:ahLst/>
            <a:cxnLst/>
            <a:rect l="l" t="t" r="r" b="b"/>
            <a:pathLst>
              <a:path w="88892" h="26487" extrusionOk="0">
                <a:moveTo>
                  <a:pt x="88891" y="0"/>
                </a:moveTo>
                <a:lnTo>
                  <a:pt x="88423" y="291"/>
                </a:lnTo>
                <a:lnTo>
                  <a:pt x="88423" y="291"/>
                </a:lnTo>
                <a:cubicBezTo>
                  <a:pt x="88585" y="193"/>
                  <a:pt x="88742" y="96"/>
                  <a:pt x="88891" y="0"/>
                </a:cubicBezTo>
                <a:close/>
                <a:moveTo>
                  <a:pt x="88423" y="291"/>
                </a:moveTo>
                <a:lnTo>
                  <a:pt x="88423" y="291"/>
                </a:lnTo>
                <a:cubicBezTo>
                  <a:pt x="86968" y="1171"/>
                  <a:pt x="85076" y="2134"/>
                  <a:pt x="83874" y="3184"/>
                </a:cubicBezTo>
                <a:lnTo>
                  <a:pt x="144" y="3027"/>
                </a:lnTo>
                <a:lnTo>
                  <a:pt x="144" y="16757"/>
                </a:lnTo>
                <a:cubicBezTo>
                  <a:pt x="144" y="17032"/>
                  <a:pt x="0" y="17176"/>
                  <a:pt x="0" y="17451"/>
                </a:cubicBezTo>
                <a:cubicBezTo>
                  <a:pt x="1494" y="18237"/>
                  <a:pt x="2909" y="19875"/>
                  <a:pt x="4310" y="20883"/>
                </a:cubicBezTo>
                <a:cubicBezTo>
                  <a:pt x="9675" y="24771"/>
                  <a:pt x="16125" y="26486"/>
                  <a:pt x="22688" y="26486"/>
                </a:cubicBezTo>
                <a:cubicBezTo>
                  <a:pt x="23225" y="26486"/>
                  <a:pt x="23764" y="26475"/>
                  <a:pt x="24302" y="26452"/>
                </a:cubicBezTo>
                <a:cubicBezTo>
                  <a:pt x="31089" y="26164"/>
                  <a:pt x="37823" y="23320"/>
                  <a:pt x="43680" y="20032"/>
                </a:cubicBezTo>
                <a:cubicBezTo>
                  <a:pt x="52627" y="15001"/>
                  <a:pt x="63213" y="13756"/>
                  <a:pt x="73301" y="13573"/>
                </a:cubicBezTo>
                <a:cubicBezTo>
                  <a:pt x="76052" y="13534"/>
                  <a:pt x="78843" y="13377"/>
                  <a:pt x="81437" y="12460"/>
                </a:cubicBezTo>
                <a:cubicBezTo>
                  <a:pt x="86769" y="10560"/>
                  <a:pt x="88027" y="6276"/>
                  <a:pt x="88734" y="1127"/>
                </a:cubicBezTo>
                <a:cubicBezTo>
                  <a:pt x="88506" y="1110"/>
                  <a:pt x="88275" y="1105"/>
                  <a:pt x="88043" y="1105"/>
                </a:cubicBezTo>
                <a:cubicBezTo>
                  <a:pt x="87729" y="1105"/>
                  <a:pt x="87413" y="1114"/>
                  <a:pt x="87097" y="1114"/>
                </a:cubicBezTo>
                <a:lnTo>
                  <a:pt x="88423" y="291"/>
                </a:ln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rot="-1939314">
            <a:off x="-560164" y="3799613"/>
            <a:ext cx="1825627" cy="2384652"/>
          </a:xfrm>
          <a:custGeom>
            <a:avLst/>
            <a:gdLst/>
            <a:ahLst/>
            <a:cxnLst/>
            <a:rect l="l" t="t" r="r" b="b"/>
            <a:pathLst>
              <a:path w="60217" h="53108" extrusionOk="0">
                <a:moveTo>
                  <a:pt x="0" y="0"/>
                </a:moveTo>
                <a:cubicBezTo>
                  <a:pt x="10224" y="0"/>
                  <a:pt x="21464" y="5203"/>
                  <a:pt x="27599" y="13382"/>
                </a:cubicBezTo>
                <a:cubicBezTo>
                  <a:pt x="32695" y="20176"/>
                  <a:pt x="32423" y="30095"/>
                  <a:pt x="37636" y="36799"/>
                </a:cubicBezTo>
                <a:cubicBezTo>
                  <a:pt x="43336" y="44129"/>
                  <a:pt x="51913" y="48954"/>
                  <a:pt x="60217" y="53108"/>
                </a:cubicBezTo>
              </a:path>
            </a:pathLst>
          </a:custGeom>
          <a:noFill/>
          <a:ln w="19050" cap="flat" cmpd="sng">
            <a:solidFill>
              <a:srgbClr val="E94A4E"/>
            </a:solidFill>
            <a:prstDash val="solid"/>
            <a:round/>
            <a:headEnd type="none" w="med" len="med"/>
            <a:tailEnd type="none" w="med" len="med"/>
          </a:ln>
        </p:spPr>
      </p:sp>
      <p:sp>
        <p:nvSpPr>
          <p:cNvPr id="50" name="Google Shape;50;p6"/>
          <p:cNvSpPr/>
          <p:nvPr/>
        </p:nvSpPr>
        <p:spPr>
          <a:xfrm rot="-1070548">
            <a:off x="639684" y="4678706"/>
            <a:ext cx="1425146" cy="1068297"/>
          </a:xfrm>
          <a:custGeom>
            <a:avLst/>
            <a:gdLst/>
            <a:ahLst/>
            <a:cxnLst/>
            <a:rect l="l" t="t" r="r" b="b"/>
            <a:pathLst>
              <a:path w="57006" h="42732" extrusionOk="0">
                <a:moveTo>
                  <a:pt x="0" y="6352"/>
                </a:moveTo>
                <a:cubicBezTo>
                  <a:pt x="7894" y="3192"/>
                  <a:pt x="18016" y="-2965"/>
                  <a:pt x="25090" y="1752"/>
                </a:cubicBezTo>
                <a:cubicBezTo>
                  <a:pt x="30010" y="5033"/>
                  <a:pt x="22868" y="15767"/>
                  <a:pt x="27599" y="19315"/>
                </a:cubicBezTo>
                <a:cubicBezTo>
                  <a:pt x="33625" y="23834"/>
                  <a:pt x="43722" y="16275"/>
                  <a:pt x="50180" y="20151"/>
                </a:cubicBezTo>
                <a:cubicBezTo>
                  <a:pt x="56791" y="24119"/>
                  <a:pt x="58646" y="35835"/>
                  <a:pt x="55198" y="42732"/>
                </a:cubicBezTo>
              </a:path>
            </a:pathLst>
          </a:custGeom>
          <a:noFill/>
          <a:ln w="19050" cap="flat" cmpd="sng">
            <a:solidFill>
              <a:srgbClr val="E94A4E"/>
            </a:solidFill>
            <a:prstDash val="solid"/>
            <a:round/>
            <a:headEnd type="none" w="med" len="med"/>
            <a:tailEnd type="none" w="med" len="med"/>
          </a:ln>
        </p:spPr>
      </p:sp>
      <p:sp>
        <p:nvSpPr>
          <p:cNvPr id="51" name="Google Shape;51;p6"/>
          <p:cNvSpPr/>
          <p:nvPr/>
        </p:nvSpPr>
        <p:spPr>
          <a:xfrm>
            <a:off x="6800850" y="-187025"/>
            <a:ext cx="2601300" cy="714100"/>
          </a:xfrm>
          <a:custGeom>
            <a:avLst/>
            <a:gdLst/>
            <a:ahLst/>
            <a:cxnLst/>
            <a:rect l="l" t="t" r="r" b="b"/>
            <a:pathLst>
              <a:path w="104052" h="28564" extrusionOk="0">
                <a:moveTo>
                  <a:pt x="0" y="0"/>
                </a:moveTo>
                <a:cubicBezTo>
                  <a:pt x="6809" y="6809"/>
                  <a:pt x="12482" y="15803"/>
                  <a:pt x="21422" y="19382"/>
                </a:cubicBezTo>
                <a:cubicBezTo>
                  <a:pt x="34603" y="24658"/>
                  <a:pt x="49817" y="23670"/>
                  <a:pt x="63928" y="22103"/>
                </a:cubicBezTo>
                <a:cubicBezTo>
                  <a:pt x="70049" y="21423"/>
                  <a:pt x="76194" y="19192"/>
                  <a:pt x="82290" y="20063"/>
                </a:cubicBezTo>
                <a:cubicBezTo>
                  <a:pt x="90000" y="21164"/>
                  <a:pt x="96664" y="26101"/>
                  <a:pt x="104052" y="28564"/>
                </a:cubicBezTo>
              </a:path>
            </a:pathLst>
          </a:custGeom>
          <a:noFill/>
          <a:ln w="19050" cap="flat" cmpd="sng">
            <a:solidFill>
              <a:srgbClr val="0258A1"/>
            </a:solidFill>
            <a:prstDash val="solid"/>
            <a:round/>
            <a:headEnd type="none" w="med" len="med"/>
            <a:tailEnd type="none" w="med" len="med"/>
          </a:ln>
        </p:spPr>
      </p:sp>
      <p:sp>
        <p:nvSpPr>
          <p:cNvPr id="52" name="Google Shape;52;p6"/>
          <p:cNvSpPr/>
          <p:nvPr/>
        </p:nvSpPr>
        <p:spPr>
          <a:xfrm>
            <a:off x="7803421" y="-225275"/>
            <a:ext cx="375200" cy="620575"/>
          </a:xfrm>
          <a:custGeom>
            <a:avLst/>
            <a:gdLst/>
            <a:ahLst/>
            <a:cxnLst/>
            <a:rect l="l" t="t" r="r" b="b"/>
            <a:pathLst>
              <a:path w="15008" h="24823" extrusionOk="0">
                <a:moveTo>
                  <a:pt x="6482" y="24823"/>
                </a:moveTo>
                <a:cubicBezTo>
                  <a:pt x="10605" y="24136"/>
                  <a:pt x="16512" y="19041"/>
                  <a:pt x="14643" y="15302"/>
                </a:cubicBezTo>
                <a:cubicBezTo>
                  <a:pt x="12603" y="11222"/>
                  <a:pt x="5964" y="12031"/>
                  <a:pt x="2402" y="9181"/>
                </a:cubicBezTo>
                <a:cubicBezTo>
                  <a:pt x="-67" y="7206"/>
                  <a:pt x="22" y="3161"/>
                  <a:pt x="22" y="0"/>
                </a:cubicBezTo>
              </a:path>
            </a:pathLst>
          </a:custGeom>
          <a:noFill/>
          <a:ln w="19050" cap="flat" cmpd="sng">
            <a:solidFill>
              <a:srgbClr val="0258A1"/>
            </a:solidFill>
            <a:prstDash val="solid"/>
            <a:round/>
            <a:headEnd type="none" w="med" len="med"/>
            <a:tailEnd type="none" w="med" len="med"/>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rgbClr val="E3F1FE"/>
        </a:solidFill>
        <a:effectLst/>
      </p:bgPr>
    </p:bg>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4773575" y="1136125"/>
            <a:ext cx="3657300" cy="12819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9000" b="1">
                <a:solidFill>
                  <a:srgbClr val="E94A4E"/>
                </a:solidFill>
                <a:latin typeface="Kanit"/>
                <a:ea typeface="Kanit"/>
                <a:cs typeface="Kanit"/>
                <a:sym typeface="Kanit"/>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5" name="Google Shape;55;p7"/>
          <p:cNvSpPr txBox="1">
            <a:spLocks noGrp="1"/>
          </p:cNvSpPr>
          <p:nvPr>
            <p:ph type="subTitle" idx="1"/>
          </p:nvPr>
        </p:nvSpPr>
        <p:spPr>
          <a:xfrm>
            <a:off x="4773575" y="2519575"/>
            <a:ext cx="3657300" cy="1191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rgbClr val="0258A1"/>
              </a:buClr>
              <a:buSzPts val="1400"/>
              <a:buFont typeface="Montserrat"/>
              <a:buNone/>
              <a:defRPr sz="1400">
                <a:solidFill>
                  <a:srgbClr val="0258A1"/>
                </a:solidFill>
                <a:latin typeface="Montserrat"/>
                <a:ea typeface="Montserrat"/>
                <a:cs typeface="Montserrat"/>
                <a:sym typeface="Montserra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p:nvPr/>
        </p:nvSpPr>
        <p:spPr>
          <a:xfrm rot="-2520143">
            <a:off x="8202333" y="-622773"/>
            <a:ext cx="1545126" cy="2755587"/>
          </a:xfrm>
          <a:custGeom>
            <a:avLst/>
            <a:gdLst/>
            <a:ahLst/>
            <a:cxnLst/>
            <a:rect l="l" t="t" r="r" b="b"/>
            <a:pathLst>
              <a:path w="36684" h="65417" extrusionOk="0">
                <a:moveTo>
                  <a:pt x="19510" y="0"/>
                </a:moveTo>
                <a:cubicBezTo>
                  <a:pt x="14747" y="0"/>
                  <a:pt x="9940" y="2328"/>
                  <a:pt x="6577" y="6308"/>
                </a:cubicBezTo>
                <a:cubicBezTo>
                  <a:pt x="2725" y="10881"/>
                  <a:pt x="970" y="16934"/>
                  <a:pt x="603" y="22908"/>
                </a:cubicBezTo>
                <a:cubicBezTo>
                  <a:pt x="0" y="32551"/>
                  <a:pt x="1690" y="43254"/>
                  <a:pt x="5882" y="52019"/>
                </a:cubicBezTo>
                <a:cubicBezTo>
                  <a:pt x="8437" y="57377"/>
                  <a:pt x="12866" y="62867"/>
                  <a:pt x="18617" y="64976"/>
                </a:cubicBezTo>
                <a:cubicBezTo>
                  <a:pt x="19437" y="65279"/>
                  <a:pt x="20192" y="65416"/>
                  <a:pt x="20886" y="65416"/>
                </a:cubicBezTo>
                <a:cubicBezTo>
                  <a:pt x="25287" y="65416"/>
                  <a:pt x="27245" y="59879"/>
                  <a:pt x="28128" y="55976"/>
                </a:cubicBezTo>
                <a:cubicBezTo>
                  <a:pt x="30081" y="47420"/>
                  <a:pt x="35557" y="39088"/>
                  <a:pt x="36133" y="30271"/>
                </a:cubicBezTo>
                <a:cubicBezTo>
                  <a:pt x="36684" y="21886"/>
                  <a:pt x="35636" y="10488"/>
                  <a:pt x="29648" y="4343"/>
                </a:cubicBezTo>
                <a:cubicBezTo>
                  <a:pt x="26732" y="1348"/>
                  <a:pt x="23134" y="0"/>
                  <a:pt x="19510" y="0"/>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rot="-9900053">
            <a:off x="5288308" y="4099608"/>
            <a:ext cx="4128387" cy="2322031"/>
          </a:xfrm>
          <a:custGeom>
            <a:avLst/>
            <a:gdLst/>
            <a:ahLst/>
            <a:cxnLst/>
            <a:rect l="l" t="t" r="r" b="b"/>
            <a:pathLst>
              <a:path w="60828" h="34213" extrusionOk="0">
                <a:moveTo>
                  <a:pt x="35519" y="1"/>
                </a:moveTo>
                <a:cubicBezTo>
                  <a:pt x="29974" y="1"/>
                  <a:pt x="24457" y="1192"/>
                  <a:pt x="19441" y="3674"/>
                </a:cubicBezTo>
                <a:cubicBezTo>
                  <a:pt x="13624" y="6556"/>
                  <a:pt x="4820" y="13068"/>
                  <a:pt x="2370" y="20443"/>
                </a:cubicBezTo>
                <a:cubicBezTo>
                  <a:pt x="1" y="27575"/>
                  <a:pt x="4809" y="34213"/>
                  <a:pt x="11976" y="34213"/>
                </a:cubicBezTo>
                <a:cubicBezTo>
                  <a:pt x="12459" y="34213"/>
                  <a:pt x="12952" y="34183"/>
                  <a:pt x="13454" y="34121"/>
                </a:cubicBezTo>
                <a:cubicBezTo>
                  <a:pt x="17751" y="33584"/>
                  <a:pt x="21563" y="31174"/>
                  <a:pt x="25219" y="28854"/>
                </a:cubicBezTo>
                <a:cubicBezTo>
                  <a:pt x="29984" y="25813"/>
                  <a:pt x="34705" y="23593"/>
                  <a:pt x="40283" y="23593"/>
                </a:cubicBezTo>
                <a:cubicBezTo>
                  <a:pt x="40808" y="23593"/>
                  <a:pt x="41342" y="23613"/>
                  <a:pt x="41884" y="23653"/>
                </a:cubicBezTo>
                <a:cubicBezTo>
                  <a:pt x="44446" y="23851"/>
                  <a:pt x="47929" y="24513"/>
                  <a:pt x="51187" y="24513"/>
                </a:cubicBezTo>
                <a:cubicBezTo>
                  <a:pt x="55490" y="24513"/>
                  <a:pt x="59403" y="23358"/>
                  <a:pt x="60290" y="18452"/>
                </a:cubicBezTo>
                <a:cubicBezTo>
                  <a:pt x="60828" y="15491"/>
                  <a:pt x="59714" y="12425"/>
                  <a:pt x="57932" y="9988"/>
                </a:cubicBezTo>
                <a:cubicBezTo>
                  <a:pt x="54316" y="5050"/>
                  <a:pt x="49049" y="1905"/>
                  <a:pt x="43101" y="739"/>
                </a:cubicBezTo>
                <a:cubicBezTo>
                  <a:pt x="40598" y="250"/>
                  <a:pt x="38056" y="1"/>
                  <a:pt x="35519"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a:off x="6282238" y="-978525"/>
            <a:ext cx="4088375" cy="2414950"/>
          </a:xfrm>
          <a:custGeom>
            <a:avLst/>
            <a:gdLst/>
            <a:ahLst/>
            <a:cxnLst/>
            <a:rect l="l" t="t" r="r" b="b"/>
            <a:pathLst>
              <a:path w="163535" h="96598" extrusionOk="0">
                <a:moveTo>
                  <a:pt x="2121" y="0"/>
                </a:moveTo>
                <a:cubicBezTo>
                  <a:pt x="-5267" y="18478"/>
                  <a:pt x="8316" y="46974"/>
                  <a:pt x="26794" y="54362"/>
                </a:cubicBezTo>
                <a:cubicBezTo>
                  <a:pt x="46855" y="62383"/>
                  <a:pt x="70300" y="50803"/>
                  <a:pt x="91610" y="54362"/>
                </a:cubicBezTo>
                <a:cubicBezTo>
                  <a:pt x="119033" y="58942"/>
                  <a:pt x="143887" y="76927"/>
                  <a:pt x="163535" y="96598"/>
                </a:cubicBezTo>
              </a:path>
            </a:pathLst>
          </a:custGeom>
          <a:noFill/>
          <a:ln w="19050" cap="flat" cmpd="sng">
            <a:solidFill>
              <a:srgbClr val="E94A4E"/>
            </a:solidFill>
            <a:prstDash val="solid"/>
            <a:round/>
            <a:headEnd type="none" w="med" len="med"/>
            <a:tailEnd type="none" w="med" len="med"/>
          </a:ln>
        </p:spPr>
      </p:sp>
      <p:sp>
        <p:nvSpPr>
          <p:cNvPr id="59" name="Google Shape;59;p7"/>
          <p:cNvSpPr/>
          <p:nvPr/>
        </p:nvSpPr>
        <p:spPr>
          <a:xfrm>
            <a:off x="7524368" y="-1532600"/>
            <a:ext cx="1356675" cy="1965400"/>
          </a:xfrm>
          <a:custGeom>
            <a:avLst/>
            <a:gdLst/>
            <a:ahLst/>
            <a:cxnLst/>
            <a:rect l="l" t="t" r="r" b="b"/>
            <a:pathLst>
              <a:path w="54267" h="78616" extrusionOk="0">
                <a:moveTo>
                  <a:pt x="4708" y="78616"/>
                </a:moveTo>
                <a:cubicBezTo>
                  <a:pt x="2228" y="71182"/>
                  <a:pt x="-2924" y="60740"/>
                  <a:pt x="2617" y="55199"/>
                </a:cubicBezTo>
                <a:cubicBezTo>
                  <a:pt x="6232" y="51584"/>
                  <a:pt x="12629" y="53114"/>
                  <a:pt x="17671" y="52272"/>
                </a:cubicBezTo>
                <a:cubicBezTo>
                  <a:pt x="25889" y="50900"/>
                  <a:pt x="35181" y="50167"/>
                  <a:pt x="41507" y="44744"/>
                </a:cubicBezTo>
                <a:cubicBezTo>
                  <a:pt x="53186" y="34733"/>
                  <a:pt x="56534" y="14921"/>
                  <a:pt x="52797" y="0"/>
                </a:cubicBezTo>
              </a:path>
            </a:pathLst>
          </a:custGeom>
          <a:noFill/>
          <a:ln w="19050" cap="flat" cmpd="sng">
            <a:solidFill>
              <a:srgbClr val="E94A4E"/>
            </a:solidFill>
            <a:prstDash val="solid"/>
            <a:round/>
            <a:headEnd type="none" w="med" len="med"/>
            <a:tailEnd type="none" w="med" len="med"/>
          </a:ln>
        </p:spPr>
      </p:sp>
      <p:sp>
        <p:nvSpPr>
          <p:cNvPr id="60" name="Google Shape;60;p7"/>
          <p:cNvSpPr/>
          <p:nvPr/>
        </p:nvSpPr>
        <p:spPr>
          <a:xfrm>
            <a:off x="5012825" y="4693372"/>
            <a:ext cx="2718125" cy="1025100"/>
          </a:xfrm>
          <a:custGeom>
            <a:avLst/>
            <a:gdLst/>
            <a:ahLst/>
            <a:cxnLst/>
            <a:rect l="l" t="t" r="r" b="b"/>
            <a:pathLst>
              <a:path w="108725" h="41004" extrusionOk="0">
                <a:moveTo>
                  <a:pt x="0" y="29296"/>
                </a:moveTo>
                <a:cubicBezTo>
                  <a:pt x="10368" y="12022"/>
                  <a:pt x="33164" y="-2406"/>
                  <a:pt x="53108" y="442"/>
                </a:cubicBezTo>
                <a:cubicBezTo>
                  <a:pt x="61661" y="1663"/>
                  <a:pt x="70371" y="3942"/>
                  <a:pt x="77780" y="8387"/>
                </a:cubicBezTo>
                <a:cubicBezTo>
                  <a:pt x="85134" y="12799"/>
                  <a:pt x="90116" y="20304"/>
                  <a:pt x="96180" y="26368"/>
                </a:cubicBezTo>
                <a:cubicBezTo>
                  <a:pt x="100724" y="30912"/>
                  <a:pt x="105851" y="35257"/>
                  <a:pt x="108725" y="41004"/>
                </a:cubicBezTo>
              </a:path>
            </a:pathLst>
          </a:custGeom>
          <a:noFill/>
          <a:ln w="19050" cap="flat" cmpd="sng">
            <a:solidFill>
              <a:srgbClr val="0258A1"/>
            </a:solidFill>
            <a:prstDash val="solid"/>
            <a:round/>
            <a:headEnd type="none" w="med" len="med"/>
            <a:tailEnd type="none" w="med" len="med"/>
          </a:ln>
        </p:spPr>
      </p:sp>
      <p:sp>
        <p:nvSpPr>
          <p:cNvPr id="61" name="Google Shape;61;p7"/>
          <p:cNvSpPr/>
          <p:nvPr/>
        </p:nvSpPr>
        <p:spPr>
          <a:xfrm>
            <a:off x="6792250" y="4254875"/>
            <a:ext cx="2948100" cy="620925"/>
          </a:xfrm>
          <a:custGeom>
            <a:avLst/>
            <a:gdLst/>
            <a:ahLst/>
            <a:cxnLst/>
            <a:rect l="l" t="t" r="r" b="b"/>
            <a:pathLst>
              <a:path w="117924" h="24837" extrusionOk="0">
                <a:moveTo>
                  <a:pt x="0" y="22582"/>
                </a:moveTo>
                <a:cubicBezTo>
                  <a:pt x="24499" y="26663"/>
                  <a:pt x="50189" y="24625"/>
                  <a:pt x="74434" y="19236"/>
                </a:cubicBezTo>
                <a:cubicBezTo>
                  <a:pt x="89908" y="15797"/>
                  <a:pt x="106715" y="11209"/>
                  <a:pt x="117924" y="0"/>
                </a:cubicBezTo>
              </a:path>
            </a:pathLst>
          </a:custGeom>
          <a:noFill/>
          <a:ln w="19050" cap="flat" cmpd="sng">
            <a:solidFill>
              <a:srgbClr val="0258A1"/>
            </a:solidFill>
            <a:prstDash val="solid"/>
            <a:round/>
            <a:headEnd type="none" w="med" len="med"/>
            <a:tailEnd type="none" w="med" len="med"/>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rgbClr val="E3F1FE"/>
        </a:solidFill>
        <a:effectLst/>
      </p:bgPr>
    </p:bg>
    <p:spTree>
      <p:nvGrpSpPr>
        <p:cNvPr id="1" name="Shape 71"/>
        <p:cNvGrpSpPr/>
        <p:nvPr/>
      </p:nvGrpSpPr>
      <p:grpSpPr>
        <a:xfrm>
          <a:off x="0" y="0"/>
          <a:ext cx="0" cy="0"/>
          <a:chOff x="0" y="0"/>
          <a:chExt cx="0" cy="0"/>
        </a:xfrm>
      </p:grpSpPr>
      <p:sp>
        <p:nvSpPr>
          <p:cNvPr id="72" name="Google Shape;72;p9"/>
          <p:cNvSpPr txBox="1">
            <a:spLocks noGrp="1"/>
          </p:cNvSpPr>
          <p:nvPr>
            <p:ph type="title"/>
          </p:nvPr>
        </p:nvSpPr>
        <p:spPr>
          <a:xfrm>
            <a:off x="713225" y="539500"/>
            <a:ext cx="7717500" cy="8415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1pPr>
            <a:lvl2pPr lvl="1" algn="ctr"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2pPr>
            <a:lvl3pPr lvl="2" algn="ctr"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3pPr>
            <a:lvl4pPr lvl="3" algn="ctr"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4pPr>
            <a:lvl5pPr lvl="4" algn="ctr"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5pPr>
            <a:lvl6pPr lvl="5" algn="ctr"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6pPr>
            <a:lvl7pPr lvl="6" algn="ctr"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7pPr>
            <a:lvl8pPr lvl="7" algn="ctr"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8pPr>
            <a:lvl9pPr lvl="8" algn="ctr"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9pPr>
          </a:lstStyle>
          <a:p>
            <a:endParaRPr/>
          </a:p>
        </p:txBody>
      </p:sp>
      <p:sp>
        <p:nvSpPr>
          <p:cNvPr id="73" name="Google Shape;73;p9"/>
          <p:cNvSpPr txBox="1">
            <a:spLocks noGrp="1"/>
          </p:cNvSpPr>
          <p:nvPr>
            <p:ph type="subTitle" idx="1"/>
          </p:nvPr>
        </p:nvSpPr>
        <p:spPr>
          <a:xfrm>
            <a:off x="1365650" y="1639125"/>
            <a:ext cx="2887800" cy="6675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1pPr>
            <a:lvl2pPr lvl="1" algn="r" rtl="0">
              <a:lnSpc>
                <a:spcPct val="100000"/>
              </a:lnSpc>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2pPr>
            <a:lvl3pPr lvl="2" algn="r" rtl="0">
              <a:lnSpc>
                <a:spcPct val="100000"/>
              </a:lnSpc>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3pPr>
            <a:lvl4pPr lvl="3" algn="r" rtl="0">
              <a:lnSpc>
                <a:spcPct val="100000"/>
              </a:lnSpc>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4pPr>
            <a:lvl5pPr lvl="4" algn="r" rtl="0">
              <a:lnSpc>
                <a:spcPct val="100000"/>
              </a:lnSpc>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5pPr>
            <a:lvl6pPr lvl="5" algn="r" rtl="0">
              <a:lnSpc>
                <a:spcPct val="100000"/>
              </a:lnSpc>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6pPr>
            <a:lvl7pPr lvl="6" algn="r" rtl="0">
              <a:lnSpc>
                <a:spcPct val="100000"/>
              </a:lnSpc>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7pPr>
            <a:lvl8pPr lvl="7" algn="r" rtl="0">
              <a:lnSpc>
                <a:spcPct val="100000"/>
              </a:lnSpc>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8pPr>
            <a:lvl9pPr lvl="8" algn="r" rtl="0">
              <a:lnSpc>
                <a:spcPct val="100000"/>
              </a:lnSpc>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9pPr>
          </a:lstStyle>
          <a:p>
            <a:endParaRPr/>
          </a:p>
        </p:txBody>
      </p:sp>
      <p:sp>
        <p:nvSpPr>
          <p:cNvPr id="74" name="Google Shape;74;p9"/>
          <p:cNvSpPr txBox="1">
            <a:spLocks noGrp="1"/>
          </p:cNvSpPr>
          <p:nvPr>
            <p:ph type="subTitle" idx="2"/>
          </p:nvPr>
        </p:nvSpPr>
        <p:spPr>
          <a:xfrm>
            <a:off x="1365650" y="2266975"/>
            <a:ext cx="2887800" cy="17331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Clr>
                <a:srgbClr val="0258A1"/>
              </a:buClr>
              <a:buSzPts val="1400"/>
              <a:buFont typeface="Montserrat"/>
              <a:buNone/>
              <a:defRPr sz="1400">
                <a:solidFill>
                  <a:srgbClr val="0258A1"/>
                </a:solidFill>
                <a:latin typeface="Montserrat"/>
                <a:ea typeface="Montserrat"/>
                <a:cs typeface="Montserrat"/>
                <a:sym typeface="Montserrat"/>
              </a:defRPr>
            </a:lvl1pPr>
            <a:lvl2pPr lvl="1" algn="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2pPr>
            <a:lvl3pPr lvl="2" algn="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3pPr>
            <a:lvl4pPr lvl="3" algn="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4pPr>
            <a:lvl5pPr lvl="4" algn="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5pPr>
            <a:lvl6pPr lvl="5" algn="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6pPr>
            <a:lvl7pPr lvl="6" algn="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7pPr>
            <a:lvl8pPr lvl="7" algn="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8pPr>
            <a:lvl9pPr lvl="8" algn="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9pPr>
          </a:lstStyle>
          <a:p>
            <a:endParaRPr/>
          </a:p>
        </p:txBody>
      </p:sp>
      <p:sp>
        <p:nvSpPr>
          <p:cNvPr id="75" name="Google Shape;75;p9"/>
          <p:cNvSpPr/>
          <p:nvPr/>
        </p:nvSpPr>
        <p:spPr>
          <a:xfrm rot="-7200069">
            <a:off x="-834783" y="3447468"/>
            <a:ext cx="3300297" cy="2479701"/>
          </a:xfrm>
          <a:custGeom>
            <a:avLst/>
            <a:gdLst/>
            <a:ahLst/>
            <a:cxnLst/>
            <a:rect l="l" t="t" r="r" b="b"/>
            <a:pathLst>
              <a:path w="61904" h="46512" extrusionOk="0">
                <a:moveTo>
                  <a:pt x="34495" y="1"/>
                </a:moveTo>
                <a:cubicBezTo>
                  <a:pt x="27270" y="1"/>
                  <a:pt x="19734" y="2753"/>
                  <a:pt x="15382" y="8500"/>
                </a:cubicBezTo>
                <a:cubicBezTo>
                  <a:pt x="12762" y="11959"/>
                  <a:pt x="11137" y="16060"/>
                  <a:pt x="9551" y="20095"/>
                </a:cubicBezTo>
                <a:cubicBezTo>
                  <a:pt x="8320" y="23226"/>
                  <a:pt x="7088" y="26396"/>
                  <a:pt x="5359" y="29292"/>
                </a:cubicBezTo>
                <a:cubicBezTo>
                  <a:pt x="3813" y="31886"/>
                  <a:pt x="1743" y="34231"/>
                  <a:pt x="747" y="37126"/>
                </a:cubicBezTo>
                <a:cubicBezTo>
                  <a:pt x="132" y="38908"/>
                  <a:pt x="1" y="40912"/>
                  <a:pt x="787" y="42629"/>
                </a:cubicBezTo>
                <a:cubicBezTo>
                  <a:pt x="1691" y="44581"/>
                  <a:pt x="3708" y="45864"/>
                  <a:pt x="5818" y="46284"/>
                </a:cubicBezTo>
                <a:cubicBezTo>
                  <a:pt x="6590" y="46439"/>
                  <a:pt x="7332" y="46511"/>
                  <a:pt x="8048" y="46511"/>
                </a:cubicBezTo>
                <a:cubicBezTo>
                  <a:pt x="13795" y="46511"/>
                  <a:pt x="17844" y="41853"/>
                  <a:pt x="21945" y="38148"/>
                </a:cubicBezTo>
                <a:cubicBezTo>
                  <a:pt x="24893" y="35502"/>
                  <a:pt x="28169" y="34087"/>
                  <a:pt x="32059" y="33537"/>
                </a:cubicBezTo>
                <a:cubicBezTo>
                  <a:pt x="32600" y="33461"/>
                  <a:pt x="33143" y="33429"/>
                  <a:pt x="33688" y="33429"/>
                </a:cubicBezTo>
                <a:cubicBezTo>
                  <a:pt x="37221" y="33429"/>
                  <a:pt x="40829" y="34805"/>
                  <a:pt x="44427" y="34873"/>
                </a:cubicBezTo>
                <a:cubicBezTo>
                  <a:pt x="44593" y="34877"/>
                  <a:pt x="44760" y="34878"/>
                  <a:pt x="44927" y="34878"/>
                </a:cubicBezTo>
                <a:cubicBezTo>
                  <a:pt x="48594" y="34878"/>
                  <a:pt x="52331" y="34042"/>
                  <a:pt x="55301" y="31899"/>
                </a:cubicBezTo>
                <a:cubicBezTo>
                  <a:pt x="61903" y="27104"/>
                  <a:pt x="60620" y="18064"/>
                  <a:pt x="56912" y="11828"/>
                </a:cubicBezTo>
                <a:cubicBezTo>
                  <a:pt x="54161" y="7190"/>
                  <a:pt x="49222" y="3652"/>
                  <a:pt x="44034" y="1727"/>
                </a:cubicBezTo>
                <a:cubicBezTo>
                  <a:pt x="42685" y="1229"/>
                  <a:pt x="41322" y="836"/>
                  <a:pt x="39972" y="548"/>
                </a:cubicBezTo>
                <a:cubicBezTo>
                  <a:pt x="38207" y="185"/>
                  <a:pt x="36362" y="1"/>
                  <a:pt x="34495"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p:nvPr/>
        </p:nvSpPr>
        <p:spPr>
          <a:xfrm rot="1917792">
            <a:off x="7083006" y="-1583046"/>
            <a:ext cx="2852691" cy="2122580"/>
          </a:xfrm>
          <a:custGeom>
            <a:avLst/>
            <a:gdLst/>
            <a:ahLst/>
            <a:cxnLst/>
            <a:rect l="l" t="t" r="r" b="b"/>
            <a:pathLst>
              <a:path w="49852" h="37093" extrusionOk="0">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a:off x="-167275" y="2927200"/>
            <a:ext cx="3366275" cy="2833100"/>
          </a:xfrm>
          <a:custGeom>
            <a:avLst/>
            <a:gdLst/>
            <a:ahLst/>
            <a:cxnLst/>
            <a:rect l="l" t="t" r="r" b="b"/>
            <a:pathLst>
              <a:path w="134651" h="113324" extrusionOk="0">
                <a:moveTo>
                  <a:pt x="0" y="0"/>
                </a:moveTo>
                <a:cubicBezTo>
                  <a:pt x="3302" y="16516"/>
                  <a:pt x="9002" y="34087"/>
                  <a:pt x="20909" y="45999"/>
                </a:cubicBezTo>
                <a:cubicBezTo>
                  <a:pt x="31608" y="56703"/>
                  <a:pt x="44064" y="65495"/>
                  <a:pt x="55617" y="75271"/>
                </a:cubicBezTo>
                <a:cubicBezTo>
                  <a:pt x="70821" y="88137"/>
                  <a:pt x="88858" y="97869"/>
                  <a:pt x="107470" y="104961"/>
                </a:cubicBezTo>
                <a:cubicBezTo>
                  <a:pt x="116328" y="108336"/>
                  <a:pt x="125172" y="113324"/>
                  <a:pt x="134651" y="113324"/>
                </a:cubicBezTo>
              </a:path>
            </a:pathLst>
          </a:custGeom>
          <a:noFill/>
          <a:ln w="19050" cap="flat" cmpd="sng">
            <a:solidFill>
              <a:srgbClr val="0258A1"/>
            </a:solidFill>
            <a:prstDash val="solid"/>
            <a:round/>
            <a:headEnd type="none" w="med" len="med"/>
            <a:tailEnd type="none" w="med" len="med"/>
          </a:ln>
        </p:spPr>
      </p:sp>
      <p:sp>
        <p:nvSpPr>
          <p:cNvPr id="78" name="Google Shape;78;p9"/>
          <p:cNvSpPr/>
          <p:nvPr/>
        </p:nvSpPr>
        <p:spPr>
          <a:xfrm>
            <a:off x="1045425" y="4367259"/>
            <a:ext cx="2090850" cy="985325"/>
          </a:xfrm>
          <a:custGeom>
            <a:avLst/>
            <a:gdLst/>
            <a:ahLst/>
            <a:cxnLst/>
            <a:rect l="l" t="t" r="r" b="b"/>
            <a:pathLst>
              <a:path w="83634" h="39413" extrusionOk="0">
                <a:moveTo>
                  <a:pt x="0" y="11396"/>
                </a:moveTo>
                <a:cubicBezTo>
                  <a:pt x="11311" y="85"/>
                  <a:pt x="32403" y="-2911"/>
                  <a:pt x="47253" y="3033"/>
                </a:cubicBezTo>
                <a:cubicBezTo>
                  <a:pt x="58188" y="7410"/>
                  <a:pt x="67075" y="16417"/>
                  <a:pt x="74434" y="25614"/>
                </a:cubicBezTo>
                <a:cubicBezTo>
                  <a:pt x="77888" y="29931"/>
                  <a:pt x="83634" y="33885"/>
                  <a:pt x="83634" y="39413"/>
                </a:cubicBezTo>
              </a:path>
            </a:pathLst>
          </a:custGeom>
          <a:noFill/>
          <a:ln w="19050" cap="flat" cmpd="sng">
            <a:solidFill>
              <a:srgbClr val="0258A1"/>
            </a:solidFill>
            <a:prstDash val="solid"/>
            <a:round/>
            <a:headEnd type="none" w="med" len="med"/>
            <a:tailEnd type="none" w="med" len="med"/>
          </a:ln>
        </p:spPr>
      </p:sp>
      <p:sp>
        <p:nvSpPr>
          <p:cNvPr id="79" name="Google Shape;79;p9"/>
          <p:cNvSpPr/>
          <p:nvPr/>
        </p:nvSpPr>
        <p:spPr>
          <a:xfrm>
            <a:off x="6732550" y="-345000"/>
            <a:ext cx="3052650" cy="878175"/>
          </a:xfrm>
          <a:custGeom>
            <a:avLst/>
            <a:gdLst/>
            <a:ahLst/>
            <a:cxnLst/>
            <a:rect l="l" t="t" r="r" b="b"/>
            <a:pathLst>
              <a:path w="122106" h="35127" extrusionOk="0">
                <a:moveTo>
                  <a:pt x="0" y="0"/>
                </a:moveTo>
                <a:cubicBezTo>
                  <a:pt x="2514" y="12578"/>
                  <a:pt x="15858" y="23413"/>
                  <a:pt x="28436" y="25927"/>
                </a:cubicBezTo>
                <a:cubicBezTo>
                  <a:pt x="47440" y="29726"/>
                  <a:pt x="67377" y="21926"/>
                  <a:pt x="86561" y="24672"/>
                </a:cubicBezTo>
                <a:cubicBezTo>
                  <a:pt x="98787" y="26422"/>
                  <a:pt x="111057" y="29609"/>
                  <a:pt x="122106" y="35127"/>
                </a:cubicBezTo>
              </a:path>
            </a:pathLst>
          </a:custGeom>
          <a:noFill/>
          <a:ln w="19050" cap="flat" cmpd="sng">
            <a:solidFill>
              <a:srgbClr val="E94A4E"/>
            </a:solidFill>
            <a:prstDash val="solid"/>
            <a:round/>
            <a:headEnd type="none" w="med" len="med"/>
            <a:tailEnd type="none" w="med" len="med"/>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93"/>
        <p:cNvGrpSpPr/>
        <p:nvPr/>
      </p:nvGrpSpPr>
      <p:grpSpPr>
        <a:xfrm>
          <a:off x="0" y="0"/>
          <a:ext cx="0" cy="0"/>
          <a:chOff x="0" y="0"/>
          <a:chExt cx="0" cy="0"/>
        </a:xfrm>
      </p:grpSpPr>
      <p:sp>
        <p:nvSpPr>
          <p:cNvPr id="94" name="Google Shape;9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rgbClr val="E3F1FE"/>
        </a:solidFill>
        <a:effectLst/>
      </p:bgPr>
    </p:bg>
    <p:spTree>
      <p:nvGrpSpPr>
        <p:cNvPr id="1" name="Shape 95"/>
        <p:cNvGrpSpPr/>
        <p:nvPr/>
      </p:nvGrpSpPr>
      <p:grpSpPr>
        <a:xfrm>
          <a:off x="0" y="0"/>
          <a:ext cx="0" cy="0"/>
          <a:chOff x="0" y="0"/>
          <a:chExt cx="0" cy="0"/>
        </a:xfrm>
      </p:grpSpPr>
      <p:sp>
        <p:nvSpPr>
          <p:cNvPr id="96" name="Google Shape;96;p13"/>
          <p:cNvSpPr/>
          <p:nvPr/>
        </p:nvSpPr>
        <p:spPr>
          <a:xfrm>
            <a:off x="5218925" y="-1989906"/>
            <a:ext cx="2733861" cy="2950939"/>
          </a:xfrm>
          <a:custGeom>
            <a:avLst/>
            <a:gdLst/>
            <a:ahLst/>
            <a:cxnLst/>
            <a:rect l="l" t="t" r="r" b="b"/>
            <a:pathLst>
              <a:path w="36409" h="39300" extrusionOk="0">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rot="8100000">
            <a:off x="-1500458" y="3802590"/>
            <a:ext cx="2733867" cy="2950945"/>
          </a:xfrm>
          <a:custGeom>
            <a:avLst/>
            <a:gdLst/>
            <a:ahLst/>
            <a:cxnLst/>
            <a:rect l="l" t="t" r="r" b="b"/>
            <a:pathLst>
              <a:path w="36409" h="39300" extrusionOk="0">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rot="-9899973">
            <a:off x="6134302" y="-1126313"/>
            <a:ext cx="3753091" cy="2252624"/>
          </a:xfrm>
          <a:prstGeom prst="arc">
            <a:avLst>
              <a:gd name="adj1" fmla="val 11456086"/>
              <a:gd name="adj2" fmla="val 0"/>
            </a:avLst>
          </a:prstGeom>
          <a:noFill/>
          <a:ln w="19050" cap="flat" cmpd="sng">
            <a:solidFill>
              <a:srgbClr val="E94A4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 name="Google Shape;99;p13"/>
          <p:cNvCxnSpPr/>
          <p:nvPr/>
        </p:nvCxnSpPr>
        <p:spPr>
          <a:xfrm rot="5400000" flipH="1">
            <a:off x="7176775" y="-120300"/>
            <a:ext cx="1735500" cy="909600"/>
          </a:xfrm>
          <a:prstGeom prst="curvedConnector3">
            <a:avLst>
              <a:gd name="adj1" fmla="val 50000"/>
            </a:avLst>
          </a:prstGeom>
          <a:noFill/>
          <a:ln w="19050" cap="flat" cmpd="sng">
            <a:solidFill>
              <a:srgbClr val="E94A4E"/>
            </a:solidFill>
            <a:prstDash val="solid"/>
            <a:round/>
            <a:headEnd type="none" w="med" len="med"/>
            <a:tailEnd type="none" w="med" len="med"/>
          </a:ln>
        </p:spPr>
      </p:cxnSp>
      <p:sp>
        <p:nvSpPr>
          <p:cNvPr id="100" name="Google Shape;100;p13"/>
          <p:cNvSpPr txBox="1">
            <a:spLocks noGrp="1"/>
          </p:cNvSpPr>
          <p:nvPr>
            <p:ph type="title"/>
          </p:nvPr>
        </p:nvSpPr>
        <p:spPr>
          <a:xfrm>
            <a:off x="713225" y="539500"/>
            <a:ext cx="7717500" cy="611100"/>
          </a:xfrm>
          <a:prstGeom prst="rect">
            <a:avLst/>
          </a:prstGeom>
        </p:spPr>
        <p:txBody>
          <a:bodyPr spcFirstLastPara="1" wrap="square" lIns="91425" tIns="91425" rIns="91425" bIns="91425" anchor="t" anchorCtr="0">
            <a:normAutofit/>
          </a:bodyPr>
          <a:lstStyle>
            <a:lvl1pPr lvl="0">
              <a:spcBef>
                <a:spcPts val="0"/>
              </a:spcBef>
              <a:spcAft>
                <a:spcPts val="0"/>
              </a:spcAft>
              <a:buClr>
                <a:srgbClr val="E94A4E"/>
              </a:buClr>
              <a:buSzPts val="2400"/>
              <a:buFont typeface="Kanit"/>
              <a:buNone/>
              <a:defRPr sz="3000" b="1">
                <a:solidFill>
                  <a:srgbClr val="E94A4E"/>
                </a:solidFill>
                <a:latin typeface="Kanit"/>
                <a:ea typeface="Kanit"/>
                <a:cs typeface="Kanit"/>
                <a:sym typeface="Kanit"/>
              </a:defRPr>
            </a:lvl1pPr>
            <a:lvl2pPr lvl="1">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2pPr>
            <a:lvl3pPr lvl="2">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3pPr>
            <a:lvl4pPr lvl="3">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4pPr>
            <a:lvl5pPr lvl="4">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5pPr>
            <a:lvl6pPr lvl="5">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6pPr>
            <a:lvl7pPr lvl="6">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7pPr>
            <a:lvl8pPr lvl="7">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8pPr>
            <a:lvl9pPr lvl="8">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9pPr>
          </a:lstStyle>
          <a:p>
            <a:endParaRPr/>
          </a:p>
        </p:txBody>
      </p:sp>
      <p:sp>
        <p:nvSpPr>
          <p:cNvPr id="101" name="Google Shape;101;p13"/>
          <p:cNvSpPr txBox="1">
            <a:spLocks noGrp="1"/>
          </p:cNvSpPr>
          <p:nvPr>
            <p:ph type="subTitle" idx="1"/>
          </p:nvPr>
        </p:nvSpPr>
        <p:spPr>
          <a:xfrm>
            <a:off x="715906" y="1386225"/>
            <a:ext cx="2728800" cy="396900"/>
          </a:xfrm>
          <a:prstGeom prst="rect">
            <a:avLst/>
          </a:prstGeom>
        </p:spPr>
        <p:txBody>
          <a:bodyPr spcFirstLastPara="1" wrap="square" lIns="91425" tIns="91425" rIns="91425" bIns="91425" anchor="t" anchorCtr="0">
            <a:normAutofit/>
          </a:bodyPr>
          <a:lstStyle>
            <a:lvl1pPr lvl="0" algn="r" rtl="0">
              <a:spcBef>
                <a:spcPts val="0"/>
              </a:spcBef>
              <a:spcAft>
                <a:spcPts val="0"/>
              </a:spcAft>
              <a:buNone/>
              <a:defRPr sz="1800" b="1">
                <a:solidFill>
                  <a:srgbClr val="E94A4E"/>
                </a:solidFill>
                <a:latin typeface="Kanit"/>
                <a:ea typeface="Kanit"/>
                <a:cs typeface="Kanit"/>
                <a:sym typeface="Kanit"/>
              </a:defRPr>
            </a:lvl1pPr>
            <a:lvl2pPr lvl="1" algn="r" rtl="0">
              <a:spcBef>
                <a:spcPts val="1200"/>
              </a:spcBef>
              <a:spcAft>
                <a:spcPts val="0"/>
              </a:spcAft>
              <a:buNone/>
              <a:defRPr sz="1800" b="1">
                <a:solidFill>
                  <a:srgbClr val="E94A4E"/>
                </a:solidFill>
                <a:latin typeface="Kanit"/>
                <a:ea typeface="Kanit"/>
                <a:cs typeface="Kanit"/>
                <a:sym typeface="Kanit"/>
              </a:defRPr>
            </a:lvl2pPr>
            <a:lvl3pPr lvl="2" algn="r" rtl="0">
              <a:spcBef>
                <a:spcPts val="1200"/>
              </a:spcBef>
              <a:spcAft>
                <a:spcPts val="0"/>
              </a:spcAft>
              <a:buNone/>
              <a:defRPr sz="1800" b="1">
                <a:solidFill>
                  <a:srgbClr val="E94A4E"/>
                </a:solidFill>
                <a:latin typeface="Kanit"/>
                <a:ea typeface="Kanit"/>
                <a:cs typeface="Kanit"/>
                <a:sym typeface="Kanit"/>
              </a:defRPr>
            </a:lvl3pPr>
            <a:lvl4pPr lvl="3" algn="r" rtl="0">
              <a:spcBef>
                <a:spcPts val="1200"/>
              </a:spcBef>
              <a:spcAft>
                <a:spcPts val="0"/>
              </a:spcAft>
              <a:buNone/>
              <a:defRPr sz="1800" b="1">
                <a:solidFill>
                  <a:srgbClr val="E94A4E"/>
                </a:solidFill>
                <a:latin typeface="Kanit"/>
                <a:ea typeface="Kanit"/>
                <a:cs typeface="Kanit"/>
                <a:sym typeface="Kanit"/>
              </a:defRPr>
            </a:lvl4pPr>
            <a:lvl5pPr lvl="4" algn="r" rtl="0">
              <a:spcBef>
                <a:spcPts val="1200"/>
              </a:spcBef>
              <a:spcAft>
                <a:spcPts val="0"/>
              </a:spcAft>
              <a:buNone/>
              <a:defRPr sz="1800" b="1">
                <a:solidFill>
                  <a:srgbClr val="E94A4E"/>
                </a:solidFill>
                <a:latin typeface="Kanit"/>
                <a:ea typeface="Kanit"/>
                <a:cs typeface="Kanit"/>
                <a:sym typeface="Kanit"/>
              </a:defRPr>
            </a:lvl5pPr>
            <a:lvl6pPr lvl="5" algn="r" rtl="0">
              <a:spcBef>
                <a:spcPts val="1200"/>
              </a:spcBef>
              <a:spcAft>
                <a:spcPts val="0"/>
              </a:spcAft>
              <a:buNone/>
              <a:defRPr sz="1800" b="1">
                <a:solidFill>
                  <a:srgbClr val="E94A4E"/>
                </a:solidFill>
                <a:latin typeface="Kanit"/>
                <a:ea typeface="Kanit"/>
                <a:cs typeface="Kanit"/>
                <a:sym typeface="Kanit"/>
              </a:defRPr>
            </a:lvl6pPr>
            <a:lvl7pPr lvl="6" algn="r" rtl="0">
              <a:spcBef>
                <a:spcPts val="1200"/>
              </a:spcBef>
              <a:spcAft>
                <a:spcPts val="0"/>
              </a:spcAft>
              <a:buNone/>
              <a:defRPr sz="1800" b="1">
                <a:solidFill>
                  <a:srgbClr val="E94A4E"/>
                </a:solidFill>
                <a:latin typeface="Kanit"/>
                <a:ea typeface="Kanit"/>
                <a:cs typeface="Kanit"/>
                <a:sym typeface="Kanit"/>
              </a:defRPr>
            </a:lvl7pPr>
            <a:lvl8pPr lvl="7" algn="r" rtl="0">
              <a:spcBef>
                <a:spcPts val="1200"/>
              </a:spcBef>
              <a:spcAft>
                <a:spcPts val="0"/>
              </a:spcAft>
              <a:buNone/>
              <a:defRPr sz="1800" b="1">
                <a:solidFill>
                  <a:srgbClr val="E94A4E"/>
                </a:solidFill>
                <a:latin typeface="Kanit"/>
                <a:ea typeface="Kanit"/>
                <a:cs typeface="Kanit"/>
                <a:sym typeface="Kanit"/>
              </a:defRPr>
            </a:lvl8pPr>
            <a:lvl9pPr lvl="8" algn="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02" name="Google Shape;102;p13"/>
          <p:cNvSpPr txBox="1">
            <a:spLocks noGrp="1"/>
          </p:cNvSpPr>
          <p:nvPr>
            <p:ph type="subTitle" idx="2"/>
          </p:nvPr>
        </p:nvSpPr>
        <p:spPr>
          <a:xfrm>
            <a:off x="715097" y="1698840"/>
            <a:ext cx="2730000" cy="5694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03" name="Google Shape;103;p13"/>
          <p:cNvSpPr txBox="1">
            <a:spLocks noGrp="1"/>
          </p:cNvSpPr>
          <p:nvPr>
            <p:ph type="title" idx="3" hasCustomPrompt="1"/>
          </p:nvPr>
        </p:nvSpPr>
        <p:spPr>
          <a:xfrm>
            <a:off x="3780390" y="1659072"/>
            <a:ext cx="632700" cy="4224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E94A4E"/>
              </a:buClr>
              <a:buSzPts val="2400"/>
              <a:buFont typeface="Kanit"/>
              <a:buNone/>
              <a:defRPr sz="2400" b="1">
                <a:solidFill>
                  <a:srgbClr val="D4EBFC"/>
                </a:solidFill>
                <a:latin typeface="Kanit"/>
                <a:ea typeface="Kanit"/>
                <a:cs typeface="Kanit"/>
                <a:sym typeface="Kanit"/>
              </a:defRPr>
            </a:lvl1pPr>
            <a:lvl2pPr lvl="1"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2pPr>
            <a:lvl3pPr lvl="2"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3pPr>
            <a:lvl4pPr lvl="3"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4pPr>
            <a:lvl5pPr lvl="4"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5pPr>
            <a:lvl6pPr lvl="5"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6pPr>
            <a:lvl7pPr lvl="6"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7pPr>
            <a:lvl8pPr lvl="7"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8pPr>
            <a:lvl9pPr lvl="8"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9pPr>
          </a:lstStyle>
          <a:p>
            <a:r>
              <a:t>xx%</a:t>
            </a:r>
          </a:p>
        </p:txBody>
      </p:sp>
      <p:sp>
        <p:nvSpPr>
          <p:cNvPr id="104" name="Google Shape;104;p13"/>
          <p:cNvSpPr txBox="1">
            <a:spLocks noGrp="1"/>
          </p:cNvSpPr>
          <p:nvPr>
            <p:ph type="subTitle" idx="4"/>
          </p:nvPr>
        </p:nvSpPr>
        <p:spPr>
          <a:xfrm>
            <a:off x="718301" y="2555497"/>
            <a:ext cx="2736900" cy="393300"/>
          </a:xfrm>
          <a:prstGeom prst="rect">
            <a:avLst/>
          </a:prstGeom>
        </p:spPr>
        <p:txBody>
          <a:bodyPr spcFirstLastPara="1" wrap="square" lIns="91425" tIns="91425" rIns="91425" bIns="91425" anchor="t" anchorCtr="0">
            <a:normAutofit/>
          </a:bodyPr>
          <a:lstStyle>
            <a:lvl1pPr lvl="0" algn="r" rtl="0">
              <a:spcBef>
                <a:spcPts val="0"/>
              </a:spcBef>
              <a:spcAft>
                <a:spcPts val="0"/>
              </a:spcAft>
              <a:buNone/>
              <a:defRPr sz="1800" b="1">
                <a:solidFill>
                  <a:srgbClr val="E94A4E"/>
                </a:solidFill>
                <a:latin typeface="Kanit"/>
                <a:ea typeface="Kanit"/>
                <a:cs typeface="Kanit"/>
                <a:sym typeface="Kanit"/>
              </a:defRPr>
            </a:lvl1pPr>
            <a:lvl2pPr lvl="1" algn="r" rtl="0">
              <a:spcBef>
                <a:spcPts val="1200"/>
              </a:spcBef>
              <a:spcAft>
                <a:spcPts val="0"/>
              </a:spcAft>
              <a:buNone/>
              <a:defRPr sz="1800" b="1">
                <a:solidFill>
                  <a:srgbClr val="E94A4E"/>
                </a:solidFill>
                <a:latin typeface="Kanit"/>
                <a:ea typeface="Kanit"/>
                <a:cs typeface="Kanit"/>
                <a:sym typeface="Kanit"/>
              </a:defRPr>
            </a:lvl2pPr>
            <a:lvl3pPr lvl="2" algn="r" rtl="0">
              <a:spcBef>
                <a:spcPts val="1200"/>
              </a:spcBef>
              <a:spcAft>
                <a:spcPts val="0"/>
              </a:spcAft>
              <a:buNone/>
              <a:defRPr sz="1800" b="1">
                <a:solidFill>
                  <a:srgbClr val="E94A4E"/>
                </a:solidFill>
                <a:latin typeface="Kanit"/>
                <a:ea typeface="Kanit"/>
                <a:cs typeface="Kanit"/>
                <a:sym typeface="Kanit"/>
              </a:defRPr>
            </a:lvl3pPr>
            <a:lvl4pPr lvl="3" algn="r" rtl="0">
              <a:spcBef>
                <a:spcPts val="1200"/>
              </a:spcBef>
              <a:spcAft>
                <a:spcPts val="0"/>
              </a:spcAft>
              <a:buNone/>
              <a:defRPr sz="1800" b="1">
                <a:solidFill>
                  <a:srgbClr val="E94A4E"/>
                </a:solidFill>
                <a:latin typeface="Kanit"/>
                <a:ea typeface="Kanit"/>
                <a:cs typeface="Kanit"/>
                <a:sym typeface="Kanit"/>
              </a:defRPr>
            </a:lvl4pPr>
            <a:lvl5pPr lvl="4" algn="r" rtl="0">
              <a:spcBef>
                <a:spcPts val="1200"/>
              </a:spcBef>
              <a:spcAft>
                <a:spcPts val="0"/>
              </a:spcAft>
              <a:buNone/>
              <a:defRPr sz="1800" b="1">
                <a:solidFill>
                  <a:srgbClr val="E94A4E"/>
                </a:solidFill>
                <a:latin typeface="Kanit"/>
                <a:ea typeface="Kanit"/>
                <a:cs typeface="Kanit"/>
                <a:sym typeface="Kanit"/>
              </a:defRPr>
            </a:lvl5pPr>
            <a:lvl6pPr lvl="5" algn="r" rtl="0">
              <a:spcBef>
                <a:spcPts val="1200"/>
              </a:spcBef>
              <a:spcAft>
                <a:spcPts val="0"/>
              </a:spcAft>
              <a:buNone/>
              <a:defRPr sz="1800" b="1">
                <a:solidFill>
                  <a:srgbClr val="E94A4E"/>
                </a:solidFill>
                <a:latin typeface="Kanit"/>
                <a:ea typeface="Kanit"/>
                <a:cs typeface="Kanit"/>
                <a:sym typeface="Kanit"/>
              </a:defRPr>
            </a:lvl6pPr>
            <a:lvl7pPr lvl="6" algn="r" rtl="0">
              <a:spcBef>
                <a:spcPts val="1200"/>
              </a:spcBef>
              <a:spcAft>
                <a:spcPts val="0"/>
              </a:spcAft>
              <a:buNone/>
              <a:defRPr sz="1800" b="1">
                <a:solidFill>
                  <a:srgbClr val="E94A4E"/>
                </a:solidFill>
                <a:latin typeface="Kanit"/>
                <a:ea typeface="Kanit"/>
                <a:cs typeface="Kanit"/>
                <a:sym typeface="Kanit"/>
              </a:defRPr>
            </a:lvl7pPr>
            <a:lvl8pPr lvl="7" algn="r" rtl="0">
              <a:spcBef>
                <a:spcPts val="1200"/>
              </a:spcBef>
              <a:spcAft>
                <a:spcPts val="0"/>
              </a:spcAft>
              <a:buNone/>
              <a:defRPr sz="1800" b="1">
                <a:solidFill>
                  <a:srgbClr val="E94A4E"/>
                </a:solidFill>
                <a:latin typeface="Kanit"/>
                <a:ea typeface="Kanit"/>
                <a:cs typeface="Kanit"/>
                <a:sym typeface="Kanit"/>
              </a:defRPr>
            </a:lvl8pPr>
            <a:lvl9pPr lvl="8" algn="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05" name="Google Shape;105;p13"/>
          <p:cNvSpPr txBox="1">
            <a:spLocks noGrp="1"/>
          </p:cNvSpPr>
          <p:nvPr>
            <p:ph type="subTitle" idx="5"/>
          </p:nvPr>
        </p:nvSpPr>
        <p:spPr>
          <a:xfrm>
            <a:off x="713212" y="2870188"/>
            <a:ext cx="2733900" cy="5727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06" name="Google Shape;106;p13"/>
          <p:cNvSpPr txBox="1">
            <a:spLocks noGrp="1"/>
          </p:cNvSpPr>
          <p:nvPr>
            <p:ph type="title" idx="6" hasCustomPrompt="1"/>
          </p:nvPr>
        </p:nvSpPr>
        <p:spPr>
          <a:xfrm>
            <a:off x="3780840" y="2829633"/>
            <a:ext cx="630900" cy="42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E94A4E"/>
              </a:buClr>
              <a:buSzPts val="2400"/>
              <a:buFont typeface="Kanit"/>
              <a:buNone/>
              <a:defRPr sz="2400" b="1">
                <a:solidFill>
                  <a:srgbClr val="D4EBFC"/>
                </a:solidFill>
                <a:latin typeface="Kanit"/>
                <a:ea typeface="Kanit"/>
                <a:cs typeface="Kanit"/>
                <a:sym typeface="Kanit"/>
              </a:defRPr>
            </a:lvl1pPr>
            <a:lvl2pPr lvl="1"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2pPr>
            <a:lvl3pPr lvl="2"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3pPr>
            <a:lvl4pPr lvl="3"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4pPr>
            <a:lvl5pPr lvl="4"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5pPr>
            <a:lvl6pPr lvl="5"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6pPr>
            <a:lvl7pPr lvl="6"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7pPr>
            <a:lvl8pPr lvl="7"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8pPr>
            <a:lvl9pPr lvl="8"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9pPr>
          </a:lstStyle>
          <a:p>
            <a:r>
              <a:t>xx%</a:t>
            </a:r>
          </a:p>
        </p:txBody>
      </p:sp>
      <p:sp>
        <p:nvSpPr>
          <p:cNvPr id="107" name="Google Shape;107;p13"/>
          <p:cNvSpPr txBox="1">
            <a:spLocks noGrp="1"/>
          </p:cNvSpPr>
          <p:nvPr>
            <p:ph type="subTitle" idx="7"/>
          </p:nvPr>
        </p:nvSpPr>
        <p:spPr>
          <a:xfrm>
            <a:off x="5688746" y="1388025"/>
            <a:ext cx="2742000" cy="3933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800" b="1">
                <a:solidFill>
                  <a:srgbClr val="E94A4E"/>
                </a:solidFill>
                <a:latin typeface="Kanit"/>
                <a:ea typeface="Kanit"/>
                <a:cs typeface="Kanit"/>
                <a:sym typeface="Kanit"/>
              </a:defRPr>
            </a:lvl1pPr>
            <a:lvl2pPr lvl="1" rtl="0">
              <a:spcBef>
                <a:spcPts val="1200"/>
              </a:spcBef>
              <a:spcAft>
                <a:spcPts val="0"/>
              </a:spcAft>
              <a:buNone/>
              <a:defRPr sz="1800" b="1">
                <a:solidFill>
                  <a:srgbClr val="E94A4E"/>
                </a:solidFill>
                <a:latin typeface="Kanit"/>
                <a:ea typeface="Kanit"/>
                <a:cs typeface="Kanit"/>
                <a:sym typeface="Kanit"/>
              </a:defRPr>
            </a:lvl2pPr>
            <a:lvl3pPr lvl="2" rtl="0">
              <a:spcBef>
                <a:spcPts val="1200"/>
              </a:spcBef>
              <a:spcAft>
                <a:spcPts val="0"/>
              </a:spcAft>
              <a:buNone/>
              <a:defRPr sz="1800" b="1">
                <a:solidFill>
                  <a:srgbClr val="E94A4E"/>
                </a:solidFill>
                <a:latin typeface="Kanit"/>
                <a:ea typeface="Kanit"/>
                <a:cs typeface="Kanit"/>
                <a:sym typeface="Kanit"/>
              </a:defRPr>
            </a:lvl3pPr>
            <a:lvl4pPr lvl="3" rtl="0">
              <a:spcBef>
                <a:spcPts val="1200"/>
              </a:spcBef>
              <a:spcAft>
                <a:spcPts val="0"/>
              </a:spcAft>
              <a:buNone/>
              <a:defRPr sz="1800" b="1">
                <a:solidFill>
                  <a:srgbClr val="E94A4E"/>
                </a:solidFill>
                <a:latin typeface="Kanit"/>
                <a:ea typeface="Kanit"/>
                <a:cs typeface="Kanit"/>
                <a:sym typeface="Kanit"/>
              </a:defRPr>
            </a:lvl4pPr>
            <a:lvl5pPr lvl="4" rtl="0">
              <a:spcBef>
                <a:spcPts val="1200"/>
              </a:spcBef>
              <a:spcAft>
                <a:spcPts val="0"/>
              </a:spcAft>
              <a:buNone/>
              <a:defRPr sz="1800" b="1">
                <a:solidFill>
                  <a:srgbClr val="E94A4E"/>
                </a:solidFill>
                <a:latin typeface="Kanit"/>
                <a:ea typeface="Kanit"/>
                <a:cs typeface="Kanit"/>
                <a:sym typeface="Kanit"/>
              </a:defRPr>
            </a:lvl5pPr>
            <a:lvl6pPr lvl="5" rtl="0">
              <a:spcBef>
                <a:spcPts val="1200"/>
              </a:spcBef>
              <a:spcAft>
                <a:spcPts val="0"/>
              </a:spcAft>
              <a:buNone/>
              <a:defRPr sz="1800" b="1">
                <a:solidFill>
                  <a:srgbClr val="E94A4E"/>
                </a:solidFill>
                <a:latin typeface="Kanit"/>
                <a:ea typeface="Kanit"/>
                <a:cs typeface="Kanit"/>
                <a:sym typeface="Kanit"/>
              </a:defRPr>
            </a:lvl6pPr>
            <a:lvl7pPr lvl="6" rtl="0">
              <a:spcBef>
                <a:spcPts val="1200"/>
              </a:spcBef>
              <a:spcAft>
                <a:spcPts val="0"/>
              </a:spcAft>
              <a:buNone/>
              <a:defRPr sz="1800" b="1">
                <a:solidFill>
                  <a:srgbClr val="E94A4E"/>
                </a:solidFill>
                <a:latin typeface="Kanit"/>
                <a:ea typeface="Kanit"/>
                <a:cs typeface="Kanit"/>
                <a:sym typeface="Kanit"/>
              </a:defRPr>
            </a:lvl7pPr>
            <a:lvl8pPr lvl="7" rtl="0">
              <a:spcBef>
                <a:spcPts val="1200"/>
              </a:spcBef>
              <a:spcAft>
                <a:spcPts val="0"/>
              </a:spcAft>
              <a:buNone/>
              <a:defRPr sz="1800" b="1">
                <a:solidFill>
                  <a:srgbClr val="E94A4E"/>
                </a:solidFill>
                <a:latin typeface="Kanit"/>
                <a:ea typeface="Kanit"/>
                <a:cs typeface="Kanit"/>
                <a:sym typeface="Kanit"/>
              </a:defRPr>
            </a:lvl8pPr>
            <a:lvl9pPr lvl="8"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08" name="Google Shape;108;p13"/>
          <p:cNvSpPr txBox="1">
            <a:spLocks noGrp="1"/>
          </p:cNvSpPr>
          <p:nvPr>
            <p:ph type="subTitle" idx="8"/>
          </p:nvPr>
        </p:nvSpPr>
        <p:spPr>
          <a:xfrm>
            <a:off x="5681997" y="1697190"/>
            <a:ext cx="2742000" cy="57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09" name="Google Shape;109;p13"/>
          <p:cNvSpPr txBox="1">
            <a:spLocks noGrp="1"/>
          </p:cNvSpPr>
          <p:nvPr>
            <p:ph type="title" idx="9" hasCustomPrompt="1"/>
          </p:nvPr>
        </p:nvSpPr>
        <p:spPr>
          <a:xfrm>
            <a:off x="4732667" y="1659972"/>
            <a:ext cx="630900" cy="42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E94A4E"/>
              </a:buClr>
              <a:buSzPts val="2400"/>
              <a:buFont typeface="Kanit"/>
              <a:buNone/>
              <a:defRPr sz="2400" b="1">
                <a:solidFill>
                  <a:srgbClr val="D4EBFC"/>
                </a:solidFill>
                <a:latin typeface="Kanit"/>
                <a:ea typeface="Kanit"/>
                <a:cs typeface="Kanit"/>
                <a:sym typeface="Kanit"/>
              </a:defRPr>
            </a:lvl1pPr>
            <a:lvl2pPr lvl="1"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2pPr>
            <a:lvl3pPr lvl="2"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3pPr>
            <a:lvl4pPr lvl="3"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4pPr>
            <a:lvl5pPr lvl="4"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5pPr>
            <a:lvl6pPr lvl="5"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6pPr>
            <a:lvl7pPr lvl="6"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7pPr>
            <a:lvl8pPr lvl="7"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8pPr>
            <a:lvl9pPr lvl="8"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9pPr>
          </a:lstStyle>
          <a:p>
            <a:r>
              <a:t>xx%</a:t>
            </a:r>
          </a:p>
        </p:txBody>
      </p:sp>
      <p:sp>
        <p:nvSpPr>
          <p:cNvPr id="110" name="Google Shape;110;p13"/>
          <p:cNvSpPr txBox="1">
            <a:spLocks noGrp="1"/>
          </p:cNvSpPr>
          <p:nvPr>
            <p:ph type="subTitle" idx="13"/>
          </p:nvPr>
        </p:nvSpPr>
        <p:spPr>
          <a:xfrm>
            <a:off x="5688283" y="2555497"/>
            <a:ext cx="2742000" cy="3933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800" b="1">
                <a:solidFill>
                  <a:srgbClr val="E94A4E"/>
                </a:solidFill>
                <a:latin typeface="Kanit"/>
                <a:ea typeface="Kanit"/>
                <a:cs typeface="Kanit"/>
                <a:sym typeface="Kanit"/>
              </a:defRPr>
            </a:lvl1pPr>
            <a:lvl2pPr lvl="1" rtl="0">
              <a:spcBef>
                <a:spcPts val="1200"/>
              </a:spcBef>
              <a:spcAft>
                <a:spcPts val="0"/>
              </a:spcAft>
              <a:buNone/>
              <a:defRPr sz="1800" b="1">
                <a:solidFill>
                  <a:srgbClr val="E94A4E"/>
                </a:solidFill>
                <a:latin typeface="Kanit"/>
                <a:ea typeface="Kanit"/>
                <a:cs typeface="Kanit"/>
                <a:sym typeface="Kanit"/>
              </a:defRPr>
            </a:lvl2pPr>
            <a:lvl3pPr lvl="2" rtl="0">
              <a:spcBef>
                <a:spcPts val="1200"/>
              </a:spcBef>
              <a:spcAft>
                <a:spcPts val="0"/>
              </a:spcAft>
              <a:buNone/>
              <a:defRPr sz="1800" b="1">
                <a:solidFill>
                  <a:srgbClr val="E94A4E"/>
                </a:solidFill>
                <a:latin typeface="Kanit"/>
                <a:ea typeface="Kanit"/>
                <a:cs typeface="Kanit"/>
                <a:sym typeface="Kanit"/>
              </a:defRPr>
            </a:lvl3pPr>
            <a:lvl4pPr lvl="3" rtl="0">
              <a:spcBef>
                <a:spcPts val="1200"/>
              </a:spcBef>
              <a:spcAft>
                <a:spcPts val="0"/>
              </a:spcAft>
              <a:buNone/>
              <a:defRPr sz="1800" b="1">
                <a:solidFill>
                  <a:srgbClr val="E94A4E"/>
                </a:solidFill>
                <a:latin typeface="Kanit"/>
                <a:ea typeface="Kanit"/>
                <a:cs typeface="Kanit"/>
                <a:sym typeface="Kanit"/>
              </a:defRPr>
            </a:lvl4pPr>
            <a:lvl5pPr lvl="4" rtl="0">
              <a:spcBef>
                <a:spcPts val="1200"/>
              </a:spcBef>
              <a:spcAft>
                <a:spcPts val="0"/>
              </a:spcAft>
              <a:buNone/>
              <a:defRPr sz="1800" b="1">
                <a:solidFill>
                  <a:srgbClr val="E94A4E"/>
                </a:solidFill>
                <a:latin typeface="Kanit"/>
                <a:ea typeface="Kanit"/>
                <a:cs typeface="Kanit"/>
                <a:sym typeface="Kanit"/>
              </a:defRPr>
            </a:lvl5pPr>
            <a:lvl6pPr lvl="5" rtl="0">
              <a:spcBef>
                <a:spcPts val="1200"/>
              </a:spcBef>
              <a:spcAft>
                <a:spcPts val="0"/>
              </a:spcAft>
              <a:buNone/>
              <a:defRPr sz="1800" b="1">
                <a:solidFill>
                  <a:srgbClr val="E94A4E"/>
                </a:solidFill>
                <a:latin typeface="Kanit"/>
                <a:ea typeface="Kanit"/>
                <a:cs typeface="Kanit"/>
                <a:sym typeface="Kanit"/>
              </a:defRPr>
            </a:lvl6pPr>
            <a:lvl7pPr lvl="6" rtl="0">
              <a:spcBef>
                <a:spcPts val="1200"/>
              </a:spcBef>
              <a:spcAft>
                <a:spcPts val="0"/>
              </a:spcAft>
              <a:buNone/>
              <a:defRPr sz="1800" b="1">
                <a:solidFill>
                  <a:srgbClr val="E94A4E"/>
                </a:solidFill>
                <a:latin typeface="Kanit"/>
                <a:ea typeface="Kanit"/>
                <a:cs typeface="Kanit"/>
                <a:sym typeface="Kanit"/>
              </a:defRPr>
            </a:lvl7pPr>
            <a:lvl8pPr lvl="7" rtl="0">
              <a:spcBef>
                <a:spcPts val="1200"/>
              </a:spcBef>
              <a:spcAft>
                <a:spcPts val="0"/>
              </a:spcAft>
              <a:buNone/>
              <a:defRPr sz="1800" b="1">
                <a:solidFill>
                  <a:srgbClr val="E94A4E"/>
                </a:solidFill>
                <a:latin typeface="Kanit"/>
                <a:ea typeface="Kanit"/>
                <a:cs typeface="Kanit"/>
                <a:sym typeface="Kanit"/>
              </a:defRPr>
            </a:lvl8pPr>
            <a:lvl9pPr lvl="8"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11" name="Google Shape;111;p13"/>
          <p:cNvSpPr txBox="1">
            <a:spLocks noGrp="1"/>
          </p:cNvSpPr>
          <p:nvPr>
            <p:ph type="subTitle" idx="14"/>
          </p:nvPr>
        </p:nvSpPr>
        <p:spPr>
          <a:xfrm>
            <a:off x="5681538" y="2870188"/>
            <a:ext cx="2742000" cy="57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12" name="Google Shape;112;p13"/>
          <p:cNvSpPr txBox="1">
            <a:spLocks noGrp="1"/>
          </p:cNvSpPr>
          <p:nvPr>
            <p:ph type="title" idx="15" hasCustomPrompt="1"/>
          </p:nvPr>
        </p:nvSpPr>
        <p:spPr>
          <a:xfrm>
            <a:off x="4732205" y="2829633"/>
            <a:ext cx="630900" cy="42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E94A4E"/>
              </a:buClr>
              <a:buSzPts val="2400"/>
              <a:buFont typeface="Kanit"/>
              <a:buNone/>
              <a:defRPr sz="2400" b="1">
                <a:solidFill>
                  <a:srgbClr val="D4EBFC"/>
                </a:solidFill>
                <a:latin typeface="Kanit"/>
                <a:ea typeface="Kanit"/>
                <a:cs typeface="Kanit"/>
                <a:sym typeface="Kanit"/>
              </a:defRPr>
            </a:lvl1pPr>
            <a:lvl2pPr lvl="1"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2pPr>
            <a:lvl3pPr lvl="2"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3pPr>
            <a:lvl4pPr lvl="3"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4pPr>
            <a:lvl5pPr lvl="4"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5pPr>
            <a:lvl6pPr lvl="5"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6pPr>
            <a:lvl7pPr lvl="6"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7pPr>
            <a:lvl8pPr lvl="7"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8pPr>
            <a:lvl9pPr lvl="8"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9pPr>
          </a:lstStyle>
          <a:p>
            <a:r>
              <a:t>xx%</a:t>
            </a:r>
          </a:p>
        </p:txBody>
      </p:sp>
      <p:sp>
        <p:nvSpPr>
          <p:cNvPr id="113" name="Google Shape;113;p13"/>
          <p:cNvSpPr txBox="1">
            <a:spLocks noGrp="1"/>
          </p:cNvSpPr>
          <p:nvPr>
            <p:ph type="subTitle" idx="16"/>
          </p:nvPr>
        </p:nvSpPr>
        <p:spPr>
          <a:xfrm>
            <a:off x="718301" y="3721172"/>
            <a:ext cx="2736900" cy="393300"/>
          </a:xfrm>
          <a:prstGeom prst="rect">
            <a:avLst/>
          </a:prstGeom>
        </p:spPr>
        <p:txBody>
          <a:bodyPr spcFirstLastPara="1" wrap="square" lIns="91425" tIns="91425" rIns="91425" bIns="91425" anchor="t" anchorCtr="0">
            <a:normAutofit/>
          </a:bodyPr>
          <a:lstStyle>
            <a:lvl1pPr lvl="0" algn="r" rtl="0">
              <a:spcBef>
                <a:spcPts val="0"/>
              </a:spcBef>
              <a:spcAft>
                <a:spcPts val="0"/>
              </a:spcAft>
              <a:buNone/>
              <a:defRPr sz="1800" b="1">
                <a:solidFill>
                  <a:srgbClr val="E94A4E"/>
                </a:solidFill>
                <a:latin typeface="Kanit"/>
                <a:ea typeface="Kanit"/>
                <a:cs typeface="Kanit"/>
                <a:sym typeface="Kanit"/>
              </a:defRPr>
            </a:lvl1pPr>
            <a:lvl2pPr lvl="1" algn="r" rtl="0">
              <a:spcBef>
                <a:spcPts val="1200"/>
              </a:spcBef>
              <a:spcAft>
                <a:spcPts val="0"/>
              </a:spcAft>
              <a:buNone/>
              <a:defRPr sz="1800" b="1">
                <a:solidFill>
                  <a:srgbClr val="E94A4E"/>
                </a:solidFill>
                <a:latin typeface="Kanit"/>
                <a:ea typeface="Kanit"/>
                <a:cs typeface="Kanit"/>
                <a:sym typeface="Kanit"/>
              </a:defRPr>
            </a:lvl2pPr>
            <a:lvl3pPr lvl="2" algn="r" rtl="0">
              <a:spcBef>
                <a:spcPts val="1200"/>
              </a:spcBef>
              <a:spcAft>
                <a:spcPts val="0"/>
              </a:spcAft>
              <a:buNone/>
              <a:defRPr sz="1800" b="1">
                <a:solidFill>
                  <a:srgbClr val="E94A4E"/>
                </a:solidFill>
                <a:latin typeface="Kanit"/>
                <a:ea typeface="Kanit"/>
                <a:cs typeface="Kanit"/>
                <a:sym typeface="Kanit"/>
              </a:defRPr>
            </a:lvl3pPr>
            <a:lvl4pPr lvl="3" algn="r" rtl="0">
              <a:spcBef>
                <a:spcPts val="1200"/>
              </a:spcBef>
              <a:spcAft>
                <a:spcPts val="0"/>
              </a:spcAft>
              <a:buNone/>
              <a:defRPr sz="1800" b="1">
                <a:solidFill>
                  <a:srgbClr val="E94A4E"/>
                </a:solidFill>
                <a:latin typeface="Kanit"/>
                <a:ea typeface="Kanit"/>
                <a:cs typeface="Kanit"/>
                <a:sym typeface="Kanit"/>
              </a:defRPr>
            </a:lvl4pPr>
            <a:lvl5pPr lvl="4" algn="r" rtl="0">
              <a:spcBef>
                <a:spcPts val="1200"/>
              </a:spcBef>
              <a:spcAft>
                <a:spcPts val="0"/>
              </a:spcAft>
              <a:buNone/>
              <a:defRPr sz="1800" b="1">
                <a:solidFill>
                  <a:srgbClr val="E94A4E"/>
                </a:solidFill>
                <a:latin typeface="Kanit"/>
                <a:ea typeface="Kanit"/>
                <a:cs typeface="Kanit"/>
                <a:sym typeface="Kanit"/>
              </a:defRPr>
            </a:lvl5pPr>
            <a:lvl6pPr lvl="5" algn="r" rtl="0">
              <a:spcBef>
                <a:spcPts val="1200"/>
              </a:spcBef>
              <a:spcAft>
                <a:spcPts val="0"/>
              </a:spcAft>
              <a:buNone/>
              <a:defRPr sz="1800" b="1">
                <a:solidFill>
                  <a:srgbClr val="E94A4E"/>
                </a:solidFill>
                <a:latin typeface="Kanit"/>
                <a:ea typeface="Kanit"/>
                <a:cs typeface="Kanit"/>
                <a:sym typeface="Kanit"/>
              </a:defRPr>
            </a:lvl6pPr>
            <a:lvl7pPr lvl="6" algn="r" rtl="0">
              <a:spcBef>
                <a:spcPts val="1200"/>
              </a:spcBef>
              <a:spcAft>
                <a:spcPts val="0"/>
              </a:spcAft>
              <a:buNone/>
              <a:defRPr sz="1800" b="1">
                <a:solidFill>
                  <a:srgbClr val="E94A4E"/>
                </a:solidFill>
                <a:latin typeface="Kanit"/>
                <a:ea typeface="Kanit"/>
                <a:cs typeface="Kanit"/>
                <a:sym typeface="Kanit"/>
              </a:defRPr>
            </a:lvl7pPr>
            <a:lvl8pPr lvl="7" algn="r" rtl="0">
              <a:spcBef>
                <a:spcPts val="1200"/>
              </a:spcBef>
              <a:spcAft>
                <a:spcPts val="0"/>
              </a:spcAft>
              <a:buNone/>
              <a:defRPr sz="1800" b="1">
                <a:solidFill>
                  <a:srgbClr val="E94A4E"/>
                </a:solidFill>
                <a:latin typeface="Kanit"/>
                <a:ea typeface="Kanit"/>
                <a:cs typeface="Kanit"/>
                <a:sym typeface="Kanit"/>
              </a:defRPr>
            </a:lvl8pPr>
            <a:lvl9pPr lvl="8" algn="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14" name="Google Shape;114;p13"/>
          <p:cNvSpPr txBox="1">
            <a:spLocks noGrp="1"/>
          </p:cNvSpPr>
          <p:nvPr>
            <p:ph type="subTitle" idx="17"/>
          </p:nvPr>
        </p:nvSpPr>
        <p:spPr>
          <a:xfrm>
            <a:off x="713212" y="4035863"/>
            <a:ext cx="2733900" cy="5727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15" name="Google Shape;115;p13"/>
          <p:cNvSpPr txBox="1">
            <a:spLocks noGrp="1"/>
          </p:cNvSpPr>
          <p:nvPr>
            <p:ph type="title" idx="18" hasCustomPrompt="1"/>
          </p:nvPr>
        </p:nvSpPr>
        <p:spPr>
          <a:xfrm>
            <a:off x="3780840" y="3998383"/>
            <a:ext cx="630900" cy="42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E94A4E"/>
              </a:buClr>
              <a:buSzPts val="2400"/>
              <a:buFont typeface="Kanit"/>
              <a:buNone/>
              <a:defRPr sz="2400" b="1">
                <a:solidFill>
                  <a:srgbClr val="D4EBFC"/>
                </a:solidFill>
                <a:latin typeface="Kanit"/>
                <a:ea typeface="Kanit"/>
                <a:cs typeface="Kanit"/>
                <a:sym typeface="Kanit"/>
              </a:defRPr>
            </a:lvl1pPr>
            <a:lvl2pPr lvl="1"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2pPr>
            <a:lvl3pPr lvl="2"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3pPr>
            <a:lvl4pPr lvl="3"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4pPr>
            <a:lvl5pPr lvl="4"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5pPr>
            <a:lvl6pPr lvl="5"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6pPr>
            <a:lvl7pPr lvl="6"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7pPr>
            <a:lvl8pPr lvl="7"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8pPr>
            <a:lvl9pPr lvl="8"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9pPr>
          </a:lstStyle>
          <a:p>
            <a:r>
              <a:t>xx%</a:t>
            </a:r>
          </a:p>
        </p:txBody>
      </p:sp>
      <p:sp>
        <p:nvSpPr>
          <p:cNvPr id="116" name="Google Shape;116;p13"/>
          <p:cNvSpPr txBox="1">
            <a:spLocks noGrp="1"/>
          </p:cNvSpPr>
          <p:nvPr>
            <p:ph type="subTitle" idx="19"/>
          </p:nvPr>
        </p:nvSpPr>
        <p:spPr>
          <a:xfrm>
            <a:off x="5688283" y="3721172"/>
            <a:ext cx="2742000" cy="3933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800" b="1">
                <a:solidFill>
                  <a:srgbClr val="E94A4E"/>
                </a:solidFill>
                <a:latin typeface="Kanit"/>
                <a:ea typeface="Kanit"/>
                <a:cs typeface="Kanit"/>
                <a:sym typeface="Kanit"/>
              </a:defRPr>
            </a:lvl1pPr>
            <a:lvl2pPr lvl="1" rtl="0">
              <a:spcBef>
                <a:spcPts val="1200"/>
              </a:spcBef>
              <a:spcAft>
                <a:spcPts val="0"/>
              </a:spcAft>
              <a:buNone/>
              <a:defRPr sz="1800" b="1">
                <a:solidFill>
                  <a:srgbClr val="E94A4E"/>
                </a:solidFill>
                <a:latin typeface="Kanit"/>
                <a:ea typeface="Kanit"/>
                <a:cs typeface="Kanit"/>
                <a:sym typeface="Kanit"/>
              </a:defRPr>
            </a:lvl2pPr>
            <a:lvl3pPr lvl="2" rtl="0">
              <a:spcBef>
                <a:spcPts val="1200"/>
              </a:spcBef>
              <a:spcAft>
                <a:spcPts val="0"/>
              </a:spcAft>
              <a:buNone/>
              <a:defRPr sz="1800" b="1">
                <a:solidFill>
                  <a:srgbClr val="E94A4E"/>
                </a:solidFill>
                <a:latin typeface="Kanit"/>
                <a:ea typeface="Kanit"/>
                <a:cs typeface="Kanit"/>
                <a:sym typeface="Kanit"/>
              </a:defRPr>
            </a:lvl3pPr>
            <a:lvl4pPr lvl="3" rtl="0">
              <a:spcBef>
                <a:spcPts val="1200"/>
              </a:spcBef>
              <a:spcAft>
                <a:spcPts val="0"/>
              </a:spcAft>
              <a:buNone/>
              <a:defRPr sz="1800" b="1">
                <a:solidFill>
                  <a:srgbClr val="E94A4E"/>
                </a:solidFill>
                <a:latin typeface="Kanit"/>
                <a:ea typeface="Kanit"/>
                <a:cs typeface="Kanit"/>
                <a:sym typeface="Kanit"/>
              </a:defRPr>
            </a:lvl4pPr>
            <a:lvl5pPr lvl="4" rtl="0">
              <a:spcBef>
                <a:spcPts val="1200"/>
              </a:spcBef>
              <a:spcAft>
                <a:spcPts val="0"/>
              </a:spcAft>
              <a:buNone/>
              <a:defRPr sz="1800" b="1">
                <a:solidFill>
                  <a:srgbClr val="E94A4E"/>
                </a:solidFill>
                <a:latin typeface="Kanit"/>
                <a:ea typeface="Kanit"/>
                <a:cs typeface="Kanit"/>
                <a:sym typeface="Kanit"/>
              </a:defRPr>
            </a:lvl5pPr>
            <a:lvl6pPr lvl="5" rtl="0">
              <a:spcBef>
                <a:spcPts val="1200"/>
              </a:spcBef>
              <a:spcAft>
                <a:spcPts val="0"/>
              </a:spcAft>
              <a:buNone/>
              <a:defRPr sz="1800" b="1">
                <a:solidFill>
                  <a:srgbClr val="E94A4E"/>
                </a:solidFill>
                <a:latin typeface="Kanit"/>
                <a:ea typeface="Kanit"/>
                <a:cs typeface="Kanit"/>
                <a:sym typeface="Kanit"/>
              </a:defRPr>
            </a:lvl6pPr>
            <a:lvl7pPr lvl="6" rtl="0">
              <a:spcBef>
                <a:spcPts val="1200"/>
              </a:spcBef>
              <a:spcAft>
                <a:spcPts val="0"/>
              </a:spcAft>
              <a:buNone/>
              <a:defRPr sz="1800" b="1">
                <a:solidFill>
                  <a:srgbClr val="E94A4E"/>
                </a:solidFill>
                <a:latin typeface="Kanit"/>
                <a:ea typeface="Kanit"/>
                <a:cs typeface="Kanit"/>
                <a:sym typeface="Kanit"/>
              </a:defRPr>
            </a:lvl7pPr>
            <a:lvl8pPr lvl="7" rtl="0">
              <a:spcBef>
                <a:spcPts val="1200"/>
              </a:spcBef>
              <a:spcAft>
                <a:spcPts val="0"/>
              </a:spcAft>
              <a:buNone/>
              <a:defRPr sz="1800" b="1">
                <a:solidFill>
                  <a:srgbClr val="E94A4E"/>
                </a:solidFill>
                <a:latin typeface="Kanit"/>
                <a:ea typeface="Kanit"/>
                <a:cs typeface="Kanit"/>
                <a:sym typeface="Kanit"/>
              </a:defRPr>
            </a:lvl8pPr>
            <a:lvl9pPr lvl="8"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17" name="Google Shape;117;p13"/>
          <p:cNvSpPr txBox="1">
            <a:spLocks noGrp="1"/>
          </p:cNvSpPr>
          <p:nvPr>
            <p:ph type="subTitle" idx="20"/>
          </p:nvPr>
        </p:nvSpPr>
        <p:spPr>
          <a:xfrm>
            <a:off x="5681538" y="4035863"/>
            <a:ext cx="2742000" cy="57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18" name="Google Shape;118;p13"/>
          <p:cNvSpPr txBox="1">
            <a:spLocks noGrp="1"/>
          </p:cNvSpPr>
          <p:nvPr>
            <p:ph type="title" idx="21" hasCustomPrompt="1"/>
          </p:nvPr>
        </p:nvSpPr>
        <p:spPr>
          <a:xfrm>
            <a:off x="4732205" y="3998383"/>
            <a:ext cx="630900" cy="42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E94A4E"/>
              </a:buClr>
              <a:buSzPts val="2400"/>
              <a:buFont typeface="Kanit"/>
              <a:buNone/>
              <a:defRPr sz="2400" b="1">
                <a:solidFill>
                  <a:srgbClr val="D4EBFC"/>
                </a:solidFill>
                <a:latin typeface="Kanit"/>
                <a:ea typeface="Kanit"/>
                <a:cs typeface="Kanit"/>
                <a:sym typeface="Kanit"/>
              </a:defRPr>
            </a:lvl1pPr>
            <a:lvl2pPr lvl="1"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2pPr>
            <a:lvl3pPr lvl="2"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3pPr>
            <a:lvl4pPr lvl="3"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4pPr>
            <a:lvl5pPr lvl="4"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5pPr>
            <a:lvl6pPr lvl="5"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6pPr>
            <a:lvl7pPr lvl="6"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7pPr>
            <a:lvl8pPr lvl="7"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8pPr>
            <a:lvl9pPr lvl="8"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2">
    <p:bg>
      <p:bgPr>
        <a:solidFill>
          <a:srgbClr val="E3F1FE"/>
        </a:solidFill>
        <a:effectLst/>
      </p:bgPr>
    </p:bg>
    <p:spTree>
      <p:nvGrpSpPr>
        <p:cNvPr id="1" name="Shape 127"/>
        <p:cNvGrpSpPr/>
        <p:nvPr/>
      </p:nvGrpSpPr>
      <p:grpSpPr>
        <a:xfrm>
          <a:off x="0" y="0"/>
          <a:ext cx="0" cy="0"/>
          <a:chOff x="0" y="0"/>
          <a:chExt cx="0" cy="0"/>
        </a:xfrm>
      </p:grpSpPr>
      <p:sp>
        <p:nvSpPr>
          <p:cNvPr id="128" name="Google Shape;128;p15"/>
          <p:cNvSpPr txBox="1">
            <a:spLocks noGrp="1"/>
          </p:cNvSpPr>
          <p:nvPr>
            <p:ph type="title"/>
          </p:nvPr>
        </p:nvSpPr>
        <p:spPr>
          <a:xfrm>
            <a:off x="713225" y="539500"/>
            <a:ext cx="7717500" cy="631500"/>
          </a:xfrm>
          <a:prstGeom prst="rect">
            <a:avLst/>
          </a:prstGeom>
        </p:spPr>
        <p:txBody>
          <a:bodyPr spcFirstLastPara="1" wrap="square" lIns="91425" tIns="91425" rIns="91425" bIns="91425" anchor="t" anchorCtr="0">
            <a:normAutofit/>
          </a:bodyPr>
          <a:lstStyle>
            <a:lvl1pPr lv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1pPr>
            <a:lvl2pPr lvl="1">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2pPr>
            <a:lvl3pPr lvl="2">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3pPr>
            <a:lvl4pPr lvl="3">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4pPr>
            <a:lvl5pPr lvl="4">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5pPr>
            <a:lvl6pPr lvl="5">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6pPr>
            <a:lvl7pPr lvl="6">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7pPr>
            <a:lvl8pPr lvl="7">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8pPr>
            <a:lvl9pPr lvl="8">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9pPr>
          </a:lstStyle>
          <a:p>
            <a:endParaRPr/>
          </a:p>
        </p:txBody>
      </p:sp>
      <p:sp>
        <p:nvSpPr>
          <p:cNvPr id="129" name="Google Shape;129;p15"/>
          <p:cNvSpPr txBox="1">
            <a:spLocks noGrp="1"/>
          </p:cNvSpPr>
          <p:nvPr>
            <p:ph type="subTitle" idx="1"/>
          </p:nvPr>
        </p:nvSpPr>
        <p:spPr>
          <a:xfrm>
            <a:off x="1072729" y="1387400"/>
            <a:ext cx="2263800" cy="564600"/>
          </a:xfrm>
          <a:prstGeom prst="rect">
            <a:avLst/>
          </a:prstGeom>
        </p:spPr>
        <p:txBody>
          <a:bodyPr spcFirstLastPara="1" wrap="square" lIns="91425" tIns="91425" rIns="91425" bIns="91425" anchor="t" anchorCtr="0">
            <a:normAutofit/>
          </a:bodyPr>
          <a:lstStyle>
            <a:lvl1pPr lvl="0" algn="r" rtl="0">
              <a:spcBef>
                <a:spcPts val="0"/>
              </a:spcBef>
              <a:spcAft>
                <a:spcPts val="0"/>
              </a:spcAft>
              <a:buNone/>
              <a:defRPr sz="1800" b="1">
                <a:solidFill>
                  <a:srgbClr val="E94A4E"/>
                </a:solidFill>
                <a:latin typeface="Kanit"/>
                <a:ea typeface="Kanit"/>
                <a:cs typeface="Kanit"/>
                <a:sym typeface="Kanit"/>
              </a:defRPr>
            </a:lvl1pPr>
            <a:lvl2pPr lvl="1" algn="r" rtl="0">
              <a:spcBef>
                <a:spcPts val="1200"/>
              </a:spcBef>
              <a:spcAft>
                <a:spcPts val="0"/>
              </a:spcAft>
              <a:buNone/>
              <a:defRPr sz="1800" b="1">
                <a:solidFill>
                  <a:srgbClr val="E94A4E"/>
                </a:solidFill>
                <a:latin typeface="Kanit"/>
                <a:ea typeface="Kanit"/>
                <a:cs typeface="Kanit"/>
                <a:sym typeface="Kanit"/>
              </a:defRPr>
            </a:lvl2pPr>
            <a:lvl3pPr lvl="2" algn="r" rtl="0">
              <a:spcBef>
                <a:spcPts val="1200"/>
              </a:spcBef>
              <a:spcAft>
                <a:spcPts val="0"/>
              </a:spcAft>
              <a:buNone/>
              <a:defRPr sz="1800" b="1">
                <a:solidFill>
                  <a:srgbClr val="E94A4E"/>
                </a:solidFill>
                <a:latin typeface="Kanit"/>
                <a:ea typeface="Kanit"/>
                <a:cs typeface="Kanit"/>
                <a:sym typeface="Kanit"/>
              </a:defRPr>
            </a:lvl3pPr>
            <a:lvl4pPr lvl="3" algn="r" rtl="0">
              <a:spcBef>
                <a:spcPts val="1200"/>
              </a:spcBef>
              <a:spcAft>
                <a:spcPts val="0"/>
              </a:spcAft>
              <a:buNone/>
              <a:defRPr sz="1800" b="1">
                <a:solidFill>
                  <a:srgbClr val="E94A4E"/>
                </a:solidFill>
                <a:latin typeface="Kanit"/>
                <a:ea typeface="Kanit"/>
                <a:cs typeface="Kanit"/>
                <a:sym typeface="Kanit"/>
              </a:defRPr>
            </a:lvl4pPr>
            <a:lvl5pPr lvl="4" algn="r" rtl="0">
              <a:spcBef>
                <a:spcPts val="1200"/>
              </a:spcBef>
              <a:spcAft>
                <a:spcPts val="0"/>
              </a:spcAft>
              <a:buNone/>
              <a:defRPr sz="1800" b="1">
                <a:solidFill>
                  <a:srgbClr val="E94A4E"/>
                </a:solidFill>
                <a:latin typeface="Kanit"/>
                <a:ea typeface="Kanit"/>
                <a:cs typeface="Kanit"/>
                <a:sym typeface="Kanit"/>
              </a:defRPr>
            </a:lvl5pPr>
            <a:lvl6pPr lvl="5" algn="r" rtl="0">
              <a:spcBef>
                <a:spcPts val="1200"/>
              </a:spcBef>
              <a:spcAft>
                <a:spcPts val="0"/>
              </a:spcAft>
              <a:buNone/>
              <a:defRPr sz="1800" b="1">
                <a:solidFill>
                  <a:srgbClr val="E94A4E"/>
                </a:solidFill>
                <a:latin typeface="Kanit"/>
                <a:ea typeface="Kanit"/>
                <a:cs typeface="Kanit"/>
                <a:sym typeface="Kanit"/>
              </a:defRPr>
            </a:lvl6pPr>
            <a:lvl7pPr lvl="6" algn="r" rtl="0">
              <a:spcBef>
                <a:spcPts val="1200"/>
              </a:spcBef>
              <a:spcAft>
                <a:spcPts val="0"/>
              </a:spcAft>
              <a:buNone/>
              <a:defRPr sz="1800" b="1">
                <a:solidFill>
                  <a:srgbClr val="E94A4E"/>
                </a:solidFill>
                <a:latin typeface="Kanit"/>
                <a:ea typeface="Kanit"/>
                <a:cs typeface="Kanit"/>
                <a:sym typeface="Kanit"/>
              </a:defRPr>
            </a:lvl7pPr>
            <a:lvl8pPr lvl="7" algn="r" rtl="0">
              <a:spcBef>
                <a:spcPts val="1200"/>
              </a:spcBef>
              <a:spcAft>
                <a:spcPts val="0"/>
              </a:spcAft>
              <a:buNone/>
              <a:defRPr sz="1800" b="1">
                <a:solidFill>
                  <a:srgbClr val="E94A4E"/>
                </a:solidFill>
                <a:latin typeface="Kanit"/>
                <a:ea typeface="Kanit"/>
                <a:cs typeface="Kanit"/>
                <a:sym typeface="Kanit"/>
              </a:defRPr>
            </a:lvl8pPr>
            <a:lvl9pPr lvl="8" algn="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30" name="Google Shape;130;p15"/>
          <p:cNvSpPr txBox="1">
            <a:spLocks noGrp="1"/>
          </p:cNvSpPr>
          <p:nvPr>
            <p:ph type="subTitle" idx="2"/>
          </p:nvPr>
        </p:nvSpPr>
        <p:spPr>
          <a:xfrm>
            <a:off x="1072075" y="1791437"/>
            <a:ext cx="2264700" cy="10125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31" name="Google Shape;131;p15"/>
          <p:cNvSpPr txBox="1">
            <a:spLocks noGrp="1"/>
          </p:cNvSpPr>
          <p:nvPr>
            <p:ph type="subTitle" idx="3"/>
          </p:nvPr>
        </p:nvSpPr>
        <p:spPr>
          <a:xfrm>
            <a:off x="1074723" y="3097397"/>
            <a:ext cx="2270400" cy="559500"/>
          </a:xfrm>
          <a:prstGeom prst="rect">
            <a:avLst/>
          </a:prstGeom>
        </p:spPr>
        <p:txBody>
          <a:bodyPr spcFirstLastPara="1" wrap="square" lIns="91425" tIns="91425" rIns="91425" bIns="91425" anchor="t" anchorCtr="0">
            <a:normAutofit/>
          </a:bodyPr>
          <a:lstStyle>
            <a:lvl1pPr lvl="0" algn="r" rtl="0">
              <a:spcBef>
                <a:spcPts val="0"/>
              </a:spcBef>
              <a:spcAft>
                <a:spcPts val="0"/>
              </a:spcAft>
              <a:buNone/>
              <a:defRPr sz="1800" b="1">
                <a:solidFill>
                  <a:srgbClr val="E94A4E"/>
                </a:solidFill>
                <a:latin typeface="Kanit"/>
                <a:ea typeface="Kanit"/>
                <a:cs typeface="Kanit"/>
                <a:sym typeface="Kanit"/>
              </a:defRPr>
            </a:lvl1pPr>
            <a:lvl2pPr lvl="1" algn="r" rtl="0">
              <a:spcBef>
                <a:spcPts val="1200"/>
              </a:spcBef>
              <a:spcAft>
                <a:spcPts val="0"/>
              </a:spcAft>
              <a:buNone/>
              <a:defRPr sz="1800" b="1">
                <a:solidFill>
                  <a:srgbClr val="E94A4E"/>
                </a:solidFill>
                <a:latin typeface="Kanit"/>
                <a:ea typeface="Kanit"/>
                <a:cs typeface="Kanit"/>
                <a:sym typeface="Kanit"/>
              </a:defRPr>
            </a:lvl2pPr>
            <a:lvl3pPr lvl="2" algn="r" rtl="0">
              <a:spcBef>
                <a:spcPts val="1200"/>
              </a:spcBef>
              <a:spcAft>
                <a:spcPts val="0"/>
              </a:spcAft>
              <a:buNone/>
              <a:defRPr sz="1800" b="1">
                <a:solidFill>
                  <a:srgbClr val="E94A4E"/>
                </a:solidFill>
                <a:latin typeface="Kanit"/>
                <a:ea typeface="Kanit"/>
                <a:cs typeface="Kanit"/>
                <a:sym typeface="Kanit"/>
              </a:defRPr>
            </a:lvl3pPr>
            <a:lvl4pPr lvl="3" algn="r" rtl="0">
              <a:spcBef>
                <a:spcPts val="1200"/>
              </a:spcBef>
              <a:spcAft>
                <a:spcPts val="0"/>
              </a:spcAft>
              <a:buNone/>
              <a:defRPr sz="1800" b="1">
                <a:solidFill>
                  <a:srgbClr val="E94A4E"/>
                </a:solidFill>
                <a:latin typeface="Kanit"/>
                <a:ea typeface="Kanit"/>
                <a:cs typeface="Kanit"/>
                <a:sym typeface="Kanit"/>
              </a:defRPr>
            </a:lvl4pPr>
            <a:lvl5pPr lvl="4" algn="r" rtl="0">
              <a:spcBef>
                <a:spcPts val="1200"/>
              </a:spcBef>
              <a:spcAft>
                <a:spcPts val="0"/>
              </a:spcAft>
              <a:buNone/>
              <a:defRPr sz="1800" b="1">
                <a:solidFill>
                  <a:srgbClr val="E94A4E"/>
                </a:solidFill>
                <a:latin typeface="Kanit"/>
                <a:ea typeface="Kanit"/>
                <a:cs typeface="Kanit"/>
                <a:sym typeface="Kanit"/>
              </a:defRPr>
            </a:lvl5pPr>
            <a:lvl6pPr lvl="5" algn="r" rtl="0">
              <a:spcBef>
                <a:spcPts val="1200"/>
              </a:spcBef>
              <a:spcAft>
                <a:spcPts val="0"/>
              </a:spcAft>
              <a:buNone/>
              <a:defRPr sz="1800" b="1">
                <a:solidFill>
                  <a:srgbClr val="E94A4E"/>
                </a:solidFill>
                <a:latin typeface="Kanit"/>
                <a:ea typeface="Kanit"/>
                <a:cs typeface="Kanit"/>
                <a:sym typeface="Kanit"/>
              </a:defRPr>
            </a:lvl6pPr>
            <a:lvl7pPr lvl="6" algn="r" rtl="0">
              <a:spcBef>
                <a:spcPts val="1200"/>
              </a:spcBef>
              <a:spcAft>
                <a:spcPts val="0"/>
              </a:spcAft>
              <a:buNone/>
              <a:defRPr sz="1800" b="1">
                <a:solidFill>
                  <a:srgbClr val="E94A4E"/>
                </a:solidFill>
                <a:latin typeface="Kanit"/>
                <a:ea typeface="Kanit"/>
                <a:cs typeface="Kanit"/>
                <a:sym typeface="Kanit"/>
              </a:defRPr>
            </a:lvl7pPr>
            <a:lvl8pPr lvl="7" algn="r" rtl="0">
              <a:spcBef>
                <a:spcPts val="1200"/>
              </a:spcBef>
              <a:spcAft>
                <a:spcPts val="0"/>
              </a:spcAft>
              <a:buNone/>
              <a:defRPr sz="1800" b="1">
                <a:solidFill>
                  <a:srgbClr val="E94A4E"/>
                </a:solidFill>
                <a:latin typeface="Kanit"/>
                <a:ea typeface="Kanit"/>
                <a:cs typeface="Kanit"/>
                <a:sym typeface="Kanit"/>
              </a:defRPr>
            </a:lvl8pPr>
            <a:lvl9pPr lvl="8" algn="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32" name="Google Shape;132;p15"/>
          <p:cNvSpPr txBox="1">
            <a:spLocks noGrp="1"/>
          </p:cNvSpPr>
          <p:nvPr>
            <p:ph type="subTitle" idx="4"/>
          </p:nvPr>
        </p:nvSpPr>
        <p:spPr>
          <a:xfrm>
            <a:off x="1070500" y="3502100"/>
            <a:ext cx="2268000" cy="10140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33" name="Google Shape;133;p15"/>
          <p:cNvSpPr txBox="1">
            <a:spLocks noGrp="1"/>
          </p:cNvSpPr>
          <p:nvPr>
            <p:ph type="subTitle" idx="5"/>
          </p:nvPr>
        </p:nvSpPr>
        <p:spPr>
          <a:xfrm>
            <a:off x="5798852" y="1389961"/>
            <a:ext cx="2274600" cy="559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800" b="1">
                <a:solidFill>
                  <a:srgbClr val="E94A4E"/>
                </a:solidFill>
                <a:latin typeface="Kanit"/>
                <a:ea typeface="Kanit"/>
                <a:cs typeface="Kanit"/>
                <a:sym typeface="Kanit"/>
              </a:defRPr>
            </a:lvl1pPr>
            <a:lvl2pPr lvl="1" rtl="0">
              <a:spcBef>
                <a:spcPts val="1200"/>
              </a:spcBef>
              <a:spcAft>
                <a:spcPts val="0"/>
              </a:spcAft>
              <a:buNone/>
              <a:defRPr sz="1800" b="1">
                <a:solidFill>
                  <a:srgbClr val="E94A4E"/>
                </a:solidFill>
                <a:latin typeface="Kanit"/>
                <a:ea typeface="Kanit"/>
                <a:cs typeface="Kanit"/>
                <a:sym typeface="Kanit"/>
              </a:defRPr>
            </a:lvl2pPr>
            <a:lvl3pPr lvl="2" rtl="0">
              <a:spcBef>
                <a:spcPts val="1200"/>
              </a:spcBef>
              <a:spcAft>
                <a:spcPts val="0"/>
              </a:spcAft>
              <a:buNone/>
              <a:defRPr sz="1800" b="1">
                <a:solidFill>
                  <a:srgbClr val="E94A4E"/>
                </a:solidFill>
                <a:latin typeface="Kanit"/>
                <a:ea typeface="Kanit"/>
                <a:cs typeface="Kanit"/>
                <a:sym typeface="Kanit"/>
              </a:defRPr>
            </a:lvl3pPr>
            <a:lvl4pPr lvl="3" rtl="0">
              <a:spcBef>
                <a:spcPts val="1200"/>
              </a:spcBef>
              <a:spcAft>
                <a:spcPts val="0"/>
              </a:spcAft>
              <a:buNone/>
              <a:defRPr sz="1800" b="1">
                <a:solidFill>
                  <a:srgbClr val="E94A4E"/>
                </a:solidFill>
                <a:latin typeface="Kanit"/>
                <a:ea typeface="Kanit"/>
                <a:cs typeface="Kanit"/>
                <a:sym typeface="Kanit"/>
              </a:defRPr>
            </a:lvl4pPr>
            <a:lvl5pPr lvl="4" rtl="0">
              <a:spcBef>
                <a:spcPts val="1200"/>
              </a:spcBef>
              <a:spcAft>
                <a:spcPts val="0"/>
              </a:spcAft>
              <a:buNone/>
              <a:defRPr sz="1800" b="1">
                <a:solidFill>
                  <a:srgbClr val="E94A4E"/>
                </a:solidFill>
                <a:latin typeface="Kanit"/>
                <a:ea typeface="Kanit"/>
                <a:cs typeface="Kanit"/>
                <a:sym typeface="Kanit"/>
              </a:defRPr>
            </a:lvl5pPr>
            <a:lvl6pPr lvl="5" rtl="0">
              <a:spcBef>
                <a:spcPts val="1200"/>
              </a:spcBef>
              <a:spcAft>
                <a:spcPts val="0"/>
              </a:spcAft>
              <a:buNone/>
              <a:defRPr sz="1800" b="1">
                <a:solidFill>
                  <a:srgbClr val="E94A4E"/>
                </a:solidFill>
                <a:latin typeface="Kanit"/>
                <a:ea typeface="Kanit"/>
                <a:cs typeface="Kanit"/>
                <a:sym typeface="Kanit"/>
              </a:defRPr>
            </a:lvl6pPr>
            <a:lvl7pPr lvl="6" rtl="0">
              <a:spcBef>
                <a:spcPts val="1200"/>
              </a:spcBef>
              <a:spcAft>
                <a:spcPts val="0"/>
              </a:spcAft>
              <a:buNone/>
              <a:defRPr sz="1800" b="1">
                <a:solidFill>
                  <a:srgbClr val="E94A4E"/>
                </a:solidFill>
                <a:latin typeface="Kanit"/>
                <a:ea typeface="Kanit"/>
                <a:cs typeface="Kanit"/>
                <a:sym typeface="Kanit"/>
              </a:defRPr>
            </a:lvl7pPr>
            <a:lvl8pPr lvl="7" rtl="0">
              <a:spcBef>
                <a:spcPts val="1200"/>
              </a:spcBef>
              <a:spcAft>
                <a:spcPts val="0"/>
              </a:spcAft>
              <a:buNone/>
              <a:defRPr sz="1800" b="1">
                <a:solidFill>
                  <a:srgbClr val="E94A4E"/>
                </a:solidFill>
                <a:latin typeface="Kanit"/>
                <a:ea typeface="Kanit"/>
                <a:cs typeface="Kanit"/>
                <a:sym typeface="Kanit"/>
              </a:defRPr>
            </a:lvl8pPr>
            <a:lvl9pPr lvl="8"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34" name="Google Shape;134;p15"/>
          <p:cNvSpPr txBox="1">
            <a:spLocks noGrp="1"/>
          </p:cNvSpPr>
          <p:nvPr>
            <p:ph type="subTitle" idx="6"/>
          </p:nvPr>
        </p:nvSpPr>
        <p:spPr>
          <a:xfrm>
            <a:off x="5793251" y="1789901"/>
            <a:ext cx="2274600" cy="10125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35" name="Google Shape;135;p15"/>
          <p:cNvSpPr txBox="1">
            <a:spLocks noGrp="1"/>
          </p:cNvSpPr>
          <p:nvPr>
            <p:ph type="subTitle" idx="7"/>
          </p:nvPr>
        </p:nvSpPr>
        <p:spPr>
          <a:xfrm>
            <a:off x="5798476" y="3097397"/>
            <a:ext cx="2274600" cy="559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800" b="1">
                <a:solidFill>
                  <a:srgbClr val="E94A4E"/>
                </a:solidFill>
                <a:latin typeface="Kanit"/>
                <a:ea typeface="Kanit"/>
                <a:cs typeface="Kanit"/>
                <a:sym typeface="Kanit"/>
              </a:defRPr>
            </a:lvl1pPr>
            <a:lvl2pPr lvl="1" rtl="0">
              <a:spcBef>
                <a:spcPts val="1200"/>
              </a:spcBef>
              <a:spcAft>
                <a:spcPts val="0"/>
              </a:spcAft>
              <a:buNone/>
              <a:defRPr sz="1800" b="1">
                <a:solidFill>
                  <a:srgbClr val="E94A4E"/>
                </a:solidFill>
                <a:latin typeface="Kanit"/>
                <a:ea typeface="Kanit"/>
                <a:cs typeface="Kanit"/>
                <a:sym typeface="Kanit"/>
              </a:defRPr>
            </a:lvl2pPr>
            <a:lvl3pPr lvl="2" rtl="0">
              <a:spcBef>
                <a:spcPts val="1200"/>
              </a:spcBef>
              <a:spcAft>
                <a:spcPts val="0"/>
              </a:spcAft>
              <a:buNone/>
              <a:defRPr sz="1800" b="1">
                <a:solidFill>
                  <a:srgbClr val="E94A4E"/>
                </a:solidFill>
                <a:latin typeface="Kanit"/>
                <a:ea typeface="Kanit"/>
                <a:cs typeface="Kanit"/>
                <a:sym typeface="Kanit"/>
              </a:defRPr>
            </a:lvl3pPr>
            <a:lvl4pPr lvl="3" rtl="0">
              <a:spcBef>
                <a:spcPts val="1200"/>
              </a:spcBef>
              <a:spcAft>
                <a:spcPts val="0"/>
              </a:spcAft>
              <a:buNone/>
              <a:defRPr sz="1800" b="1">
                <a:solidFill>
                  <a:srgbClr val="E94A4E"/>
                </a:solidFill>
                <a:latin typeface="Kanit"/>
                <a:ea typeface="Kanit"/>
                <a:cs typeface="Kanit"/>
                <a:sym typeface="Kanit"/>
              </a:defRPr>
            </a:lvl4pPr>
            <a:lvl5pPr lvl="4" rtl="0">
              <a:spcBef>
                <a:spcPts val="1200"/>
              </a:spcBef>
              <a:spcAft>
                <a:spcPts val="0"/>
              </a:spcAft>
              <a:buNone/>
              <a:defRPr sz="1800" b="1">
                <a:solidFill>
                  <a:srgbClr val="E94A4E"/>
                </a:solidFill>
                <a:latin typeface="Kanit"/>
                <a:ea typeface="Kanit"/>
                <a:cs typeface="Kanit"/>
                <a:sym typeface="Kanit"/>
              </a:defRPr>
            </a:lvl5pPr>
            <a:lvl6pPr lvl="5" rtl="0">
              <a:spcBef>
                <a:spcPts val="1200"/>
              </a:spcBef>
              <a:spcAft>
                <a:spcPts val="0"/>
              </a:spcAft>
              <a:buNone/>
              <a:defRPr sz="1800" b="1">
                <a:solidFill>
                  <a:srgbClr val="E94A4E"/>
                </a:solidFill>
                <a:latin typeface="Kanit"/>
                <a:ea typeface="Kanit"/>
                <a:cs typeface="Kanit"/>
                <a:sym typeface="Kanit"/>
              </a:defRPr>
            </a:lvl6pPr>
            <a:lvl7pPr lvl="6" rtl="0">
              <a:spcBef>
                <a:spcPts val="1200"/>
              </a:spcBef>
              <a:spcAft>
                <a:spcPts val="0"/>
              </a:spcAft>
              <a:buNone/>
              <a:defRPr sz="1800" b="1">
                <a:solidFill>
                  <a:srgbClr val="E94A4E"/>
                </a:solidFill>
                <a:latin typeface="Kanit"/>
                <a:ea typeface="Kanit"/>
                <a:cs typeface="Kanit"/>
                <a:sym typeface="Kanit"/>
              </a:defRPr>
            </a:lvl7pPr>
            <a:lvl8pPr lvl="7" rtl="0">
              <a:spcBef>
                <a:spcPts val="1200"/>
              </a:spcBef>
              <a:spcAft>
                <a:spcPts val="0"/>
              </a:spcAft>
              <a:buNone/>
              <a:defRPr sz="1800" b="1">
                <a:solidFill>
                  <a:srgbClr val="E94A4E"/>
                </a:solidFill>
                <a:latin typeface="Kanit"/>
                <a:ea typeface="Kanit"/>
                <a:cs typeface="Kanit"/>
                <a:sym typeface="Kanit"/>
              </a:defRPr>
            </a:lvl8pPr>
            <a:lvl9pPr lvl="8"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36" name="Google Shape;136;p15"/>
          <p:cNvSpPr txBox="1">
            <a:spLocks noGrp="1"/>
          </p:cNvSpPr>
          <p:nvPr>
            <p:ph type="subTitle" idx="8"/>
          </p:nvPr>
        </p:nvSpPr>
        <p:spPr>
          <a:xfrm>
            <a:off x="5792875" y="3502100"/>
            <a:ext cx="2274600" cy="1014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37" name="Google Shape;137;p15"/>
          <p:cNvSpPr/>
          <p:nvPr/>
        </p:nvSpPr>
        <p:spPr>
          <a:xfrm>
            <a:off x="7235075" y="-1364775"/>
            <a:ext cx="2874161" cy="2605113"/>
          </a:xfrm>
          <a:custGeom>
            <a:avLst/>
            <a:gdLst/>
            <a:ahLst/>
            <a:cxnLst/>
            <a:rect l="l" t="t" r="r" b="b"/>
            <a:pathLst>
              <a:path w="64577" h="58532" extrusionOk="0">
                <a:moveTo>
                  <a:pt x="46284" y="0"/>
                </a:moveTo>
                <a:cubicBezTo>
                  <a:pt x="43517" y="0"/>
                  <a:pt x="40773" y="736"/>
                  <a:pt x="38479" y="2287"/>
                </a:cubicBezTo>
                <a:cubicBezTo>
                  <a:pt x="33762" y="5471"/>
                  <a:pt x="33631" y="12441"/>
                  <a:pt x="28850" y="15781"/>
                </a:cubicBezTo>
                <a:cubicBezTo>
                  <a:pt x="25640" y="18035"/>
                  <a:pt x="21906" y="17944"/>
                  <a:pt x="18277" y="18861"/>
                </a:cubicBezTo>
                <a:cubicBezTo>
                  <a:pt x="14635" y="19778"/>
                  <a:pt x="11228" y="21598"/>
                  <a:pt x="8477" y="24166"/>
                </a:cubicBezTo>
                <a:cubicBezTo>
                  <a:pt x="2975" y="29315"/>
                  <a:pt x="0" y="37543"/>
                  <a:pt x="2451" y="44880"/>
                </a:cubicBezTo>
                <a:cubicBezTo>
                  <a:pt x="3303" y="47395"/>
                  <a:pt x="4744" y="49675"/>
                  <a:pt x="6591" y="51574"/>
                </a:cubicBezTo>
                <a:cubicBezTo>
                  <a:pt x="7167" y="52164"/>
                  <a:pt x="7796" y="52727"/>
                  <a:pt x="8477" y="53277"/>
                </a:cubicBezTo>
                <a:cubicBezTo>
                  <a:pt x="13119" y="56969"/>
                  <a:pt x="19116" y="58532"/>
                  <a:pt x="25089" y="58532"/>
                </a:cubicBezTo>
                <a:cubicBezTo>
                  <a:pt x="26449" y="58532"/>
                  <a:pt x="27809" y="58451"/>
                  <a:pt x="29151" y="58295"/>
                </a:cubicBezTo>
                <a:cubicBezTo>
                  <a:pt x="44270" y="56526"/>
                  <a:pt x="57856" y="45273"/>
                  <a:pt x="62415" y="30756"/>
                </a:cubicBezTo>
                <a:cubicBezTo>
                  <a:pt x="64040" y="25595"/>
                  <a:pt x="64576" y="19987"/>
                  <a:pt x="63280" y="14721"/>
                </a:cubicBezTo>
                <a:cubicBezTo>
                  <a:pt x="61970" y="9454"/>
                  <a:pt x="58681" y="4580"/>
                  <a:pt x="53938" y="1960"/>
                </a:cubicBezTo>
                <a:cubicBezTo>
                  <a:pt x="51616" y="677"/>
                  <a:pt x="48939" y="0"/>
                  <a:pt x="46284" y="0"/>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flipH="1">
            <a:off x="-219664" y="4636725"/>
            <a:ext cx="5185414" cy="506775"/>
          </a:xfrm>
          <a:custGeom>
            <a:avLst/>
            <a:gdLst/>
            <a:ahLst/>
            <a:cxnLst/>
            <a:rect l="l" t="t" r="r" b="b"/>
            <a:pathLst>
              <a:path w="92862" h="20271" extrusionOk="0">
                <a:moveTo>
                  <a:pt x="79072" y="0"/>
                </a:moveTo>
                <a:cubicBezTo>
                  <a:pt x="75484" y="0"/>
                  <a:pt x="71979" y="914"/>
                  <a:pt x="68756" y="2597"/>
                </a:cubicBezTo>
                <a:cubicBezTo>
                  <a:pt x="64327" y="4905"/>
                  <a:pt x="60752" y="7539"/>
                  <a:pt x="55670" y="7539"/>
                </a:cubicBezTo>
                <a:cubicBezTo>
                  <a:pt x="55446" y="7539"/>
                  <a:pt x="55218" y="7534"/>
                  <a:pt x="54987" y="7523"/>
                </a:cubicBezTo>
                <a:cubicBezTo>
                  <a:pt x="49392" y="7275"/>
                  <a:pt x="44480" y="4903"/>
                  <a:pt x="39134" y="3475"/>
                </a:cubicBezTo>
                <a:cubicBezTo>
                  <a:pt x="35751" y="2568"/>
                  <a:pt x="32183" y="2008"/>
                  <a:pt x="28644" y="2008"/>
                </a:cubicBezTo>
                <a:cubicBezTo>
                  <a:pt x="24153" y="2008"/>
                  <a:pt x="19707" y="2910"/>
                  <a:pt x="15736" y="5152"/>
                </a:cubicBezTo>
                <a:cubicBezTo>
                  <a:pt x="12709" y="6855"/>
                  <a:pt x="9119" y="8859"/>
                  <a:pt x="6604" y="11218"/>
                </a:cubicBezTo>
                <a:cubicBezTo>
                  <a:pt x="3840" y="13838"/>
                  <a:pt x="2071" y="17179"/>
                  <a:pt x="1" y="20271"/>
                </a:cubicBezTo>
                <a:lnTo>
                  <a:pt x="90570" y="20100"/>
                </a:lnTo>
                <a:cubicBezTo>
                  <a:pt x="90936" y="15948"/>
                  <a:pt x="92154" y="12397"/>
                  <a:pt x="92692" y="8244"/>
                </a:cubicBezTo>
                <a:cubicBezTo>
                  <a:pt x="92862" y="6947"/>
                  <a:pt x="92823" y="5270"/>
                  <a:pt x="91801" y="4183"/>
                </a:cubicBezTo>
                <a:cubicBezTo>
                  <a:pt x="90792" y="3907"/>
                  <a:pt x="90058" y="2990"/>
                  <a:pt x="89155" y="2427"/>
                </a:cubicBezTo>
                <a:cubicBezTo>
                  <a:pt x="87071" y="1143"/>
                  <a:pt x="84608" y="606"/>
                  <a:pt x="82237" y="239"/>
                </a:cubicBezTo>
                <a:cubicBezTo>
                  <a:pt x="81178" y="79"/>
                  <a:pt x="80122" y="0"/>
                  <a:pt x="79072" y="0"/>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458600" y="4307153"/>
            <a:ext cx="2477675" cy="1254524"/>
          </a:xfrm>
          <a:custGeom>
            <a:avLst/>
            <a:gdLst/>
            <a:ahLst/>
            <a:cxnLst/>
            <a:rect l="l" t="t" r="r" b="b"/>
            <a:pathLst>
              <a:path w="99107" h="66132" extrusionOk="0">
                <a:moveTo>
                  <a:pt x="0" y="1316"/>
                </a:moveTo>
                <a:cubicBezTo>
                  <a:pt x="18742" y="-1806"/>
                  <a:pt x="40835" y="370"/>
                  <a:pt x="56035" y="11770"/>
                </a:cubicBezTo>
                <a:cubicBezTo>
                  <a:pt x="74530" y="25641"/>
                  <a:pt x="88768" y="45454"/>
                  <a:pt x="99107" y="66132"/>
                </a:cubicBezTo>
              </a:path>
            </a:pathLst>
          </a:custGeom>
          <a:noFill/>
          <a:ln w="19050" cap="flat" cmpd="sng">
            <a:solidFill>
              <a:srgbClr val="0258A1"/>
            </a:solidFill>
            <a:prstDash val="solid"/>
            <a:round/>
            <a:headEnd type="none" w="med" len="med"/>
            <a:tailEnd type="none" w="med" len="med"/>
          </a:ln>
        </p:spPr>
      </p:sp>
      <p:sp>
        <p:nvSpPr>
          <p:cNvPr id="140" name="Google Shape;140;p15"/>
          <p:cNvSpPr/>
          <p:nvPr/>
        </p:nvSpPr>
        <p:spPr>
          <a:xfrm>
            <a:off x="-103150" y="4585946"/>
            <a:ext cx="1129050" cy="975722"/>
          </a:xfrm>
          <a:custGeom>
            <a:avLst/>
            <a:gdLst/>
            <a:ahLst/>
            <a:cxnLst/>
            <a:rect l="l" t="t" r="r" b="b"/>
            <a:pathLst>
              <a:path w="45162" h="51435" extrusionOk="0">
                <a:moveTo>
                  <a:pt x="45162" y="0"/>
                </a:moveTo>
                <a:cubicBezTo>
                  <a:pt x="35020" y="3381"/>
                  <a:pt x="24463" y="10565"/>
                  <a:pt x="20490" y="20490"/>
                </a:cubicBezTo>
                <a:cubicBezTo>
                  <a:pt x="16711" y="29930"/>
                  <a:pt x="13045" y="40065"/>
                  <a:pt x="5854" y="47253"/>
                </a:cubicBezTo>
                <a:cubicBezTo>
                  <a:pt x="4158" y="48948"/>
                  <a:pt x="2398" y="51435"/>
                  <a:pt x="0" y="51435"/>
                </a:cubicBezTo>
              </a:path>
            </a:pathLst>
          </a:custGeom>
          <a:noFill/>
          <a:ln w="19050" cap="flat" cmpd="sng">
            <a:solidFill>
              <a:srgbClr val="0258A1"/>
            </a:solidFill>
            <a:prstDash val="solid"/>
            <a:round/>
            <a:headEnd type="none" w="med" len="med"/>
            <a:tailEnd type="none" w="med" len="med"/>
          </a:ln>
        </p:spPr>
      </p:sp>
      <p:sp>
        <p:nvSpPr>
          <p:cNvPr id="141" name="Google Shape;141;p15"/>
          <p:cNvSpPr/>
          <p:nvPr/>
        </p:nvSpPr>
        <p:spPr>
          <a:xfrm>
            <a:off x="5554000" y="-830525"/>
            <a:ext cx="3762189" cy="1484500"/>
          </a:xfrm>
          <a:custGeom>
            <a:avLst/>
            <a:gdLst/>
            <a:ahLst/>
            <a:cxnLst/>
            <a:rect l="l" t="t" r="r" b="b"/>
            <a:pathLst>
              <a:path w="161832" h="59380" extrusionOk="0">
                <a:moveTo>
                  <a:pt x="0" y="0"/>
                </a:moveTo>
                <a:cubicBezTo>
                  <a:pt x="0" y="16337"/>
                  <a:pt x="7839" y="34525"/>
                  <a:pt x="20909" y="44326"/>
                </a:cubicBezTo>
                <a:cubicBezTo>
                  <a:pt x="30219" y="51307"/>
                  <a:pt x="42465" y="53704"/>
                  <a:pt x="53944" y="55616"/>
                </a:cubicBezTo>
                <a:cubicBezTo>
                  <a:pt x="63355" y="57184"/>
                  <a:pt x="74022" y="55053"/>
                  <a:pt x="81962" y="49762"/>
                </a:cubicBezTo>
                <a:cubicBezTo>
                  <a:pt x="87888" y="45813"/>
                  <a:pt x="90726" y="38488"/>
                  <a:pt x="95761" y="33453"/>
                </a:cubicBezTo>
                <a:cubicBezTo>
                  <a:pt x="99995" y="29219"/>
                  <a:pt x="106129" y="26668"/>
                  <a:pt x="112070" y="25926"/>
                </a:cubicBezTo>
                <a:cubicBezTo>
                  <a:pt x="131903" y="23448"/>
                  <a:pt x="152893" y="41503"/>
                  <a:pt x="161832" y="59380"/>
                </a:cubicBezTo>
              </a:path>
            </a:pathLst>
          </a:custGeom>
          <a:noFill/>
          <a:ln w="19050" cap="flat" cmpd="sng">
            <a:solidFill>
              <a:srgbClr val="E94A4E"/>
            </a:solidFill>
            <a:prstDash val="solid"/>
            <a:round/>
            <a:headEnd type="none" w="med" len="med"/>
            <a:tailEnd type="none" w="med" len="med"/>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3F1FE"/>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595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1pPr>
            <a:lvl2pPr lvl="1"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2pPr>
            <a:lvl3pPr lvl="2"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3pPr>
            <a:lvl4pPr lvl="3"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4pPr>
            <a:lvl5pPr lvl="4"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5pPr>
            <a:lvl6pPr lvl="5"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6pPr>
            <a:lvl7pPr lvl="6"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7pPr>
            <a:lvl8pPr lvl="7"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8pPr>
            <a:lvl9pPr lvl="8"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9pPr>
          </a:lstStyle>
          <a:p>
            <a:endParaRPr/>
          </a:p>
        </p:txBody>
      </p:sp>
      <p:sp>
        <p:nvSpPr>
          <p:cNvPr id="7" name="Google Shape;7;p1"/>
          <p:cNvSpPr txBox="1">
            <a:spLocks noGrp="1"/>
          </p:cNvSpPr>
          <p:nvPr>
            <p:ph type="body" idx="1"/>
          </p:nvPr>
        </p:nvSpPr>
        <p:spPr>
          <a:xfrm>
            <a:off x="713225" y="1230744"/>
            <a:ext cx="7717500" cy="3338100"/>
          </a:xfrm>
          <a:prstGeom prst="rect">
            <a:avLst/>
          </a:prstGeom>
          <a:noFill/>
          <a:ln>
            <a:noFill/>
          </a:ln>
        </p:spPr>
        <p:txBody>
          <a:bodyPr spcFirstLastPara="1" wrap="square" lIns="91425" tIns="91425" rIns="91425" bIns="91425" anchor="t" anchorCtr="0">
            <a:normAutofit/>
          </a:bodyPr>
          <a:lstStyle>
            <a:lvl1pPr marL="457200" lvl="0" indent="-317500" rtl="0">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1pPr>
            <a:lvl2pPr marL="914400" lvl="1" indent="-317500" rtl="0">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2pPr>
            <a:lvl3pPr marL="1371600" lvl="2" indent="-317500" rtl="0">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3pPr>
            <a:lvl4pPr marL="1828800" lvl="3" indent="-317500" rtl="0">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4pPr>
            <a:lvl5pPr marL="2286000" lvl="4" indent="-317500" rtl="0">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5pPr>
            <a:lvl6pPr marL="2743200" lvl="5" indent="-317500" rtl="0">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6pPr>
            <a:lvl7pPr marL="3200400" lvl="6" indent="-317500" rtl="0">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7pPr>
            <a:lvl8pPr marL="3657600" lvl="7" indent="-317500" rtl="0">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8pPr>
            <a:lvl9pPr marL="4114800" lvl="8" indent="-317500" rtl="0">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8" r:id="rId7"/>
    <p:sldLayoutId id="2147483659" r:id="rId8"/>
    <p:sldLayoutId id="2147483661" r:id="rId9"/>
    <p:sldLayoutId id="2147483662" r:id="rId10"/>
    <p:sldLayoutId id="2147483664" r:id="rId11"/>
    <p:sldLayoutId id="2147483667" r:id="rId12"/>
    <p:sldLayoutId id="2147483668" r:id="rId13"/>
    <p:sldLayoutId id="2147483672" r:id="rId14"/>
    <p:sldLayoutId id="2147483677" r:id="rId15"/>
    <p:sldLayoutId id="2147483678"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11.xml.rels><?xml version="1.0" encoding="UTF-8" standalone="yes"?>
<Relationships xmlns="http://schemas.openxmlformats.org/package/2006/relationships"><Relationship Id="rId3" Type="http://schemas.openxmlformats.org/officeDocument/2006/relationships/hyperlink" Target="https://docs.google.com/spreadsheets/d/18jcl8WxozJwlQouIwPK4Hmdg9-xseQ5ajx5Hr_DJAx4/copy"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3F1FE"/>
        </a:solidFill>
        <a:effectLst/>
      </p:bgPr>
    </p:bg>
    <p:spTree>
      <p:nvGrpSpPr>
        <p:cNvPr id="1" name="Shape 313"/>
        <p:cNvGrpSpPr/>
        <p:nvPr/>
      </p:nvGrpSpPr>
      <p:grpSpPr>
        <a:xfrm>
          <a:off x="0" y="0"/>
          <a:ext cx="0" cy="0"/>
          <a:chOff x="0" y="0"/>
          <a:chExt cx="0" cy="0"/>
        </a:xfrm>
      </p:grpSpPr>
      <p:sp>
        <p:nvSpPr>
          <p:cNvPr id="314" name="Google Shape;314;p35"/>
          <p:cNvSpPr/>
          <p:nvPr/>
        </p:nvSpPr>
        <p:spPr>
          <a:xfrm>
            <a:off x="5672450" y="4176563"/>
            <a:ext cx="970500" cy="165000"/>
          </a:xfrm>
          <a:prstGeom prst="ellipse">
            <a:avLst/>
          </a:pr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5"/>
          <p:cNvSpPr txBox="1">
            <a:spLocks noGrp="1"/>
          </p:cNvSpPr>
          <p:nvPr>
            <p:ph type="ctrTitle"/>
          </p:nvPr>
        </p:nvSpPr>
        <p:spPr>
          <a:xfrm>
            <a:off x="4046272" y="1109694"/>
            <a:ext cx="4975200" cy="155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600" dirty="0"/>
              <a:t>Heart Disease Prediction system</a:t>
            </a:r>
            <a:endParaRPr sz="3600" dirty="0"/>
          </a:p>
        </p:txBody>
      </p:sp>
      <p:pic>
        <p:nvPicPr>
          <p:cNvPr id="3" name="Picture 2">
            <a:extLst>
              <a:ext uri="{FF2B5EF4-FFF2-40B4-BE49-F238E27FC236}">
                <a16:creationId xmlns:a16="http://schemas.microsoft.com/office/drawing/2014/main" id="{03A84DB5-7AFC-DB81-45D0-0735EC58A9B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6250" b="95089" l="556" r="98056">
                        <a14:foregroundMark x1="54722" y1="10268" x2="54722" y2="10268"/>
                        <a14:foregroundMark x1="45833" y1="6696" x2="45833" y2="6696"/>
                        <a14:foregroundMark x1="47500" y1="39286" x2="47500" y2="39286"/>
                        <a14:foregroundMark x1="42500" y1="33482" x2="42500" y2="33482"/>
                        <a14:foregroundMark x1="93056" y1="64732" x2="93056" y2="64732"/>
                        <a14:foregroundMark x1="98056" y1="58036" x2="98056" y2="58036"/>
                        <a14:foregroundMark x1="833" y1="63393" x2="833" y2="63393"/>
                        <a14:foregroundMark x1="54722" y1="89286" x2="54722" y2="89286"/>
                        <a14:foregroundMark x1="43889" y1="89286" x2="43889" y2="89286"/>
                        <a14:foregroundMark x1="49444" y1="95089" x2="49444" y2="95089"/>
                        <a14:foregroundMark x1="40000" y1="49107" x2="40000" y2="49107"/>
                      </a14:backgroundRemoval>
                    </a14:imgEffect>
                  </a14:imgLayer>
                </a14:imgProps>
              </a:ext>
            </a:extLst>
          </a:blip>
          <a:stretch>
            <a:fillRect/>
          </a:stretch>
        </p:blipFill>
        <p:spPr>
          <a:xfrm>
            <a:off x="122528" y="25294"/>
            <a:ext cx="2326758" cy="1218717"/>
          </a:xfrm>
          <a:prstGeom prst="rect">
            <a:avLst/>
          </a:prstGeom>
        </p:spPr>
      </p:pic>
      <p:sp>
        <p:nvSpPr>
          <p:cNvPr id="4" name="TextBox 3">
            <a:extLst>
              <a:ext uri="{FF2B5EF4-FFF2-40B4-BE49-F238E27FC236}">
                <a16:creationId xmlns:a16="http://schemas.microsoft.com/office/drawing/2014/main" id="{6A1855D3-DFAD-D3A4-EB5A-83827B727B87}"/>
              </a:ext>
            </a:extLst>
          </p:cNvPr>
          <p:cNvSpPr txBox="1"/>
          <p:nvPr/>
        </p:nvSpPr>
        <p:spPr>
          <a:xfrm>
            <a:off x="2592668" y="204614"/>
            <a:ext cx="4223129" cy="584775"/>
          </a:xfrm>
          <a:prstGeom prst="rect">
            <a:avLst/>
          </a:prstGeom>
          <a:noFill/>
        </p:spPr>
        <p:txBody>
          <a:bodyPr wrap="square" rtlCol="0">
            <a:spAutoFit/>
          </a:bodyPr>
          <a:lstStyle/>
          <a:p>
            <a:pPr algn="ctr"/>
            <a:r>
              <a:rPr lang="en-US" sz="3200" dirty="0"/>
              <a:t>COER UNIVERSITY</a:t>
            </a:r>
            <a:endParaRPr lang="en-IN" sz="3200" dirty="0"/>
          </a:p>
        </p:txBody>
      </p:sp>
      <p:sp>
        <p:nvSpPr>
          <p:cNvPr id="6" name="TextBox 5">
            <a:extLst>
              <a:ext uri="{FF2B5EF4-FFF2-40B4-BE49-F238E27FC236}">
                <a16:creationId xmlns:a16="http://schemas.microsoft.com/office/drawing/2014/main" id="{29198AB0-D403-0EA0-6645-BB36A710A1EA}"/>
              </a:ext>
            </a:extLst>
          </p:cNvPr>
          <p:cNvSpPr txBox="1"/>
          <p:nvPr/>
        </p:nvSpPr>
        <p:spPr>
          <a:xfrm>
            <a:off x="651414" y="2987599"/>
            <a:ext cx="4753343" cy="369332"/>
          </a:xfrm>
          <a:prstGeom prst="rect">
            <a:avLst/>
          </a:prstGeom>
          <a:noFill/>
        </p:spPr>
        <p:txBody>
          <a:bodyPr wrap="square" rtlCol="0">
            <a:spAutoFit/>
          </a:bodyPr>
          <a:lstStyle/>
          <a:p>
            <a:r>
              <a:rPr lang="en-US" sz="1800" dirty="0"/>
              <a:t>SUPERVISER :- Ms. SANDHYA SAMANT</a:t>
            </a:r>
            <a:endParaRPr lang="en-IN" sz="1800" dirty="0"/>
          </a:p>
        </p:txBody>
      </p:sp>
      <p:sp>
        <p:nvSpPr>
          <p:cNvPr id="2" name="TextBox 1">
            <a:extLst>
              <a:ext uri="{FF2B5EF4-FFF2-40B4-BE49-F238E27FC236}">
                <a16:creationId xmlns:a16="http://schemas.microsoft.com/office/drawing/2014/main" id="{B2729326-DF19-CEC9-F390-AA1A9C89D89C}"/>
              </a:ext>
            </a:extLst>
          </p:cNvPr>
          <p:cNvSpPr txBox="1"/>
          <p:nvPr/>
        </p:nvSpPr>
        <p:spPr>
          <a:xfrm>
            <a:off x="2216636" y="1244011"/>
            <a:ext cx="2232900" cy="46166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IN" sz="2400" b="1" dirty="0">
                <a:ln/>
                <a:solidFill>
                  <a:schemeClr val="accent4"/>
                </a:solidFill>
              </a:rPr>
              <a:t>Title  :-</a:t>
            </a:r>
          </a:p>
        </p:txBody>
      </p:sp>
      <p:sp>
        <p:nvSpPr>
          <p:cNvPr id="5" name="TextBox 4">
            <a:extLst>
              <a:ext uri="{FF2B5EF4-FFF2-40B4-BE49-F238E27FC236}">
                <a16:creationId xmlns:a16="http://schemas.microsoft.com/office/drawing/2014/main" id="{D78189DC-E1FD-8899-D97B-2B84DDDAB78F}"/>
              </a:ext>
            </a:extLst>
          </p:cNvPr>
          <p:cNvSpPr txBox="1"/>
          <p:nvPr/>
        </p:nvSpPr>
        <p:spPr>
          <a:xfrm>
            <a:off x="6330462" y="3065551"/>
            <a:ext cx="2162124" cy="400110"/>
          </a:xfrm>
          <a:prstGeom prst="rect">
            <a:avLst/>
          </a:prstGeom>
          <a:noFill/>
        </p:spPr>
        <p:txBody>
          <a:bodyPr wrap="square" rtlCol="0">
            <a:spAutoFit/>
          </a:bodyPr>
          <a:lstStyle/>
          <a:p>
            <a:r>
              <a:rPr lang="en-US" sz="2000" dirty="0"/>
              <a:t>Submitted By:</a:t>
            </a:r>
            <a:endParaRPr lang="en-IN" dirty="0"/>
          </a:p>
        </p:txBody>
      </p:sp>
      <p:sp>
        <p:nvSpPr>
          <p:cNvPr id="7" name="TextBox 6">
            <a:extLst>
              <a:ext uri="{FF2B5EF4-FFF2-40B4-BE49-F238E27FC236}">
                <a16:creationId xmlns:a16="http://schemas.microsoft.com/office/drawing/2014/main" id="{E3965D9B-B94C-A8B1-C09A-DC3B6E2B13E8}"/>
              </a:ext>
            </a:extLst>
          </p:cNvPr>
          <p:cNvSpPr txBox="1"/>
          <p:nvPr/>
        </p:nvSpPr>
        <p:spPr>
          <a:xfrm>
            <a:off x="6157700" y="3559756"/>
            <a:ext cx="2415343" cy="400110"/>
          </a:xfrm>
          <a:prstGeom prst="rect">
            <a:avLst/>
          </a:prstGeom>
          <a:noFill/>
        </p:spPr>
        <p:txBody>
          <a:bodyPr wrap="square" rtlCol="0">
            <a:spAutoFit/>
          </a:bodyPr>
          <a:lstStyle/>
          <a:p>
            <a:r>
              <a:rPr lang="en-US" sz="2000" dirty="0"/>
              <a:t>NILANSH KUMAR</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63935-0B8D-4C36-68BF-BEBF126C6CEA}"/>
              </a:ext>
            </a:extLst>
          </p:cNvPr>
          <p:cNvSpPr>
            <a:spLocks noGrp="1"/>
          </p:cNvSpPr>
          <p:nvPr>
            <p:ph type="title"/>
          </p:nvPr>
        </p:nvSpPr>
        <p:spPr>
          <a:xfrm>
            <a:off x="593460" y="167937"/>
            <a:ext cx="4892940" cy="677307"/>
          </a:xfrm>
        </p:spPr>
        <p:txBody>
          <a:bodyPr>
            <a:normAutofit fontScale="90000"/>
          </a:bodyPr>
          <a:lstStyle/>
          <a:p>
            <a:r>
              <a:rPr lang="en-IN" sz="3600" dirty="0"/>
              <a:t>Data Flow Diagram</a:t>
            </a:r>
          </a:p>
        </p:txBody>
      </p:sp>
      <p:cxnSp>
        <p:nvCxnSpPr>
          <p:cNvPr id="19" name="Straight Arrow Connector 18">
            <a:extLst>
              <a:ext uri="{FF2B5EF4-FFF2-40B4-BE49-F238E27FC236}">
                <a16:creationId xmlns:a16="http://schemas.microsoft.com/office/drawing/2014/main" id="{2B4F6823-72DB-E525-9B91-306D4A80EEF3}"/>
              </a:ext>
            </a:extLst>
          </p:cNvPr>
          <p:cNvCxnSpPr>
            <a:stCxn id="10" idx="2"/>
            <a:endCxn id="15" idx="0"/>
          </p:cNvCxnSpPr>
          <p:nvPr/>
        </p:nvCxnSpPr>
        <p:spPr>
          <a:xfrm>
            <a:off x="4006332" y="1853874"/>
            <a:ext cx="891" cy="717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92B6571-8B60-FFB3-13D2-5B7D99AEA74D}"/>
              </a:ext>
            </a:extLst>
          </p:cNvPr>
          <p:cNvCxnSpPr>
            <a:cxnSpLocks/>
            <a:stCxn id="13" idx="2"/>
          </p:cNvCxnSpPr>
          <p:nvPr/>
        </p:nvCxnSpPr>
        <p:spPr>
          <a:xfrm flipH="1">
            <a:off x="7806978" y="1891712"/>
            <a:ext cx="1" cy="421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2AD63FD-BE00-A484-4EB1-411268A13BF3}"/>
              </a:ext>
            </a:extLst>
          </p:cNvPr>
          <p:cNvCxnSpPr/>
          <p:nvPr/>
        </p:nvCxnSpPr>
        <p:spPr>
          <a:xfrm flipH="1">
            <a:off x="6677425" y="2312894"/>
            <a:ext cx="11449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84DECB6-DBE8-4D7C-C158-FE16661D06D7}"/>
              </a:ext>
            </a:extLst>
          </p:cNvPr>
          <p:cNvCxnSpPr/>
          <p:nvPr/>
        </p:nvCxnSpPr>
        <p:spPr>
          <a:xfrm>
            <a:off x="6677425" y="2305210"/>
            <a:ext cx="0" cy="311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8" name="Group 67">
            <a:extLst>
              <a:ext uri="{FF2B5EF4-FFF2-40B4-BE49-F238E27FC236}">
                <a16:creationId xmlns:a16="http://schemas.microsoft.com/office/drawing/2014/main" id="{EDE2A2EA-C7F6-187F-F8D5-8172FF83AF35}"/>
              </a:ext>
            </a:extLst>
          </p:cNvPr>
          <p:cNvGrpSpPr/>
          <p:nvPr/>
        </p:nvGrpSpPr>
        <p:grpSpPr>
          <a:xfrm>
            <a:off x="548074" y="886823"/>
            <a:ext cx="1529119" cy="1137781"/>
            <a:chOff x="548074" y="886823"/>
            <a:chExt cx="1529119" cy="1137781"/>
          </a:xfrm>
        </p:grpSpPr>
        <p:pic>
          <p:nvPicPr>
            <p:cNvPr id="5" name="Graphic 4" descr="Male profile">
              <a:extLst>
                <a:ext uri="{FF2B5EF4-FFF2-40B4-BE49-F238E27FC236}">
                  <a16:creationId xmlns:a16="http://schemas.microsoft.com/office/drawing/2014/main" id="{FC1710D0-B013-80F7-0C69-1FE2ECC182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1992" y="886823"/>
              <a:ext cx="914400" cy="914400"/>
            </a:xfrm>
            <a:prstGeom prst="rect">
              <a:avLst/>
            </a:prstGeom>
          </p:spPr>
        </p:pic>
        <p:sp>
          <p:nvSpPr>
            <p:cNvPr id="40" name="TextBox 39">
              <a:extLst>
                <a:ext uri="{FF2B5EF4-FFF2-40B4-BE49-F238E27FC236}">
                  <a16:creationId xmlns:a16="http://schemas.microsoft.com/office/drawing/2014/main" id="{93011C85-0580-3281-DD73-B66200B86690}"/>
                </a:ext>
              </a:extLst>
            </p:cNvPr>
            <p:cNvSpPr txBox="1"/>
            <p:nvPr/>
          </p:nvSpPr>
          <p:spPr>
            <a:xfrm>
              <a:off x="548074" y="1747605"/>
              <a:ext cx="1529119" cy="276999"/>
            </a:xfrm>
            <a:prstGeom prst="rect">
              <a:avLst/>
            </a:prstGeom>
            <a:noFill/>
          </p:spPr>
          <p:txBody>
            <a:bodyPr wrap="square" rtlCol="0">
              <a:spAutoFit/>
            </a:bodyPr>
            <a:lstStyle/>
            <a:p>
              <a:r>
                <a:rPr lang="en-IN" sz="1200" dirty="0"/>
                <a:t>USER LOGIN</a:t>
              </a:r>
            </a:p>
          </p:txBody>
        </p:sp>
      </p:grpSp>
      <p:grpSp>
        <p:nvGrpSpPr>
          <p:cNvPr id="69" name="Group 68">
            <a:extLst>
              <a:ext uri="{FF2B5EF4-FFF2-40B4-BE49-F238E27FC236}">
                <a16:creationId xmlns:a16="http://schemas.microsoft.com/office/drawing/2014/main" id="{E28513F7-8318-201B-2DE5-C0D8850E7A00}"/>
              </a:ext>
            </a:extLst>
          </p:cNvPr>
          <p:cNvGrpSpPr/>
          <p:nvPr/>
        </p:nvGrpSpPr>
        <p:grpSpPr>
          <a:xfrm>
            <a:off x="1514652" y="1181007"/>
            <a:ext cx="1529119" cy="303293"/>
            <a:chOff x="1514652" y="1181007"/>
            <a:chExt cx="1529119" cy="303293"/>
          </a:xfrm>
        </p:grpSpPr>
        <p:cxnSp>
          <p:nvCxnSpPr>
            <p:cNvPr id="8" name="Straight Arrow Connector 7">
              <a:extLst>
                <a:ext uri="{FF2B5EF4-FFF2-40B4-BE49-F238E27FC236}">
                  <a16:creationId xmlns:a16="http://schemas.microsoft.com/office/drawing/2014/main" id="{7D6D0845-B564-5555-DA3E-67DB70847F1E}"/>
                </a:ext>
              </a:extLst>
            </p:cNvPr>
            <p:cNvCxnSpPr>
              <a:cxnSpLocks/>
            </p:cNvCxnSpPr>
            <p:nvPr/>
          </p:nvCxnSpPr>
          <p:spPr>
            <a:xfrm>
              <a:off x="1514652" y="1481899"/>
              <a:ext cx="1435125" cy="2401"/>
            </a:xfrm>
            <a:prstGeom prst="straightConnector1">
              <a:avLst/>
            </a:prstGeom>
            <a:ln>
              <a:solidFill>
                <a:schemeClr val="tx2">
                  <a:lumMod val="1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41" name="TextBox 40">
              <a:extLst>
                <a:ext uri="{FF2B5EF4-FFF2-40B4-BE49-F238E27FC236}">
                  <a16:creationId xmlns:a16="http://schemas.microsoft.com/office/drawing/2014/main" id="{70F992FB-DD3A-0C1C-9373-A7F95FA2E2A5}"/>
                </a:ext>
              </a:extLst>
            </p:cNvPr>
            <p:cNvSpPr txBox="1"/>
            <p:nvPr/>
          </p:nvSpPr>
          <p:spPr>
            <a:xfrm>
              <a:off x="1514652" y="1181007"/>
              <a:ext cx="1529119" cy="276999"/>
            </a:xfrm>
            <a:prstGeom prst="rect">
              <a:avLst/>
            </a:prstGeom>
            <a:noFill/>
          </p:spPr>
          <p:txBody>
            <a:bodyPr wrap="square" rtlCol="0">
              <a:spAutoFit/>
            </a:bodyPr>
            <a:lstStyle/>
            <a:p>
              <a:r>
                <a:rPr lang="en-IN" sz="1200" dirty="0"/>
                <a:t>USER LOGIN</a:t>
              </a:r>
            </a:p>
          </p:txBody>
        </p:sp>
      </p:grpSp>
      <p:grpSp>
        <p:nvGrpSpPr>
          <p:cNvPr id="75" name="Group 74">
            <a:extLst>
              <a:ext uri="{FF2B5EF4-FFF2-40B4-BE49-F238E27FC236}">
                <a16:creationId xmlns:a16="http://schemas.microsoft.com/office/drawing/2014/main" id="{5F43F916-BC70-8F8D-A54C-ADF1CDBF4070}"/>
              </a:ext>
            </a:extLst>
          </p:cNvPr>
          <p:cNvGrpSpPr/>
          <p:nvPr/>
        </p:nvGrpSpPr>
        <p:grpSpPr>
          <a:xfrm>
            <a:off x="6808054" y="1137237"/>
            <a:ext cx="1997849" cy="754475"/>
            <a:chOff x="6808054" y="1137237"/>
            <a:chExt cx="1997849" cy="754475"/>
          </a:xfrm>
        </p:grpSpPr>
        <p:sp>
          <p:nvSpPr>
            <p:cNvPr id="13" name="Rectangle: Rounded Corners 12">
              <a:extLst>
                <a:ext uri="{FF2B5EF4-FFF2-40B4-BE49-F238E27FC236}">
                  <a16:creationId xmlns:a16="http://schemas.microsoft.com/office/drawing/2014/main" id="{2A294176-A4F5-EA51-CF2D-73BC50DB5125}"/>
                </a:ext>
              </a:extLst>
            </p:cNvPr>
            <p:cNvSpPr/>
            <p:nvPr/>
          </p:nvSpPr>
          <p:spPr>
            <a:xfrm>
              <a:off x="6808054" y="1137237"/>
              <a:ext cx="1997849" cy="75447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44" name="TextBox 43">
              <a:extLst>
                <a:ext uri="{FF2B5EF4-FFF2-40B4-BE49-F238E27FC236}">
                  <a16:creationId xmlns:a16="http://schemas.microsoft.com/office/drawing/2014/main" id="{F8923BBD-47C2-288F-D4DC-C866C4DA3DC0}"/>
                </a:ext>
              </a:extLst>
            </p:cNvPr>
            <p:cNvSpPr txBox="1"/>
            <p:nvPr/>
          </p:nvSpPr>
          <p:spPr>
            <a:xfrm>
              <a:off x="6884894" y="1178765"/>
              <a:ext cx="1881694" cy="523220"/>
            </a:xfrm>
            <a:prstGeom prst="rect">
              <a:avLst/>
            </a:prstGeom>
            <a:noFill/>
          </p:spPr>
          <p:txBody>
            <a:bodyPr wrap="square" rtlCol="0">
              <a:spAutoFit/>
            </a:bodyPr>
            <a:lstStyle/>
            <a:p>
              <a:pPr algn="ctr"/>
              <a:r>
                <a:rPr lang="en-IN" dirty="0"/>
                <a:t>PREDICT HEART DISEASE</a:t>
              </a:r>
            </a:p>
          </p:txBody>
        </p:sp>
      </p:grpSp>
      <p:grpSp>
        <p:nvGrpSpPr>
          <p:cNvPr id="88" name="Group 87">
            <a:extLst>
              <a:ext uri="{FF2B5EF4-FFF2-40B4-BE49-F238E27FC236}">
                <a16:creationId xmlns:a16="http://schemas.microsoft.com/office/drawing/2014/main" id="{1C418B35-4ED7-8C36-5192-75F163E04CFE}"/>
              </a:ext>
            </a:extLst>
          </p:cNvPr>
          <p:cNvGrpSpPr/>
          <p:nvPr/>
        </p:nvGrpSpPr>
        <p:grpSpPr>
          <a:xfrm>
            <a:off x="1927664" y="3668514"/>
            <a:ext cx="3490940" cy="1397767"/>
            <a:chOff x="1927664" y="3668514"/>
            <a:chExt cx="3490940" cy="1397767"/>
          </a:xfrm>
        </p:grpSpPr>
        <p:pic>
          <p:nvPicPr>
            <p:cNvPr id="32" name="Graphic 31" descr="Call center">
              <a:extLst>
                <a:ext uri="{FF2B5EF4-FFF2-40B4-BE49-F238E27FC236}">
                  <a16:creationId xmlns:a16="http://schemas.microsoft.com/office/drawing/2014/main" id="{46741BB7-8AD8-0B85-678D-35213A17CAA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27664" y="3668514"/>
              <a:ext cx="1532965" cy="1184780"/>
            </a:xfrm>
            <a:prstGeom prst="rect">
              <a:avLst/>
            </a:prstGeom>
          </p:spPr>
        </p:pic>
        <p:cxnSp>
          <p:nvCxnSpPr>
            <p:cNvPr id="36" name="Straight Arrow Connector 35">
              <a:extLst>
                <a:ext uri="{FF2B5EF4-FFF2-40B4-BE49-F238E27FC236}">
                  <a16:creationId xmlns:a16="http://schemas.microsoft.com/office/drawing/2014/main" id="{C8779EF5-D6F4-0947-CBB2-F7E0A2C061BF}"/>
                </a:ext>
              </a:extLst>
            </p:cNvPr>
            <p:cNvCxnSpPr>
              <a:cxnSpLocks/>
              <a:endCxn id="48" idx="1"/>
            </p:cNvCxnSpPr>
            <p:nvPr/>
          </p:nvCxnSpPr>
          <p:spPr>
            <a:xfrm>
              <a:off x="3292608" y="4591684"/>
              <a:ext cx="2125996" cy="13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16F7CB8D-D924-61D9-7A43-FBC9126E9CB1}"/>
                </a:ext>
              </a:extLst>
            </p:cNvPr>
            <p:cNvSpPr txBox="1"/>
            <p:nvPr/>
          </p:nvSpPr>
          <p:spPr>
            <a:xfrm>
              <a:off x="2194906" y="4758504"/>
              <a:ext cx="998479" cy="307777"/>
            </a:xfrm>
            <a:prstGeom prst="rect">
              <a:avLst/>
            </a:prstGeom>
            <a:noFill/>
          </p:spPr>
          <p:txBody>
            <a:bodyPr wrap="square" rtlCol="0">
              <a:spAutoFit/>
            </a:bodyPr>
            <a:lstStyle/>
            <a:p>
              <a:pPr algn="ctr"/>
              <a:r>
                <a:rPr lang="en-IN" dirty="0"/>
                <a:t>ADMIN</a:t>
              </a:r>
            </a:p>
          </p:txBody>
        </p:sp>
      </p:grpSp>
      <p:grpSp>
        <p:nvGrpSpPr>
          <p:cNvPr id="80" name="Group 79">
            <a:extLst>
              <a:ext uri="{FF2B5EF4-FFF2-40B4-BE49-F238E27FC236}">
                <a16:creationId xmlns:a16="http://schemas.microsoft.com/office/drawing/2014/main" id="{95BB845E-6D12-5EC7-C939-E7DD0AA4BA39}"/>
              </a:ext>
            </a:extLst>
          </p:cNvPr>
          <p:cNvGrpSpPr/>
          <p:nvPr/>
        </p:nvGrpSpPr>
        <p:grpSpPr>
          <a:xfrm>
            <a:off x="3085005" y="2571750"/>
            <a:ext cx="2628080" cy="1160776"/>
            <a:chOff x="3085005" y="2571750"/>
            <a:chExt cx="2628080" cy="1160776"/>
          </a:xfrm>
        </p:grpSpPr>
        <p:pic>
          <p:nvPicPr>
            <p:cNvPr id="15" name="Graphic 14" descr="Processor">
              <a:extLst>
                <a:ext uri="{FF2B5EF4-FFF2-40B4-BE49-F238E27FC236}">
                  <a16:creationId xmlns:a16="http://schemas.microsoft.com/office/drawing/2014/main" id="{3C07F0BD-B003-2A84-23F9-3813B53D6FA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417473" y="2571750"/>
              <a:ext cx="1179499" cy="1005168"/>
            </a:xfrm>
            <a:prstGeom prst="rect">
              <a:avLst/>
            </a:prstGeom>
          </p:spPr>
        </p:pic>
        <p:sp>
          <p:nvSpPr>
            <p:cNvPr id="54" name="TextBox 53">
              <a:extLst>
                <a:ext uri="{FF2B5EF4-FFF2-40B4-BE49-F238E27FC236}">
                  <a16:creationId xmlns:a16="http://schemas.microsoft.com/office/drawing/2014/main" id="{D4636F77-D282-B530-3EB8-E79111944EDD}"/>
                </a:ext>
              </a:extLst>
            </p:cNvPr>
            <p:cNvSpPr txBox="1"/>
            <p:nvPr/>
          </p:nvSpPr>
          <p:spPr>
            <a:xfrm>
              <a:off x="3085005" y="3455527"/>
              <a:ext cx="2628080" cy="276999"/>
            </a:xfrm>
            <a:prstGeom prst="rect">
              <a:avLst/>
            </a:prstGeom>
            <a:noFill/>
          </p:spPr>
          <p:txBody>
            <a:bodyPr wrap="square" rtlCol="0">
              <a:spAutoFit/>
            </a:bodyPr>
            <a:lstStyle/>
            <a:p>
              <a:r>
                <a:rPr lang="en-IN" sz="1200" dirty="0"/>
                <a:t>PRE-PROCESSING DATA</a:t>
              </a:r>
            </a:p>
          </p:txBody>
        </p:sp>
      </p:grpSp>
      <p:grpSp>
        <p:nvGrpSpPr>
          <p:cNvPr id="85" name="Group 84">
            <a:extLst>
              <a:ext uri="{FF2B5EF4-FFF2-40B4-BE49-F238E27FC236}">
                <a16:creationId xmlns:a16="http://schemas.microsoft.com/office/drawing/2014/main" id="{9ABC868B-D604-9BEA-429C-68EA4BABF554}"/>
              </a:ext>
            </a:extLst>
          </p:cNvPr>
          <p:cNvGrpSpPr/>
          <p:nvPr/>
        </p:nvGrpSpPr>
        <p:grpSpPr>
          <a:xfrm>
            <a:off x="6068605" y="2617134"/>
            <a:ext cx="1087288" cy="1123676"/>
            <a:chOff x="6068605" y="2617134"/>
            <a:chExt cx="1087288" cy="1123676"/>
          </a:xfrm>
        </p:grpSpPr>
        <p:pic>
          <p:nvPicPr>
            <p:cNvPr id="21" name="Graphic 20" descr="Database">
              <a:extLst>
                <a:ext uri="{FF2B5EF4-FFF2-40B4-BE49-F238E27FC236}">
                  <a16:creationId xmlns:a16="http://schemas.microsoft.com/office/drawing/2014/main" id="{6BB17D0D-2594-EF84-233C-6469614E5E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04965" y="2617134"/>
              <a:ext cx="914400" cy="914400"/>
            </a:xfrm>
            <a:prstGeom prst="rect">
              <a:avLst/>
            </a:prstGeom>
          </p:spPr>
        </p:pic>
        <p:sp>
          <p:nvSpPr>
            <p:cNvPr id="55" name="TextBox 54">
              <a:extLst>
                <a:ext uri="{FF2B5EF4-FFF2-40B4-BE49-F238E27FC236}">
                  <a16:creationId xmlns:a16="http://schemas.microsoft.com/office/drawing/2014/main" id="{87DE84F5-6116-5AF0-732A-13FA6350B43D}"/>
                </a:ext>
              </a:extLst>
            </p:cNvPr>
            <p:cNvSpPr txBox="1"/>
            <p:nvPr/>
          </p:nvSpPr>
          <p:spPr>
            <a:xfrm>
              <a:off x="6068605" y="3463811"/>
              <a:ext cx="1087288" cy="276999"/>
            </a:xfrm>
            <a:prstGeom prst="rect">
              <a:avLst/>
            </a:prstGeom>
            <a:noFill/>
          </p:spPr>
          <p:txBody>
            <a:bodyPr wrap="square" rtlCol="0">
              <a:spAutoFit/>
            </a:bodyPr>
            <a:lstStyle/>
            <a:p>
              <a:r>
                <a:rPr lang="en-IN" sz="1200" dirty="0"/>
                <a:t>DATABASE</a:t>
              </a:r>
            </a:p>
          </p:txBody>
        </p:sp>
      </p:grpSp>
      <p:grpSp>
        <p:nvGrpSpPr>
          <p:cNvPr id="72" name="Group 71">
            <a:extLst>
              <a:ext uri="{FF2B5EF4-FFF2-40B4-BE49-F238E27FC236}">
                <a16:creationId xmlns:a16="http://schemas.microsoft.com/office/drawing/2014/main" id="{E674B072-61B5-3EC7-2328-4195F8422498}"/>
              </a:ext>
            </a:extLst>
          </p:cNvPr>
          <p:cNvGrpSpPr/>
          <p:nvPr/>
        </p:nvGrpSpPr>
        <p:grpSpPr>
          <a:xfrm>
            <a:off x="2949777" y="1137818"/>
            <a:ext cx="2113109" cy="716056"/>
            <a:chOff x="2949777" y="1137818"/>
            <a:chExt cx="2113109" cy="716056"/>
          </a:xfrm>
        </p:grpSpPr>
        <p:sp>
          <p:nvSpPr>
            <p:cNvPr id="10" name="Rectangle: Rounded Corners 9">
              <a:extLst>
                <a:ext uri="{FF2B5EF4-FFF2-40B4-BE49-F238E27FC236}">
                  <a16:creationId xmlns:a16="http://schemas.microsoft.com/office/drawing/2014/main" id="{A642758A-3A6B-44C2-5E79-68579642119F}"/>
                </a:ext>
              </a:extLst>
            </p:cNvPr>
            <p:cNvSpPr/>
            <p:nvPr/>
          </p:nvSpPr>
          <p:spPr>
            <a:xfrm>
              <a:off x="2949777" y="1137818"/>
              <a:ext cx="2113109" cy="716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43" name="TextBox 42">
              <a:extLst>
                <a:ext uri="{FF2B5EF4-FFF2-40B4-BE49-F238E27FC236}">
                  <a16:creationId xmlns:a16="http://schemas.microsoft.com/office/drawing/2014/main" id="{2B8D365C-8C74-6DE7-1290-FD1F9636CDF9}"/>
                </a:ext>
              </a:extLst>
            </p:cNvPr>
            <p:cNvSpPr txBox="1"/>
            <p:nvPr/>
          </p:nvSpPr>
          <p:spPr>
            <a:xfrm>
              <a:off x="3105244" y="1179346"/>
              <a:ext cx="1881694" cy="523220"/>
            </a:xfrm>
            <a:prstGeom prst="rect">
              <a:avLst/>
            </a:prstGeom>
            <a:noFill/>
          </p:spPr>
          <p:txBody>
            <a:bodyPr wrap="square" rtlCol="0">
              <a:spAutoFit/>
            </a:bodyPr>
            <a:lstStyle/>
            <a:p>
              <a:pPr algn="ctr"/>
              <a:r>
                <a:rPr lang="en-IN" dirty="0"/>
                <a:t>UPLOAD INPUT DATA</a:t>
              </a:r>
            </a:p>
          </p:txBody>
        </p:sp>
      </p:grpSp>
      <p:grpSp>
        <p:nvGrpSpPr>
          <p:cNvPr id="74" name="Group 73">
            <a:extLst>
              <a:ext uri="{FF2B5EF4-FFF2-40B4-BE49-F238E27FC236}">
                <a16:creationId xmlns:a16="http://schemas.microsoft.com/office/drawing/2014/main" id="{BF5A9314-A40E-06EB-4061-3C6E18EFC505}"/>
              </a:ext>
            </a:extLst>
          </p:cNvPr>
          <p:cNvGrpSpPr/>
          <p:nvPr/>
        </p:nvGrpSpPr>
        <p:grpSpPr>
          <a:xfrm>
            <a:off x="5062886" y="1175864"/>
            <a:ext cx="1744276" cy="330788"/>
            <a:chOff x="5062886" y="1175864"/>
            <a:chExt cx="1744276" cy="330788"/>
          </a:xfrm>
        </p:grpSpPr>
        <p:cxnSp>
          <p:nvCxnSpPr>
            <p:cNvPr id="12" name="Straight Arrow Connector 11">
              <a:extLst>
                <a:ext uri="{FF2B5EF4-FFF2-40B4-BE49-F238E27FC236}">
                  <a16:creationId xmlns:a16="http://schemas.microsoft.com/office/drawing/2014/main" id="{E15D2793-CCE0-1EB0-C722-B5200C430B4A}"/>
                </a:ext>
              </a:extLst>
            </p:cNvPr>
            <p:cNvCxnSpPr>
              <a:stCxn id="10" idx="3"/>
            </p:cNvCxnSpPr>
            <p:nvPr/>
          </p:nvCxnSpPr>
          <p:spPr>
            <a:xfrm>
              <a:off x="5062886" y="1495846"/>
              <a:ext cx="1744276" cy="10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C0DA240B-78C2-0A81-3ADF-B4A4FCD50BB0}"/>
                </a:ext>
              </a:extLst>
            </p:cNvPr>
            <p:cNvSpPr txBox="1"/>
            <p:nvPr/>
          </p:nvSpPr>
          <p:spPr>
            <a:xfrm>
              <a:off x="5199149" y="1175864"/>
              <a:ext cx="1529119" cy="276999"/>
            </a:xfrm>
            <a:prstGeom prst="rect">
              <a:avLst/>
            </a:prstGeom>
            <a:noFill/>
          </p:spPr>
          <p:txBody>
            <a:bodyPr wrap="square" rtlCol="0">
              <a:spAutoFit/>
            </a:bodyPr>
            <a:lstStyle/>
            <a:p>
              <a:r>
                <a:rPr lang="en-IN" sz="1200" dirty="0"/>
                <a:t>UPLOAD FILES</a:t>
              </a:r>
            </a:p>
          </p:txBody>
        </p:sp>
      </p:grpSp>
      <p:grpSp>
        <p:nvGrpSpPr>
          <p:cNvPr id="81" name="Group 80">
            <a:extLst>
              <a:ext uri="{FF2B5EF4-FFF2-40B4-BE49-F238E27FC236}">
                <a16:creationId xmlns:a16="http://schemas.microsoft.com/office/drawing/2014/main" id="{15B4978C-D2E2-BA8C-BF02-62BA72160BA7}"/>
              </a:ext>
            </a:extLst>
          </p:cNvPr>
          <p:cNvGrpSpPr/>
          <p:nvPr/>
        </p:nvGrpSpPr>
        <p:grpSpPr>
          <a:xfrm>
            <a:off x="4511968" y="2778281"/>
            <a:ext cx="1911404" cy="296053"/>
            <a:chOff x="4511968" y="2778281"/>
            <a:chExt cx="1911404" cy="296053"/>
          </a:xfrm>
        </p:grpSpPr>
        <p:cxnSp>
          <p:nvCxnSpPr>
            <p:cNvPr id="23" name="Straight Arrow Connector 22">
              <a:extLst>
                <a:ext uri="{FF2B5EF4-FFF2-40B4-BE49-F238E27FC236}">
                  <a16:creationId xmlns:a16="http://schemas.microsoft.com/office/drawing/2014/main" id="{4F0E1A01-4DC5-C81C-8550-70F2A3B86656}"/>
                </a:ext>
              </a:extLst>
            </p:cNvPr>
            <p:cNvCxnSpPr>
              <a:stCxn id="15" idx="3"/>
              <a:endCxn id="21" idx="1"/>
            </p:cNvCxnSpPr>
            <p:nvPr/>
          </p:nvCxnSpPr>
          <p:spPr>
            <a:xfrm>
              <a:off x="4596972" y="3074334"/>
              <a:ext cx="1507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6C359463-7B88-84DF-35C0-1215F6AA034A}"/>
                </a:ext>
              </a:extLst>
            </p:cNvPr>
            <p:cNvSpPr txBox="1"/>
            <p:nvPr/>
          </p:nvSpPr>
          <p:spPr>
            <a:xfrm>
              <a:off x="4511968" y="2778281"/>
              <a:ext cx="1911404" cy="276999"/>
            </a:xfrm>
            <a:prstGeom prst="rect">
              <a:avLst/>
            </a:prstGeom>
            <a:noFill/>
          </p:spPr>
          <p:txBody>
            <a:bodyPr wrap="square" rtlCol="0">
              <a:spAutoFit/>
            </a:bodyPr>
            <a:lstStyle/>
            <a:p>
              <a:r>
                <a:rPr lang="en-IN" sz="1200" dirty="0"/>
                <a:t>STORE IN DATABASE</a:t>
              </a:r>
            </a:p>
          </p:txBody>
        </p:sp>
      </p:grpSp>
      <p:grpSp>
        <p:nvGrpSpPr>
          <p:cNvPr id="87" name="Group 86">
            <a:extLst>
              <a:ext uri="{FF2B5EF4-FFF2-40B4-BE49-F238E27FC236}">
                <a16:creationId xmlns:a16="http://schemas.microsoft.com/office/drawing/2014/main" id="{F3DFAC68-69A3-B565-AAFC-B9827DB2057B}"/>
              </a:ext>
            </a:extLst>
          </p:cNvPr>
          <p:cNvGrpSpPr/>
          <p:nvPr/>
        </p:nvGrpSpPr>
        <p:grpSpPr>
          <a:xfrm>
            <a:off x="5402383" y="3797925"/>
            <a:ext cx="3249840" cy="1195975"/>
            <a:chOff x="5402383" y="3797925"/>
            <a:chExt cx="3249840" cy="1195975"/>
          </a:xfrm>
        </p:grpSpPr>
        <p:sp>
          <p:nvSpPr>
            <p:cNvPr id="45" name="Rectangle: Rounded Corners 44">
              <a:extLst>
                <a:ext uri="{FF2B5EF4-FFF2-40B4-BE49-F238E27FC236}">
                  <a16:creationId xmlns:a16="http://schemas.microsoft.com/office/drawing/2014/main" id="{35A012F0-4FA9-E0F5-8586-ABBF35333B70}"/>
                </a:ext>
              </a:extLst>
            </p:cNvPr>
            <p:cNvSpPr/>
            <p:nvPr/>
          </p:nvSpPr>
          <p:spPr>
            <a:xfrm>
              <a:off x="5402383" y="4258842"/>
              <a:ext cx="1946434" cy="73505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48" name="TextBox 47">
              <a:extLst>
                <a:ext uri="{FF2B5EF4-FFF2-40B4-BE49-F238E27FC236}">
                  <a16:creationId xmlns:a16="http://schemas.microsoft.com/office/drawing/2014/main" id="{3C883338-7386-1667-5B61-EFDFADE2BE22}"/>
                </a:ext>
              </a:extLst>
            </p:cNvPr>
            <p:cNvSpPr txBox="1"/>
            <p:nvPr/>
          </p:nvSpPr>
          <p:spPr>
            <a:xfrm>
              <a:off x="5418604" y="4343538"/>
              <a:ext cx="1833268" cy="523220"/>
            </a:xfrm>
            <a:prstGeom prst="rect">
              <a:avLst/>
            </a:prstGeom>
            <a:noFill/>
          </p:spPr>
          <p:txBody>
            <a:bodyPr wrap="square" rtlCol="0">
              <a:spAutoFit/>
            </a:bodyPr>
            <a:lstStyle/>
            <a:p>
              <a:pPr algn="ctr"/>
              <a:r>
                <a:rPr lang="en-IN" dirty="0"/>
                <a:t>UPLOAD TRAINING DATA</a:t>
              </a:r>
            </a:p>
          </p:txBody>
        </p:sp>
        <p:sp>
          <p:nvSpPr>
            <p:cNvPr id="58" name="TextBox 57">
              <a:extLst>
                <a:ext uri="{FF2B5EF4-FFF2-40B4-BE49-F238E27FC236}">
                  <a16:creationId xmlns:a16="http://schemas.microsoft.com/office/drawing/2014/main" id="{DAA7D90E-EDF1-BA14-9CF9-3E0659C02308}"/>
                </a:ext>
              </a:extLst>
            </p:cNvPr>
            <p:cNvSpPr txBox="1"/>
            <p:nvPr/>
          </p:nvSpPr>
          <p:spPr>
            <a:xfrm>
              <a:off x="6615953" y="3797925"/>
              <a:ext cx="2036270" cy="646331"/>
            </a:xfrm>
            <a:prstGeom prst="rect">
              <a:avLst/>
            </a:prstGeom>
            <a:noFill/>
          </p:spPr>
          <p:txBody>
            <a:bodyPr wrap="square" rtlCol="0">
              <a:spAutoFit/>
            </a:bodyPr>
            <a:lstStyle/>
            <a:p>
              <a:r>
                <a:rPr lang="en-IN" sz="1200" dirty="0"/>
                <a:t>ADMIN CAN PREPARE THE DATA FOR ANALYSIS</a:t>
              </a:r>
            </a:p>
          </p:txBody>
        </p:sp>
      </p:grpSp>
      <p:cxnSp>
        <p:nvCxnSpPr>
          <p:cNvPr id="60" name="Straight Arrow Connector 59">
            <a:extLst>
              <a:ext uri="{FF2B5EF4-FFF2-40B4-BE49-F238E27FC236}">
                <a16:creationId xmlns:a16="http://schemas.microsoft.com/office/drawing/2014/main" id="{A98BEF9E-4A13-697E-DAEC-C724B2D6F8D0}"/>
              </a:ext>
            </a:extLst>
          </p:cNvPr>
          <p:cNvCxnSpPr>
            <a:cxnSpLocks/>
            <a:endCxn id="55" idx="2"/>
          </p:cNvCxnSpPr>
          <p:nvPr/>
        </p:nvCxnSpPr>
        <p:spPr>
          <a:xfrm flipV="1">
            <a:off x="6612249" y="3740810"/>
            <a:ext cx="0" cy="448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109405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fade">
                                      <p:cBhvr>
                                        <p:cTn id="12" dur="1000"/>
                                        <p:tgtEl>
                                          <p:spTgt spid="68"/>
                                        </p:tgtEl>
                                      </p:cBhvr>
                                    </p:animEffect>
                                    <p:anim calcmode="lin" valueType="num">
                                      <p:cBhvr>
                                        <p:cTn id="13" dur="1000" fill="hold"/>
                                        <p:tgtEl>
                                          <p:spTgt spid="68"/>
                                        </p:tgtEl>
                                        <p:attrNameLst>
                                          <p:attrName>ppt_x</p:attrName>
                                        </p:attrNameLst>
                                      </p:cBhvr>
                                      <p:tavLst>
                                        <p:tav tm="0">
                                          <p:val>
                                            <p:strVal val="#ppt_x"/>
                                          </p:val>
                                        </p:tav>
                                        <p:tav tm="100000">
                                          <p:val>
                                            <p:strVal val="#ppt_x"/>
                                          </p:val>
                                        </p:tav>
                                      </p:tavLst>
                                    </p:anim>
                                    <p:anim calcmode="lin" valueType="num">
                                      <p:cBhvr>
                                        <p:cTn id="14"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1000"/>
                                        <p:tgtEl>
                                          <p:spTgt spid="69"/>
                                        </p:tgtEl>
                                      </p:cBhvr>
                                    </p:animEffect>
                                    <p:anim calcmode="lin" valueType="num">
                                      <p:cBhvr>
                                        <p:cTn id="20" dur="1000" fill="hold"/>
                                        <p:tgtEl>
                                          <p:spTgt spid="69"/>
                                        </p:tgtEl>
                                        <p:attrNameLst>
                                          <p:attrName>ppt_x</p:attrName>
                                        </p:attrNameLst>
                                      </p:cBhvr>
                                      <p:tavLst>
                                        <p:tav tm="0">
                                          <p:val>
                                            <p:strVal val="#ppt_x"/>
                                          </p:val>
                                        </p:tav>
                                        <p:tav tm="100000">
                                          <p:val>
                                            <p:strVal val="#ppt_x"/>
                                          </p:val>
                                        </p:tav>
                                      </p:tavLst>
                                    </p:anim>
                                    <p:anim calcmode="lin" valueType="num">
                                      <p:cBhvr>
                                        <p:cTn id="21"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2"/>
                                        </p:tgtEl>
                                        <p:attrNameLst>
                                          <p:attrName>style.visibility</p:attrName>
                                        </p:attrNameLst>
                                      </p:cBhvr>
                                      <p:to>
                                        <p:strVal val="visible"/>
                                      </p:to>
                                    </p:set>
                                    <p:animEffect transition="in" filter="fade">
                                      <p:cBhvr>
                                        <p:cTn id="26" dur="1000"/>
                                        <p:tgtEl>
                                          <p:spTgt spid="72"/>
                                        </p:tgtEl>
                                      </p:cBhvr>
                                    </p:animEffect>
                                    <p:anim calcmode="lin" valueType="num">
                                      <p:cBhvr>
                                        <p:cTn id="27" dur="1000" fill="hold"/>
                                        <p:tgtEl>
                                          <p:spTgt spid="72"/>
                                        </p:tgtEl>
                                        <p:attrNameLst>
                                          <p:attrName>ppt_x</p:attrName>
                                        </p:attrNameLst>
                                      </p:cBhvr>
                                      <p:tavLst>
                                        <p:tav tm="0">
                                          <p:val>
                                            <p:strVal val="#ppt_x"/>
                                          </p:val>
                                        </p:tav>
                                        <p:tav tm="100000">
                                          <p:val>
                                            <p:strVal val="#ppt_x"/>
                                          </p:val>
                                        </p:tav>
                                      </p:tavLst>
                                    </p:anim>
                                    <p:anim calcmode="lin" valueType="num">
                                      <p:cBhvr>
                                        <p:cTn id="28"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74"/>
                                        </p:tgtEl>
                                        <p:attrNameLst>
                                          <p:attrName>style.visibility</p:attrName>
                                        </p:attrNameLst>
                                      </p:cBhvr>
                                      <p:to>
                                        <p:strVal val="visible"/>
                                      </p:to>
                                    </p:set>
                                    <p:animEffect transition="in" filter="fade">
                                      <p:cBhvr>
                                        <p:cTn id="33" dur="1000"/>
                                        <p:tgtEl>
                                          <p:spTgt spid="74"/>
                                        </p:tgtEl>
                                      </p:cBhvr>
                                    </p:animEffect>
                                    <p:anim calcmode="lin" valueType="num">
                                      <p:cBhvr>
                                        <p:cTn id="34" dur="1000" fill="hold"/>
                                        <p:tgtEl>
                                          <p:spTgt spid="74"/>
                                        </p:tgtEl>
                                        <p:attrNameLst>
                                          <p:attrName>ppt_x</p:attrName>
                                        </p:attrNameLst>
                                      </p:cBhvr>
                                      <p:tavLst>
                                        <p:tav tm="0">
                                          <p:val>
                                            <p:strVal val="#ppt_x"/>
                                          </p:val>
                                        </p:tav>
                                        <p:tav tm="100000">
                                          <p:val>
                                            <p:strVal val="#ppt_x"/>
                                          </p:val>
                                        </p:tav>
                                      </p:tavLst>
                                    </p:anim>
                                    <p:anim calcmode="lin" valueType="num">
                                      <p:cBhvr>
                                        <p:cTn id="35"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75"/>
                                        </p:tgtEl>
                                        <p:attrNameLst>
                                          <p:attrName>style.visibility</p:attrName>
                                        </p:attrNameLst>
                                      </p:cBhvr>
                                      <p:to>
                                        <p:strVal val="visible"/>
                                      </p:to>
                                    </p:set>
                                    <p:animEffect transition="in" filter="fade">
                                      <p:cBhvr>
                                        <p:cTn id="40" dur="1000"/>
                                        <p:tgtEl>
                                          <p:spTgt spid="75"/>
                                        </p:tgtEl>
                                      </p:cBhvr>
                                    </p:animEffect>
                                    <p:anim calcmode="lin" valueType="num">
                                      <p:cBhvr>
                                        <p:cTn id="41" dur="1000" fill="hold"/>
                                        <p:tgtEl>
                                          <p:spTgt spid="75"/>
                                        </p:tgtEl>
                                        <p:attrNameLst>
                                          <p:attrName>ppt_x</p:attrName>
                                        </p:attrNameLst>
                                      </p:cBhvr>
                                      <p:tavLst>
                                        <p:tav tm="0">
                                          <p:val>
                                            <p:strVal val="#ppt_x"/>
                                          </p:val>
                                        </p:tav>
                                        <p:tav tm="100000">
                                          <p:val>
                                            <p:strVal val="#ppt_x"/>
                                          </p:val>
                                        </p:tav>
                                      </p:tavLst>
                                    </p:anim>
                                    <p:anim calcmode="lin" valueType="num">
                                      <p:cBhvr>
                                        <p:cTn id="42"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1000"/>
                                        <p:tgtEl>
                                          <p:spTgt spid="19"/>
                                        </p:tgtEl>
                                      </p:cBhvr>
                                    </p:animEffect>
                                    <p:anim calcmode="lin" valueType="num">
                                      <p:cBhvr>
                                        <p:cTn id="48" dur="1000" fill="hold"/>
                                        <p:tgtEl>
                                          <p:spTgt spid="19"/>
                                        </p:tgtEl>
                                        <p:attrNameLst>
                                          <p:attrName>ppt_x</p:attrName>
                                        </p:attrNameLst>
                                      </p:cBhvr>
                                      <p:tavLst>
                                        <p:tav tm="0">
                                          <p:val>
                                            <p:strVal val="#ppt_x"/>
                                          </p:val>
                                        </p:tav>
                                        <p:tav tm="100000">
                                          <p:val>
                                            <p:strVal val="#ppt_x"/>
                                          </p:val>
                                        </p:tav>
                                      </p:tavLst>
                                    </p:anim>
                                    <p:anim calcmode="lin" valueType="num">
                                      <p:cBhvr>
                                        <p:cTn id="49" dur="1000" fill="hold"/>
                                        <p:tgtEl>
                                          <p:spTgt spid="19"/>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1000"/>
                                        <p:tgtEl>
                                          <p:spTgt spid="27"/>
                                        </p:tgtEl>
                                      </p:cBhvr>
                                    </p:animEffect>
                                    <p:anim calcmode="lin" valueType="num">
                                      <p:cBhvr>
                                        <p:cTn id="53" dur="1000" fill="hold"/>
                                        <p:tgtEl>
                                          <p:spTgt spid="27"/>
                                        </p:tgtEl>
                                        <p:attrNameLst>
                                          <p:attrName>ppt_x</p:attrName>
                                        </p:attrNameLst>
                                      </p:cBhvr>
                                      <p:tavLst>
                                        <p:tav tm="0">
                                          <p:val>
                                            <p:strVal val="#ppt_x"/>
                                          </p:val>
                                        </p:tav>
                                        <p:tav tm="100000">
                                          <p:val>
                                            <p:strVal val="#ppt_x"/>
                                          </p:val>
                                        </p:tav>
                                      </p:tavLst>
                                    </p:anim>
                                    <p:anim calcmode="lin" valueType="num">
                                      <p:cBhvr>
                                        <p:cTn id="54" dur="1000" fill="hold"/>
                                        <p:tgtEl>
                                          <p:spTgt spid="27"/>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1000"/>
                                        <p:tgtEl>
                                          <p:spTgt spid="25"/>
                                        </p:tgtEl>
                                      </p:cBhvr>
                                    </p:animEffect>
                                    <p:anim calcmode="lin" valueType="num">
                                      <p:cBhvr>
                                        <p:cTn id="58" dur="1000" fill="hold"/>
                                        <p:tgtEl>
                                          <p:spTgt spid="25"/>
                                        </p:tgtEl>
                                        <p:attrNameLst>
                                          <p:attrName>ppt_x</p:attrName>
                                        </p:attrNameLst>
                                      </p:cBhvr>
                                      <p:tavLst>
                                        <p:tav tm="0">
                                          <p:val>
                                            <p:strVal val="#ppt_x"/>
                                          </p:val>
                                        </p:tav>
                                        <p:tav tm="100000">
                                          <p:val>
                                            <p:strVal val="#ppt_x"/>
                                          </p:val>
                                        </p:tav>
                                      </p:tavLst>
                                    </p:anim>
                                    <p:anim calcmode="lin" valueType="num">
                                      <p:cBhvr>
                                        <p:cTn id="59" dur="1000" fill="hold"/>
                                        <p:tgtEl>
                                          <p:spTgt spid="25"/>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1000"/>
                                        <p:tgtEl>
                                          <p:spTgt spid="29"/>
                                        </p:tgtEl>
                                      </p:cBhvr>
                                    </p:animEffect>
                                    <p:anim calcmode="lin" valueType="num">
                                      <p:cBhvr>
                                        <p:cTn id="63" dur="1000" fill="hold"/>
                                        <p:tgtEl>
                                          <p:spTgt spid="29"/>
                                        </p:tgtEl>
                                        <p:attrNameLst>
                                          <p:attrName>ppt_x</p:attrName>
                                        </p:attrNameLst>
                                      </p:cBhvr>
                                      <p:tavLst>
                                        <p:tav tm="0">
                                          <p:val>
                                            <p:strVal val="#ppt_x"/>
                                          </p:val>
                                        </p:tav>
                                        <p:tav tm="100000">
                                          <p:val>
                                            <p:strVal val="#ppt_x"/>
                                          </p:val>
                                        </p:tav>
                                      </p:tavLst>
                                    </p:anim>
                                    <p:anim calcmode="lin" valueType="num">
                                      <p:cBhvr>
                                        <p:cTn id="64"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80"/>
                                        </p:tgtEl>
                                        <p:attrNameLst>
                                          <p:attrName>style.visibility</p:attrName>
                                        </p:attrNameLst>
                                      </p:cBhvr>
                                      <p:to>
                                        <p:strVal val="visible"/>
                                      </p:to>
                                    </p:set>
                                    <p:animEffect transition="in" filter="fade">
                                      <p:cBhvr>
                                        <p:cTn id="69" dur="1000"/>
                                        <p:tgtEl>
                                          <p:spTgt spid="80"/>
                                        </p:tgtEl>
                                      </p:cBhvr>
                                    </p:animEffect>
                                    <p:anim calcmode="lin" valueType="num">
                                      <p:cBhvr>
                                        <p:cTn id="70" dur="1000" fill="hold"/>
                                        <p:tgtEl>
                                          <p:spTgt spid="80"/>
                                        </p:tgtEl>
                                        <p:attrNameLst>
                                          <p:attrName>ppt_x</p:attrName>
                                        </p:attrNameLst>
                                      </p:cBhvr>
                                      <p:tavLst>
                                        <p:tav tm="0">
                                          <p:val>
                                            <p:strVal val="#ppt_x"/>
                                          </p:val>
                                        </p:tav>
                                        <p:tav tm="100000">
                                          <p:val>
                                            <p:strVal val="#ppt_x"/>
                                          </p:val>
                                        </p:tav>
                                      </p:tavLst>
                                    </p:anim>
                                    <p:anim calcmode="lin" valueType="num">
                                      <p:cBhvr>
                                        <p:cTn id="71"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nodeType="clickEffect">
                                  <p:stCondLst>
                                    <p:cond delay="0"/>
                                  </p:stCondLst>
                                  <p:childTnLst>
                                    <p:set>
                                      <p:cBhvr>
                                        <p:cTn id="75" dur="1" fill="hold">
                                          <p:stCondLst>
                                            <p:cond delay="0"/>
                                          </p:stCondLst>
                                        </p:cTn>
                                        <p:tgtEl>
                                          <p:spTgt spid="81"/>
                                        </p:tgtEl>
                                        <p:attrNameLst>
                                          <p:attrName>style.visibility</p:attrName>
                                        </p:attrNameLst>
                                      </p:cBhvr>
                                      <p:to>
                                        <p:strVal val="visible"/>
                                      </p:to>
                                    </p:set>
                                    <p:animEffect transition="in" filter="fade">
                                      <p:cBhvr>
                                        <p:cTn id="76" dur="1000"/>
                                        <p:tgtEl>
                                          <p:spTgt spid="81"/>
                                        </p:tgtEl>
                                      </p:cBhvr>
                                    </p:animEffect>
                                    <p:anim calcmode="lin" valueType="num">
                                      <p:cBhvr>
                                        <p:cTn id="77" dur="1000" fill="hold"/>
                                        <p:tgtEl>
                                          <p:spTgt spid="81"/>
                                        </p:tgtEl>
                                        <p:attrNameLst>
                                          <p:attrName>ppt_x</p:attrName>
                                        </p:attrNameLst>
                                      </p:cBhvr>
                                      <p:tavLst>
                                        <p:tav tm="0">
                                          <p:val>
                                            <p:strVal val="#ppt_x"/>
                                          </p:val>
                                        </p:tav>
                                        <p:tav tm="100000">
                                          <p:val>
                                            <p:strVal val="#ppt_x"/>
                                          </p:val>
                                        </p:tav>
                                      </p:tavLst>
                                    </p:anim>
                                    <p:anim calcmode="lin" valueType="num">
                                      <p:cBhvr>
                                        <p:cTn id="78"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85"/>
                                        </p:tgtEl>
                                        <p:attrNameLst>
                                          <p:attrName>style.visibility</p:attrName>
                                        </p:attrNameLst>
                                      </p:cBhvr>
                                      <p:to>
                                        <p:strVal val="visible"/>
                                      </p:to>
                                    </p:set>
                                    <p:animEffect transition="in" filter="fade">
                                      <p:cBhvr>
                                        <p:cTn id="83" dur="1000"/>
                                        <p:tgtEl>
                                          <p:spTgt spid="85"/>
                                        </p:tgtEl>
                                      </p:cBhvr>
                                    </p:animEffect>
                                    <p:anim calcmode="lin" valueType="num">
                                      <p:cBhvr>
                                        <p:cTn id="84" dur="1000" fill="hold"/>
                                        <p:tgtEl>
                                          <p:spTgt spid="85"/>
                                        </p:tgtEl>
                                        <p:attrNameLst>
                                          <p:attrName>ppt_x</p:attrName>
                                        </p:attrNameLst>
                                      </p:cBhvr>
                                      <p:tavLst>
                                        <p:tav tm="0">
                                          <p:val>
                                            <p:strVal val="#ppt_x"/>
                                          </p:val>
                                        </p:tav>
                                        <p:tav tm="100000">
                                          <p:val>
                                            <p:strVal val="#ppt_x"/>
                                          </p:val>
                                        </p:tav>
                                      </p:tavLst>
                                    </p:anim>
                                    <p:anim calcmode="lin" valueType="num">
                                      <p:cBhvr>
                                        <p:cTn id="85"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nodeType="clickEffect">
                                  <p:stCondLst>
                                    <p:cond delay="0"/>
                                  </p:stCondLst>
                                  <p:childTnLst>
                                    <p:set>
                                      <p:cBhvr>
                                        <p:cTn id="89" dur="1" fill="hold">
                                          <p:stCondLst>
                                            <p:cond delay="0"/>
                                          </p:stCondLst>
                                        </p:cTn>
                                        <p:tgtEl>
                                          <p:spTgt spid="88"/>
                                        </p:tgtEl>
                                        <p:attrNameLst>
                                          <p:attrName>style.visibility</p:attrName>
                                        </p:attrNameLst>
                                      </p:cBhvr>
                                      <p:to>
                                        <p:strVal val="visible"/>
                                      </p:to>
                                    </p:set>
                                    <p:animEffect transition="in" filter="fade">
                                      <p:cBhvr>
                                        <p:cTn id="90" dur="1000"/>
                                        <p:tgtEl>
                                          <p:spTgt spid="88"/>
                                        </p:tgtEl>
                                      </p:cBhvr>
                                    </p:animEffect>
                                    <p:anim calcmode="lin" valueType="num">
                                      <p:cBhvr>
                                        <p:cTn id="91" dur="1000" fill="hold"/>
                                        <p:tgtEl>
                                          <p:spTgt spid="88"/>
                                        </p:tgtEl>
                                        <p:attrNameLst>
                                          <p:attrName>ppt_x</p:attrName>
                                        </p:attrNameLst>
                                      </p:cBhvr>
                                      <p:tavLst>
                                        <p:tav tm="0">
                                          <p:val>
                                            <p:strVal val="#ppt_x"/>
                                          </p:val>
                                        </p:tav>
                                        <p:tav tm="100000">
                                          <p:val>
                                            <p:strVal val="#ppt_x"/>
                                          </p:val>
                                        </p:tav>
                                      </p:tavLst>
                                    </p:anim>
                                    <p:anim calcmode="lin" valueType="num">
                                      <p:cBhvr>
                                        <p:cTn id="92" dur="1000" fill="hold"/>
                                        <p:tgtEl>
                                          <p:spTgt spid="88"/>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nodeType="clickEffect">
                                  <p:stCondLst>
                                    <p:cond delay="0"/>
                                  </p:stCondLst>
                                  <p:childTnLst>
                                    <p:set>
                                      <p:cBhvr>
                                        <p:cTn id="96" dur="1" fill="hold">
                                          <p:stCondLst>
                                            <p:cond delay="0"/>
                                          </p:stCondLst>
                                        </p:cTn>
                                        <p:tgtEl>
                                          <p:spTgt spid="87"/>
                                        </p:tgtEl>
                                        <p:attrNameLst>
                                          <p:attrName>style.visibility</p:attrName>
                                        </p:attrNameLst>
                                      </p:cBhvr>
                                      <p:to>
                                        <p:strVal val="visible"/>
                                      </p:to>
                                    </p:set>
                                    <p:animEffect transition="in" filter="fade">
                                      <p:cBhvr>
                                        <p:cTn id="97" dur="1000"/>
                                        <p:tgtEl>
                                          <p:spTgt spid="87"/>
                                        </p:tgtEl>
                                      </p:cBhvr>
                                    </p:animEffect>
                                    <p:anim calcmode="lin" valueType="num">
                                      <p:cBhvr>
                                        <p:cTn id="98" dur="1000" fill="hold"/>
                                        <p:tgtEl>
                                          <p:spTgt spid="87"/>
                                        </p:tgtEl>
                                        <p:attrNameLst>
                                          <p:attrName>ppt_x</p:attrName>
                                        </p:attrNameLst>
                                      </p:cBhvr>
                                      <p:tavLst>
                                        <p:tav tm="0">
                                          <p:val>
                                            <p:strVal val="#ppt_x"/>
                                          </p:val>
                                        </p:tav>
                                        <p:tav tm="100000">
                                          <p:val>
                                            <p:strVal val="#ppt_x"/>
                                          </p:val>
                                        </p:tav>
                                      </p:tavLst>
                                    </p:anim>
                                    <p:anim calcmode="lin" valueType="num">
                                      <p:cBhvr>
                                        <p:cTn id="99" dur="1000" fill="hold"/>
                                        <p:tgtEl>
                                          <p:spTgt spid="87"/>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42" presetClass="entr" presetSubtype="0" fill="hold" nodeType="clickEffect">
                                  <p:stCondLst>
                                    <p:cond delay="0"/>
                                  </p:stCondLst>
                                  <p:childTnLst>
                                    <p:set>
                                      <p:cBhvr>
                                        <p:cTn id="103" dur="1" fill="hold">
                                          <p:stCondLst>
                                            <p:cond delay="0"/>
                                          </p:stCondLst>
                                        </p:cTn>
                                        <p:tgtEl>
                                          <p:spTgt spid="60"/>
                                        </p:tgtEl>
                                        <p:attrNameLst>
                                          <p:attrName>style.visibility</p:attrName>
                                        </p:attrNameLst>
                                      </p:cBhvr>
                                      <p:to>
                                        <p:strVal val="visible"/>
                                      </p:to>
                                    </p:set>
                                    <p:animEffect transition="in" filter="fade">
                                      <p:cBhvr>
                                        <p:cTn id="104" dur="1000"/>
                                        <p:tgtEl>
                                          <p:spTgt spid="60"/>
                                        </p:tgtEl>
                                      </p:cBhvr>
                                    </p:animEffect>
                                    <p:anim calcmode="lin" valueType="num">
                                      <p:cBhvr>
                                        <p:cTn id="105" dur="1000" fill="hold"/>
                                        <p:tgtEl>
                                          <p:spTgt spid="60"/>
                                        </p:tgtEl>
                                        <p:attrNameLst>
                                          <p:attrName>ppt_x</p:attrName>
                                        </p:attrNameLst>
                                      </p:cBhvr>
                                      <p:tavLst>
                                        <p:tav tm="0">
                                          <p:val>
                                            <p:strVal val="#ppt_x"/>
                                          </p:val>
                                        </p:tav>
                                        <p:tav tm="100000">
                                          <p:val>
                                            <p:strVal val="#ppt_x"/>
                                          </p:val>
                                        </p:tav>
                                      </p:tavLst>
                                    </p:anim>
                                    <p:anim calcmode="lin" valueType="num">
                                      <p:cBhvr>
                                        <p:cTn id="106"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49"/>
          <p:cNvSpPr txBox="1">
            <a:spLocks noGrp="1"/>
          </p:cNvSpPr>
          <p:nvPr>
            <p:ph type="title"/>
          </p:nvPr>
        </p:nvSpPr>
        <p:spPr>
          <a:xfrm>
            <a:off x="713225" y="539500"/>
            <a:ext cx="7717500" cy="694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accent2"/>
                </a:solidFill>
              </a:rPr>
              <a:t>Risk Factors</a:t>
            </a:r>
            <a:endParaRPr>
              <a:solidFill>
                <a:schemeClr val="accent2"/>
              </a:solidFill>
            </a:endParaRPr>
          </a:p>
        </p:txBody>
      </p:sp>
      <p:sp>
        <p:nvSpPr>
          <p:cNvPr id="915" name="Google Shape;915;p49"/>
          <p:cNvSpPr txBox="1"/>
          <p:nvPr/>
        </p:nvSpPr>
        <p:spPr>
          <a:xfrm>
            <a:off x="6455461" y="973019"/>
            <a:ext cx="2062500" cy="46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accent2"/>
                </a:solidFill>
                <a:latin typeface="Kanit"/>
                <a:ea typeface="Kanit"/>
                <a:cs typeface="Kanit"/>
                <a:sym typeface="Kanit"/>
              </a:rPr>
              <a:t>Evolution</a:t>
            </a:r>
            <a:endParaRPr sz="1800" b="1" dirty="0">
              <a:solidFill>
                <a:schemeClr val="accent2"/>
              </a:solidFill>
              <a:latin typeface="Kanit"/>
              <a:ea typeface="Kanit"/>
              <a:cs typeface="Kanit"/>
              <a:sym typeface="Kanit"/>
            </a:endParaRPr>
          </a:p>
        </p:txBody>
      </p:sp>
      <p:sp>
        <p:nvSpPr>
          <p:cNvPr id="916" name="Google Shape;916;p49"/>
          <p:cNvSpPr txBox="1"/>
          <p:nvPr/>
        </p:nvSpPr>
        <p:spPr>
          <a:xfrm>
            <a:off x="1513957" y="1290175"/>
            <a:ext cx="2062500" cy="46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accent2"/>
                </a:solidFill>
                <a:latin typeface="Kanit"/>
                <a:ea typeface="Kanit"/>
                <a:cs typeface="Kanit"/>
                <a:sym typeface="Kanit"/>
              </a:rPr>
              <a:t>Prevalence</a:t>
            </a:r>
            <a:endParaRPr sz="1800" b="1">
              <a:solidFill>
                <a:schemeClr val="accent2"/>
              </a:solidFill>
              <a:latin typeface="Kanit"/>
              <a:ea typeface="Kanit"/>
              <a:cs typeface="Kanit"/>
              <a:sym typeface="Kanit"/>
            </a:endParaRPr>
          </a:p>
        </p:txBody>
      </p:sp>
      <p:pic>
        <p:nvPicPr>
          <p:cNvPr id="917" name="Google Shape;917;p49" title="Points scored">
            <a:hlinkClick r:id="rId3"/>
          </p:cNvPr>
          <p:cNvPicPr preferRelativeResize="0"/>
          <p:nvPr/>
        </p:nvPicPr>
        <p:blipFill>
          <a:blip r:embed="rId4">
            <a:alphaModFix/>
          </a:blip>
          <a:stretch>
            <a:fillRect/>
          </a:stretch>
        </p:blipFill>
        <p:spPr>
          <a:xfrm>
            <a:off x="3750928" y="1383126"/>
            <a:ext cx="4557009" cy="2376692"/>
          </a:xfrm>
          <a:prstGeom prst="rect">
            <a:avLst/>
          </a:prstGeom>
          <a:noFill/>
          <a:ln>
            <a:noFill/>
          </a:ln>
        </p:spPr>
      </p:pic>
      <p:sp>
        <p:nvSpPr>
          <p:cNvPr id="918" name="Google Shape;918;p49"/>
          <p:cNvSpPr/>
          <p:nvPr/>
        </p:nvSpPr>
        <p:spPr>
          <a:xfrm>
            <a:off x="5855622" y="3934442"/>
            <a:ext cx="396697" cy="295168"/>
          </a:xfrm>
          <a:custGeom>
            <a:avLst/>
            <a:gdLst/>
            <a:ahLst/>
            <a:cxnLst/>
            <a:rect l="l" t="t" r="r" b="b"/>
            <a:pathLst>
              <a:path w="49852" h="37093" extrusionOk="0">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9"/>
          <p:cNvSpPr txBox="1">
            <a:spLocks noGrp="1"/>
          </p:cNvSpPr>
          <p:nvPr>
            <p:ph type="subTitle" idx="4294967295"/>
          </p:nvPr>
        </p:nvSpPr>
        <p:spPr>
          <a:xfrm>
            <a:off x="5562875" y="4215575"/>
            <a:ext cx="982200" cy="3168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800" b="1" dirty="0">
                <a:solidFill>
                  <a:schemeClr val="accent2"/>
                </a:solidFill>
                <a:latin typeface="Kanit"/>
                <a:ea typeface="Kanit"/>
                <a:cs typeface="Kanit"/>
                <a:sym typeface="Kanit"/>
              </a:rPr>
              <a:t>Male</a:t>
            </a:r>
            <a:endParaRPr sz="1800" b="1" dirty="0">
              <a:solidFill>
                <a:schemeClr val="accent2"/>
              </a:solidFill>
              <a:latin typeface="Kanit"/>
              <a:ea typeface="Kanit"/>
              <a:cs typeface="Kanit"/>
              <a:sym typeface="Kanit"/>
            </a:endParaRPr>
          </a:p>
        </p:txBody>
      </p:sp>
      <p:sp>
        <p:nvSpPr>
          <p:cNvPr id="920" name="Google Shape;920;p49"/>
          <p:cNvSpPr/>
          <p:nvPr/>
        </p:nvSpPr>
        <p:spPr>
          <a:xfrm rot="10800000">
            <a:off x="6945250" y="3934483"/>
            <a:ext cx="396697" cy="295168"/>
          </a:xfrm>
          <a:custGeom>
            <a:avLst/>
            <a:gdLst/>
            <a:ahLst/>
            <a:cxnLst/>
            <a:rect l="l" t="t" r="r" b="b"/>
            <a:pathLst>
              <a:path w="49852" h="37093" extrusionOk="0">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9"/>
          <p:cNvSpPr txBox="1">
            <a:spLocks noGrp="1"/>
          </p:cNvSpPr>
          <p:nvPr>
            <p:ph type="subTitle" idx="4294967295"/>
          </p:nvPr>
        </p:nvSpPr>
        <p:spPr>
          <a:xfrm>
            <a:off x="6652500" y="4215575"/>
            <a:ext cx="982200" cy="3168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800" b="1" dirty="0">
                <a:solidFill>
                  <a:schemeClr val="accent2"/>
                </a:solidFill>
                <a:latin typeface="Kanit"/>
                <a:ea typeface="Kanit"/>
                <a:cs typeface="Kanit"/>
                <a:sym typeface="Kanit"/>
              </a:rPr>
              <a:t>Female</a:t>
            </a:r>
            <a:endParaRPr sz="1800" b="1" dirty="0">
              <a:solidFill>
                <a:schemeClr val="accent2"/>
              </a:solidFill>
              <a:latin typeface="Kanit"/>
              <a:ea typeface="Kanit"/>
              <a:cs typeface="Kanit"/>
              <a:sym typeface="Kanit"/>
            </a:endParaRPr>
          </a:p>
        </p:txBody>
      </p:sp>
      <p:sp>
        <p:nvSpPr>
          <p:cNvPr id="922" name="Google Shape;922;p49"/>
          <p:cNvSpPr txBox="1">
            <a:spLocks noGrp="1"/>
          </p:cNvSpPr>
          <p:nvPr>
            <p:ph type="subTitle" idx="4294967295"/>
          </p:nvPr>
        </p:nvSpPr>
        <p:spPr>
          <a:xfrm>
            <a:off x="1974377" y="1986288"/>
            <a:ext cx="2054700" cy="3969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800" b="1" dirty="0">
                <a:solidFill>
                  <a:schemeClr val="accent2"/>
                </a:solidFill>
                <a:latin typeface="Kanit"/>
                <a:ea typeface="Kanit"/>
                <a:cs typeface="Kanit"/>
                <a:sym typeface="Kanit"/>
              </a:rPr>
              <a:t>Male</a:t>
            </a:r>
            <a:endParaRPr sz="1800" b="1" dirty="0">
              <a:solidFill>
                <a:schemeClr val="accent2"/>
              </a:solidFill>
              <a:latin typeface="Kanit"/>
              <a:ea typeface="Kanit"/>
              <a:cs typeface="Kanit"/>
              <a:sym typeface="Kanit"/>
            </a:endParaRPr>
          </a:p>
        </p:txBody>
      </p:sp>
      <p:sp>
        <p:nvSpPr>
          <p:cNvPr id="924" name="Google Shape;924;p49"/>
          <p:cNvSpPr txBox="1">
            <a:spLocks noGrp="1"/>
          </p:cNvSpPr>
          <p:nvPr>
            <p:ph type="subTitle" idx="4294967295"/>
          </p:nvPr>
        </p:nvSpPr>
        <p:spPr>
          <a:xfrm>
            <a:off x="1974377" y="2850100"/>
            <a:ext cx="2054700" cy="3969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800" b="1" dirty="0">
                <a:solidFill>
                  <a:schemeClr val="accent2"/>
                </a:solidFill>
                <a:latin typeface="Kanit"/>
                <a:ea typeface="Kanit"/>
                <a:cs typeface="Kanit"/>
                <a:sym typeface="Kanit"/>
              </a:rPr>
              <a:t>Female</a:t>
            </a:r>
            <a:endParaRPr sz="1800" b="1" dirty="0">
              <a:solidFill>
                <a:schemeClr val="accent2"/>
              </a:solidFill>
              <a:latin typeface="Kanit"/>
              <a:ea typeface="Kanit"/>
              <a:cs typeface="Kanit"/>
              <a:sym typeface="Kanit"/>
            </a:endParaRPr>
          </a:p>
        </p:txBody>
      </p:sp>
      <p:sp>
        <p:nvSpPr>
          <p:cNvPr id="927" name="Google Shape;927;p49"/>
          <p:cNvSpPr txBox="1">
            <a:spLocks noGrp="1"/>
          </p:cNvSpPr>
          <p:nvPr>
            <p:ph type="subTitle" idx="4294967295"/>
          </p:nvPr>
        </p:nvSpPr>
        <p:spPr>
          <a:xfrm>
            <a:off x="1061306" y="2119938"/>
            <a:ext cx="738600" cy="3969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sz="1800" b="1">
                <a:solidFill>
                  <a:schemeClr val="accent2"/>
                </a:solidFill>
                <a:latin typeface="Kanit"/>
                <a:ea typeface="Kanit"/>
                <a:cs typeface="Kanit"/>
                <a:sym typeface="Kanit"/>
              </a:rPr>
              <a:t>70%</a:t>
            </a:r>
            <a:endParaRPr sz="1800" b="1">
              <a:solidFill>
                <a:schemeClr val="accent2"/>
              </a:solidFill>
              <a:latin typeface="Kanit"/>
              <a:ea typeface="Kanit"/>
              <a:cs typeface="Kanit"/>
              <a:sym typeface="Kanit"/>
            </a:endParaRPr>
          </a:p>
        </p:txBody>
      </p:sp>
      <p:sp>
        <p:nvSpPr>
          <p:cNvPr id="928" name="Google Shape;928;p49"/>
          <p:cNvSpPr txBox="1">
            <a:spLocks noGrp="1"/>
          </p:cNvSpPr>
          <p:nvPr>
            <p:ph type="subTitle" idx="4294967295"/>
          </p:nvPr>
        </p:nvSpPr>
        <p:spPr>
          <a:xfrm>
            <a:off x="1061306" y="3026500"/>
            <a:ext cx="738600" cy="3969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sz="1800" b="1">
                <a:solidFill>
                  <a:schemeClr val="accent2"/>
                </a:solidFill>
                <a:latin typeface="Kanit"/>
                <a:ea typeface="Kanit"/>
                <a:cs typeface="Kanit"/>
                <a:sym typeface="Kanit"/>
              </a:rPr>
              <a:t>30%</a:t>
            </a:r>
            <a:endParaRPr sz="1800" b="1">
              <a:solidFill>
                <a:schemeClr val="accent2"/>
              </a:solidFill>
              <a:latin typeface="Kanit"/>
              <a:ea typeface="Kanit"/>
              <a:cs typeface="Kanit"/>
              <a:sym typeface="Kanit"/>
            </a:endParaRPr>
          </a:p>
        </p:txBody>
      </p:sp>
      <p:grpSp>
        <p:nvGrpSpPr>
          <p:cNvPr id="929" name="Google Shape;929;p49"/>
          <p:cNvGrpSpPr/>
          <p:nvPr/>
        </p:nvGrpSpPr>
        <p:grpSpPr>
          <a:xfrm>
            <a:off x="1061324" y="1938175"/>
            <a:ext cx="738568" cy="749554"/>
            <a:chOff x="4049800" y="640400"/>
            <a:chExt cx="858900" cy="871574"/>
          </a:xfrm>
        </p:grpSpPr>
        <p:sp>
          <p:nvSpPr>
            <p:cNvPr id="930" name="Google Shape;930;p49"/>
            <p:cNvSpPr/>
            <p:nvPr/>
          </p:nvSpPr>
          <p:spPr>
            <a:xfrm>
              <a:off x="4049800" y="640400"/>
              <a:ext cx="858900" cy="858900"/>
            </a:xfrm>
            <a:prstGeom prst="donut">
              <a:avLst>
                <a:gd name="adj" fmla="val 8369"/>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9"/>
            <p:cNvSpPr/>
            <p:nvPr/>
          </p:nvSpPr>
          <p:spPr>
            <a:xfrm>
              <a:off x="4049800" y="653074"/>
              <a:ext cx="858900" cy="858900"/>
            </a:xfrm>
            <a:prstGeom prst="blockArc">
              <a:avLst>
                <a:gd name="adj1" fmla="val 7955039"/>
                <a:gd name="adj2" fmla="val 21356804"/>
                <a:gd name="adj3" fmla="val 8914"/>
              </a:avLst>
            </a:prstGeom>
            <a:solidFill>
              <a:srgbClr val="E94A4E"/>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 name="Google Shape;932;p49"/>
          <p:cNvGrpSpPr/>
          <p:nvPr/>
        </p:nvGrpSpPr>
        <p:grpSpPr>
          <a:xfrm>
            <a:off x="1061324" y="2855623"/>
            <a:ext cx="738568" cy="738654"/>
            <a:chOff x="4049800" y="640400"/>
            <a:chExt cx="858900" cy="858900"/>
          </a:xfrm>
        </p:grpSpPr>
        <p:sp>
          <p:nvSpPr>
            <p:cNvPr id="933" name="Google Shape;933;p49"/>
            <p:cNvSpPr/>
            <p:nvPr/>
          </p:nvSpPr>
          <p:spPr>
            <a:xfrm>
              <a:off x="4049800" y="640400"/>
              <a:ext cx="858900" cy="858900"/>
            </a:xfrm>
            <a:prstGeom prst="donut">
              <a:avLst>
                <a:gd name="adj" fmla="val 8369"/>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9"/>
            <p:cNvSpPr/>
            <p:nvPr/>
          </p:nvSpPr>
          <p:spPr>
            <a:xfrm>
              <a:off x="4049800" y="640400"/>
              <a:ext cx="858900" cy="858900"/>
            </a:xfrm>
            <a:prstGeom prst="blockArc">
              <a:avLst>
                <a:gd name="adj1" fmla="val 44336"/>
                <a:gd name="adj2" fmla="val 7699143"/>
                <a:gd name="adj3" fmla="val 8461"/>
              </a:avLst>
            </a:prstGeom>
            <a:solidFill>
              <a:srgbClr val="E94A4E"/>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pic>
        <p:nvPicPr>
          <p:cNvPr id="23" name="Picture 22">
            <a:extLst>
              <a:ext uri="{FF2B5EF4-FFF2-40B4-BE49-F238E27FC236}">
                <a16:creationId xmlns:a16="http://schemas.microsoft.com/office/drawing/2014/main" id="{EB463851-473E-B596-E60A-B67981AC574D}"/>
              </a:ext>
            </a:extLst>
          </p:cNvPr>
          <p:cNvPicPr>
            <a:picLocks noChangeAspect="1"/>
          </p:cNvPicPr>
          <p:nvPr/>
        </p:nvPicPr>
        <p:blipFill>
          <a:blip r:embed="rId3"/>
          <a:stretch>
            <a:fillRect/>
          </a:stretch>
        </p:blipFill>
        <p:spPr>
          <a:xfrm>
            <a:off x="2201333" y="1041400"/>
            <a:ext cx="6084359" cy="4102100"/>
          </a:xfrm>
          <a:prstGeom prst="rect">
            <a:avLst/>
          </a:prstGeom>
        </p:spPr>
      </p:pic>
      <p:sp>
        <p:nvSpPr>
          <p:cNvPr id="24" name="TextBox 23">
            <a:extLst>
              <a:ext uri="{FF2B5EF4-FFF2-40B4-BE49-F238E27FC236}">
                <a16:creationId xmlns:a16="http://schemas.microsoft.com/office/drawing/2014/main" id="{2D71DE56-AD58-0FBD-604E-34747A4D2F76}"/>
              </a:ext>
            </a:extLst>
          </p:cNvPr>
          <p:cNvSpPr txBox="1"/>
          <p:nvPr/>
        </p:nvSpPr>
        <p:spPr>
          <a:xfrm>
            <a:off x="350307" y="169333"/>
            <a:ext cx="4001559" cy="400110"/>
          </a:xfrm>
          <a:prstGeom prst="rect">
            <a:avLst/>
          </a:prstGeom>
          <a:noFill/>
        </p:spPr>
        <p:txBody>
          <a:bodyPr wrap="square" rtlCol="0">
            <a:spAutoFit/>
          </a:bodyPr>
          <a:lstStyle/>
          <a:p>
            <a:r>
              <a:rPr lang="en-US" sz="2000" dirty="0">
                <a:solidFill>
                  <a:schemeClr val="accent2">
                    <a:lumMod val="75000"/>
                  </a:schemeClr>
                </a:solidFill>
              </a:rPr>
              <a:t>Graphical Representation :-</a:t>
            </a:r>
            <a:endParaRPr lang="en-IN" sz="2000" dirty="0">
              <a:solidFill>
                <a:schemeClr val="accent2">
                  <a:lumMod val="7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40" name="Google Shape;940;p50"/>
          <p:cNvSpPr/>
          <p:nvPr/>
        </p:nvSpPr>
        <p:spPr>
          <a:xfrm rot="5400000">
            <a:off x="1365278" y="2037057"/>
            <a:ext cx="6006655" cy="1830583"/>
          </a:xfrm>
          <a:custGeom>
            <a:avLst/>
            <a:gdLst/>
            <a:ahLst/>
            <a:cxnLst/>
            <a:rect l="l" t="t" r="r" b="b"/>
            <a:pathLst>
              <a:path w="88892" h="26487" extrusionOk="0">
                <a:moveTo>
                  <a:pt x="88891" y="0"/>
                </a:moveTo>
                <a:lnTo>
                  <a:pt x="88423" y="291"/>
                </a:lnTo>
                <a:lnTo>
                  <a:pt x="88423" y="291"/>
                </a:lnTo>
                <a:cubicBezTo>
                  <a:pt x="88585" y="193"/>
                  <a:pt x="88742" y="96"/>
                  <a:pt x="88891" y="0"/>
                </a:cubicBezTo>
                <a:close/>
                <a:moveTo>
                  <a:pt x="88423" y="291"/>
                </a:moveTo>
                <a:lnTo>
                  <a:pt x="88423" y="291"/>
                </a:lnTo>
                <a:cubicBezTo>
                  <a:pt x="86968" y="1171"/>
                  <a:pt x="85076" y="2134"/>
                  <a:pt x="83874" y="3184"/>
                </a:cubicBezTo>
                <a:lnTo>
                  <a:pt x="144" y="3027"/>
                </a:lnTo>
                <a:lnTo>
                  <a:pt x="144" y="16757"/>
                </a:lnTo>
                <a:cubicBezTo>
                  <a:pt x="144" y="17032"/>
                  <a:pt x="0" y="17176"/>
                  <a:pt x="0" y="17451"/>
                </a:cubicBezTo>
                <a:cubicBezTo>
                  <a:pt x="1494" y="18237"/>
                  <a:pt x="2909" y="19875"/>
                  <a:pt x="4310" y="20883"/>
                </a:cubicBezTo>
                <a:cubicBezTo>
                  <a:pt x="9675" y="24771"/>
                  <a:pt x="16125" y="26486"/>
                  <a:pt x="22688" y="26486"/>
                </a:cubicBezTo>
                <a:cubicBezTo>
                  <a:pt x="23225" y="26486"/>
                  <a:pt x="23764" y="26475"/>
                  <a:pt x="24302" y="26452"/>
                </a:cubicBezTo>
                <a:cubicBezTo>
                  <a:pt x="31089" y="26164"/>
                  <a:pt x="37823" y="23320"/>
                  <a:pt x="43680" y="20032"/>
                </a:cubicBezTo>
                <a:cubicBezTo>
                  <a:pt x="52627" y="15001"/>
                  <a:pt x="63213" y="13756"/>
                  <a:pt x="73301" y="13573"/>
                </a:cubicBezTo>
                <a:cubicBezTo>
                  <a:pt x="76052" y="13534"/>
                  <a:pt x="78843" y="13377"/>
                  <a:pt x="81437" y="12460"/>
                </a:cubicBezTo>
                <a:cubicBezTo>
                  <a:pt x="86769" y="10560"/>
                  <a:pt x="88027" y="6276"/>
                  <a:pt x="88734" y="1127"/>
                </a:cubicBezTo>
                <a:cubicBezTo>
                  <a:pt x="88506" y="1110"/>
                  <a:pt x="88275" y="1105"/>
                  <a:pt x="88043" y="1105"/>
                </a:cubicBezTo>
                <a:cubicBezTo>
                  <a:pt x="87729" y="1105"/>
                  <a:pt x="87413" y="1114"/>
                  <a:pt x="87097" y="1114"/>
                </a:cubicBezTo>
                <a:lnTo>
                  <a:pt x="88423" y="291"/>
                </a:lnTo>
                <a:close/>
              </a:path>
            </a:pathLst>
          </a:custGeom>
          <a:solidFill>
            <a:srgbClr val="E3F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0"/>
          <p:cNvSpPr/>
          <p:nvPr/>
        </p:nvSpPr>
        <p:spPr>
          <a:xfrm rot="9038356">
            <a:off x="-1111304" y="-726653"/>
            <a:ext cx="2222619" cy="1653939"/>
          </a:xfrm>
          <a:custGeom>
            <a:avLst/>
            <a:gdLst/>
            <a:ahLst/>
            <a:cxnLst/>
            <a:rect l="l" t="t" r="r" b="b"/>
            <a:pathLst>
              <a:path w="49852" h="37093" extrusionOk="0">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rgbClr val="E3F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983360BE-6E4E-6BEF-032B-0F302BF96094}"/>
              </a:ext>
            </a:extLst>
          </p:cNvPr>
          <p:cNvPicPr>
            <a:picLocks noChangeAspect="1"/>
          </p:cNvPicPr>
          <p:nvPr/>
        </p:nvPicPr>
        <p:blipFill>
          <a:blip r:embed="rId3"/>
          <a:stretch>
            <a:fillRect/>
          </a:stretch>
        </p:blipFill>
        <p:spPr>
          <a:xfrm>
            <a:off x="239183" y="266298"/>
            <a:ext cx="7429500" cy="2238375"/>
          </a:xfrm>
          <a:prstGeom prst="rect">
            <a:avLst/>
          </a:prstGeom>
        </p:spPr>
      </p:pic>
      <p:pic>
        <p:nvPicPr>
          <p:cNvPr id="9" name="Picture 8">
            <a:extLst>
              <a:ext uri="{FF2B5EF4-FFF2-40B4-BE49-F238E27FC236}">
                <a16:creationId xmlns:a16="http://schemas.microsoft.com/office/drawing/2014/main" id="{7D48E2A5-FE95-00E3-CAD5-7BDDF32F2549}"/>
              </a:ext>
            </a:extLst>
          </p:cNvPr>
          <p:cNvPicPr>
            <a:picLocks noChangeAspect="1"/>
          </p:cNvPicPr>
          <p:nvPr/>
        </p:nvPicPr>
        <p:blipFill>
          <a:blip r:embed="rId4"/>
          <a:stretch>
            <a:fillRect/>
          </a:stretch>
        </p:blipFill>
        <p:spPr>
          <a:xfrm>
            <a:off x="1654872" y="2749148"/>
            <a:ext cx="7258050" cy="22383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9" name="Google Shape;949;p51"/>
          <p:cNvSpPr txBox="1">
            <a:spLocks noGrp="1"/>
          </p:cNvSpPr>
          <p:nvPr>
            <p:ph type="title"/>
          </p:nvPr>
        </p:nvSpPr>
        <p:spPr>
          <a:xfrm>
            <a:off x="1071602" y="1286179"/>
            <a:ext cx="7000795" cy="2571141"/>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US" sz="7200" dirty="0">
                <a:solidFill>
                  <a:schemeClr val="accent2"/>
                </a:solidFill>
              </a:rPr>
              <a:t>Thank you</a:t>
            </a:r>
            <a:endParaRPr sz="7200" dirty="0">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7"/>
          <p:cNvSpPr/>
          <p:nvPr/>
        </p:nvSpPr>
        <p:spPr>
          <a:xfrm rot="-7839141">
            <a:off x="3634556" y="3884914"/>
            <a:ext cx="910236" cy="677273"/>
          </a:xfrm>
          <a:custGeom>
            <a:avLst/>
            <a:gdLst/>
            <a:ahLst/>
            <a:cxnLst/>
            <a:rect l="l" t="t" r="r" b="b"/>
            <a:pathLst>
              <a:path w="49852" h="37093" extrusionOk="0">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rot="6299985">
            <a:off x="4703480" y="3886017"/>
            <a:ext cx="693180" cy="748221"/>
          </a:xfrm>
          <a:custGeom>
            <a:avLst/>
            <a:gdLst/>
            <a:ahLst/>
            <a:cxnLst/>
            <a:rect l="l" t="t" r="r" b="b"/>
            <a:pathLst>
              <a:path w="36409" h="39300" extrusionOk="0">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rot="-5400000">
            <a:off x="4704338" y="1496131"/>
            <a:ext cx="693227" cy="748272"/>
          </a:xfrm>
          <a:custGeom>
            <a:avLst/>
            <a:gdLst/>
            <a:ahLst/>
            <a:cxnLst/>
            <a:rect l="l" t="t" r="r" b="b"/>
            <a:pathLst>
              <a:path w="36409" h="39300" extrusionOk="0">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3780875" y="2683756"/>
            <a:ext cx="693227" cy="748272"/>
          </a:xfrm>
          <a:custGeom>
            <a:avLst/>
            <a:gdLst/>
            <a:ahLst/>
            <a:cxnLst/>
            <a:rect l="l" t="t" r="r" b="b"/>
            <a:pathLst>
              <a:path w="36409" h="39300" extrusionOk="0">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rot="2412081">
            <a:off x="4594905" y="2719274"/>
            <a:ext cx="910191" cy="677239"/>
          </a:xfrm>
          <a:custGeom>
            <a:avLst/>
            <a:gdLst/>
            <a:ahLst/>
            <a:cxnLst/>
            <a:rect l="l" t="t" r="r" b="b"/>
            <a:pathLst>
              <a:path w="49852" h="37093" extrusionOk="0">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3633825" y="1531673"/>
            <a:ext cx="910173" cy="677225"/>
          </a:xfrm>
          <a:custGeom>
            <a:avLst/>
            <a:gdLst/>
            <a:ahLst/>
            <a:cxnLst/>
            <a:rect l="l" t="t" r="r" b="b"/>
            <a:pathLst>
              <a:path w="49852" h="37093" extrusionOk="0">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txBox="1">
            <a:spLocks noGrp="1"/>
          </p:cNvSpPr>
          <p:nvPr>
            <p:ph type="title"/>
          </p:nvPr>
        </p:nvSpPr>
        <p:spPr>
          <a:xfrm>
            <a:off x="713225" y="539500"/>
            <a:ext cx="7717500" cy="6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Table of contents</a:t>
            </a:r>
            <a:endParaRPr>
              <a:solidFill>
                <a:schemeClr val="accent2"/>
              </a:solidFill>
            </a:endParaRPr>
          </a:p>
        </p:txBody>
      </p:sp>
      <p:sp>
        <p:nvSpPr>
          <p:cNvPr id="484" name="Google Shape;484;p37"/>
          <p:cNvSpPr txBox="1">
            <a:spLocks noGrp="1"/>
          </p:cNvSpPr>
          <p:nvPr>
            <p:ph type="subTitle" idx="1"/>
          </p:nvPr>
        </p:nvSpPr>
        <p:spPr>
          <a:xfrm>
            <a:off x="715906" y="1386225"/>
            <a:ext cx="2728800" cy="3969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en-US" dirty="0">
                <a:solidFill>
                  <a:schemeClr val="accent2"/>
                </a:solidFill>
              </a:rPr>
              <a:t>Introduction</a:t>
            </a:r>
            <a:endParaRPr dirty="0">
              <a:solidFill>
                <a:schemeClr val="accent2"/>
              </a:solidFill>
            </a:endParaRPr>
          </a:p>
        </p:txBody>
      </p:sp>
      <p:sp>
        <p:nvSpPr>
          <p:cNvPr id="486" name="Google Shape;486;p37"/>
          <p:cNvSpPr txBox="1">
            <a:spLocks noGrp="1"/>
          </p:cNvSpPr>
          <p:nvPr>
            <p:ph type="title" idx="3"/>
          </p:nvPr>
        </p:nvSpPr>
        <p:spPr>
          <a:xfrm>
            <a:off x="3780390" y="1659072"/>
            <a:ext cx="632700" cy="4224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01</a:t>
            </a:r>
            <a:endParaRPr/>
          </a:p>
        </p:txBody>
      </p:sp>
      <p:sp>
        <p:nvSpPr>
          <p:cNvPr id="487" name="Google Shape;487;p37"/>
          <p:cNvSpPr txBox="1">
            <a:spLocks noGrp="1"/>
          </p:cNvSpPr>
          <p:nvPr>
            <p:ph type="subTitle" idx="4"/>
          </p:nvPr>
        </p:nvSpPr>
        <p:spPr>
          <a:xfrm>
            <a:off x="718301" y="2555497"/>
            <a:ext cx="2736900" cy="3933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en-US" dirty="0">
                <a:solidFill>
                  <a:schemeClr val="accent2"/>
                </a:solidFill>
              </a:rPr>
              <a:t>Problem statement</a:t>
            </a:r>
            <a:endParaRPr dirty="0">
              <a:solidFill>
                <a:schemeClr val="accent2"/>
              </a:solidFill>
            </a:endParaRPr>
          </a:p>
        </p:txBody>
      </p:sp>
      <p:sp>
        <p:nvSpPr>
          <p:cNvPr id="489" name="Google Shape;489;p37"/>
          <p:cNvSpPr txBox="1">
            <a:spLocks noGrp="1"/>
          </p:cNvSpPr>
          <p:nvPr>
            <p:ph type="title" idx="6"/>
          </p:nvPr>
        </p:nvSpPr>
        <p:spPr>
          <a:xfrm>
            <a:off x="3780840" y="2829633"/>
            <a:ext cx="630900" cy="4206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02</a:t>
            </a:r>
            <a:endParaRPr/>
          </a:p>
        </p:txBody>
      </p:sp>
      <p:sp>
        <p:nvSpPr>
          <p:cNvPr id="490" name="Google Shape;490;p37"/>
          <p:cNvSpPr txBox="1">
            <a:spLocks noGrp="1"/>
          </p:cNvSpPr>
          <p:nvPr>
            <p:ph type="subTitle" idx="7"/>
          </p:nvPr>
        </p:nvSpPr>
        <p:spPr>
          <a:xfrm>
            <a:off x="5688746" y="1388025"/>
            <a:ext cx="2742000" cy="3933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solidFill>
                  <a:schemeClr val="accent2"/>
                </a:solidFill>
              </a:rPr>
              <a:t>Data cleaning</a:t>
            </a:r>
            <a:endParaRPr dirty="0">
              <a:solidFill>
                <a:schemeClr val="accent2"/>
              </a:solidFill>
            </a:endParaRPr>
          </a:p>
        </p:txBody>
      </p:sp>
      <p:sp>
        <p:nvSpPr>
          <p:cNvPr id="492" name="Google Shape;492;p37"/>
          <p:cNvSpPr txBox="1">
            <a:spLocks noGrp="1"/>
          </p:cNvSpPr>
          <p:nvPr>
            <p:ph type="title" idx="9"/>
          </p:nvPr>
        </p:nvSpPr>
        <p:spPr>
          <a:xfrm>
            <a:off x="4732667" y="1659972"/>
            <a:ext cx="630900" cy="4206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04</a:t>
            </a:r>
            <a:endParaRPr/>
          </a:p>
        </p:txBody>
      </p:sp>
      <p:sp>
        <p:nvSpPr>
          <p:cNvPr id="493" name="Google Shape;493;p37"/>
          <p:cNvSpPr txBox="1">
            <a:spLocks noGrp="1"/>
          </p:cNvSpPr>
          <p:nvPr>
            <p:ph type="subTitle" idx="13"/>
          </p:nvPr>
        </p:nvSpPr>
        <p:spPr>
          <a:xfrm>
            <a:off x="5688283" y="2555497"/>
            <a:ext cx="2742000" cy="3933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solidFill>
                  <a:schemeClr val="accent2"/>
                </a:solidFill>
              </a:rPr>
              <a:t>Technology used</a:t>
            </a:r>
            <a:endParaRPr dirty="0">
              <a:solidFill>
                <a:schemeClr val="accent2"/>
              </a:solidFill>
            </a:endParaRPr>
          </a:p>
        </p:txBody>
      </p:sp>
      <p:sp>
        <p:nvSpPr>
          <p:cNvPr id="495" name="Google Shape;495;p37"/>
          <p:cNvSpPr txBox="1">
            <a:spLocks noGrp="1"/>
          </p:cNvSpPr>
          <p:nvPr>
            <p:ph type="title" idx="15"/>
          </p:nvPr>
        </p:nvSpPr>
        <p:spPr>
          <a:xfrm>
            <a:off x="4732205" y="2829633"/>
            <a:ext cx="630900" cy="4206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05</a:t>
            </a:r>
            <a:endParaRPr/>
          </a:p>
        </p:txBody>
      </p:sp>
      <p:sp>
        <p:nvSpPr>
          <p:cNvPr id="496" name="Google Shape;496;p37"/>
          <p:cNvSpPr txBox="1">
            <a:spLocks noGrp="1"/>
          </p:cNvSpPr>
          <p:nvPr>
            <p:ph type="subTitle" idx="16"/>
          </p:nvPr>
        </p:nvSpPr>
        <p:spPr>
          <a:xfrm>
            <a:off x="718301" y="3721172"/>
            <a:ext cx="2736900" cy="3933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en" dirty="0">
                <a:solidFill>
                  <a:schemeClr val="accent2"/>
                </a:solidFill>
              </a:rPr>
              <a:t>Data Selection</a:t>
            </a:r>
            <a:endParaRPr dirty="0">
              <a:solidFill>
                <a:schemeClr val="accent2"/>
              </a:solidFill>
            </a:endParaRPr>
          </a:p>
        </p:txBody>
      </p:sp>
      <p:sp>
        <p:nvSpPr>
          <p:cNvPr id="498" name="Google Shape;498;p37"/>
          <p:cNvSpPr txBox="1">
            <a:spLocks noGrp="1"/>
          </p:cNvSpPr>
          <p:nvPr>
            <p:ph type="title" idx="18"/>
          </p:nvPr>
        </p:nvSpPr>
        <p:spPr>
          <a:xfrm>
            <a:off x="3780840" y="3998383"/>
            <a:ext cx="630900" cy="4206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03</a:t>
            </a:r>
            <a:endParaRPr/>
          </a:p>
        </p:txBody>
      </p:sp>
      <p:sp>
        <p:nvSpPr>
          <p:cNvPr id="499" name="Google Shape;499;p37"/>
          <p:cNvSpPr txBox="1">
            <a:spLocks noGrp="1"/>
          </p:cNvSpPr>
          <p:nvPr>
            <p:ph type="subTitle" idx="19"/>
          </p:nvPr>
        </p:nvSpPr>
        <p:spPr>
          <a:xfrm>
            <a:off x="5688283" y="3721172"/>
            <a:ext cx="2742000" cy="3933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solidFill>
                  <a:schemeClr val="accent2"/>
                </a:solidFill>
              </a:rPr>
              <a:t>Conclusions</a:t>
            </a:r>
            <a:endParaRPr dirty="0">
              <a:solidFill>
                <a:schemeClr val="accent2"/>
              </a:solidFill>
            </a:endParaRPr>
          </a:p>
        </p:txBody>
      </p:sp>
      <p:sp>
        <p:nvSpPr>
          <p:cNvPr id="501" name="Google Shape;501;p37"/>
          <p:cNvSpPr txBox="1">
            <a:spLocks noGrp="1"/>
          </p:cNvSpPr>
          <p:nvPr>
            <p:ph type="title" idx="21"/>
          </p:nvPr>
        </p:nvSpPr>
        <p:spPr>
          <a:xfrm>
            <a:off x="4732205" y="3998383"/>
            <a:ext cx="630900" cy="4206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06</a:t>
            </a:r>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38"/>
          <p:cNvSpPr txBox="1">
            <a:spLocks noGrp="1"/>
          </p:cNvSpPr>
          <p:nvPr>
            <p:ph type="title"/>
          </p:nvPr>
        </p:nvSpPr>
        <p:spPr>
          <a:xfrm>
            <a:off x="713225" y="376214"/>
            <a:ext cx="7717500" cy="700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solidFill>
                  <a:schemeClr val="accent2"/>
                </a:solidFill>
              </a:rPr>
              <a:t>Introduction</a:t>
            </a:r>
            <a:endParaRPr dirty="0">
              <a:solidFill>
                <a:schemeClr val="accent2"/>
              </a:solidFill>
            </a:endParaRPr>
          </a:p>
        </p:txBody>
      </p:sp>
      <p:sp>
        <p:nvSpPr>
          <p:cNvPr id="3" name="Subtitle 2">
            <a:extLst>
              <a:ext uri="{FF2B5EF4-FFF2-40B4-BE49-F238E27FC236}">
                <a16:creationId xmlns:a16="http://schemas.microsoft.com/office/drawing/2014/main" id="{B33EA475-19C0-F841-D3AC-7C4AB34A2498}"/>
              </a:ext>
            </a:extLst>
          </p:cNvPr>
          <p:cNvSpPr>
            <a:spLocks noGrp="1"/>
          </p:cNvSpPr>
          <p:nvPr>
            <p:ph type="subTitle" idx="2"/>
          </p:nvPr>
        </p:nvSpPr>
        <p:spPr>
          <a:xfrm>
            <a:off x="489807" y="1167493"/>
            <a:ext cx="7940918" cy="3535136"/>
          </a:xfrm>
        </p:spPr>
        <p:txBody>
          <a:bodyPr>
            <a:noAutofit/>
          </a:bodyPr>
          <a:lstStyle/>
          <a:p>
            <a:pPr algn="l">
              <a:buFont typeface="Wingdings" panose="05000000000000000000" pitchFamily="2" charset="2"/>
              <a:buChar char="q"/>
            </a:pPr>
            <a:r>
              <a:rPr lang="en-US" sz="1600" dirty="0"/>
              <a:t>Heart disease predictor is an offline platform designed and developed to explore the path of machine learning. The goal is to predict the health of a patient from collective data, so as to be able to detect configurations at risk for the patient, and therefore, in cases requiring emergency medical assistance, alert the appropriate medical staff of the situation of the latter.</a:t>
            </a:r>
          </a:p>
          <a:p>
            <a:pPr algn="l">
              <a:buFont typeface="Wingdings" panose="05000000000000000000" pitchFamily="2" charset="2"/>
              <a:buChar char="q"/>
            </a:pPr>
            <a:endParaRPr lang="en-US" sz="1600" dirty="0"/>
          </a:p>
          <a:p>
            <a:pPr algn="l">
              <a:buFont typeface="Wingdings" panose="05000000000000000000" pitchFamily="2" charset="2"/>
              <a:buChar char="q"/>
            </a:pPr>
            <a:endParaRPr lang="en-US" sz="1600" dirty="0"/>
          </a:p>
          <a:p>
            <a:pPr algn="l">
              <a:buFont typeface="Wingdings" panose="05000000000000000000" pitchFamily="2" charset="2"/>
              <a:buChar char="q"/>
            </a:pPr>
            <a:r>
              <a:rPr lang="en-US" sz="1600" dirty="0"/>
              <a:t>We initially have a dataset collecting information of many patients with which we are able to conclude the results into a complete form and can predict data precisely. The results of the predictions, derived from the predictive models generated by machine learning, will be presented through several distinct graphical interfaces according to the datasets considered. We will then bring criticism as to the scope of our results.</a:t>
            </a:r>
            <a:endParaRPr lang="en-IN" sz="1600"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39"/>
          <p:cNvSpPr/>
          <p:nvPr/>
        </p:nvSpPr>
        <p:spPr>
          <a:xfrm>
            <a:off x="5124332" y="1802617"/>
            <a:ext cx="2921452" cy="2173743"/>
          </a:xfrm>
          <a:custGeom>
            <a:avLst/>
            <a:gdLst/>
            <a:ahLst/>
            <a:cxnLst/>
            <a:rect l="l" t="t" r="r" b="b"/>
            <a:pathLst>
              <a:path w="49852" h="37093" extrusionOk="0">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9"/>
          <p:cNvSpPr txBox="1">
            <a:spLocks noGrp="1"/>
          </p:cNvSpPr>
          <p:nvPr>
            <p:ph type="title"/>
          </p:nvPr>
        </p:nvSpPr>
        <p:spPr>
          <a:xfrm>
            <a:off x="713250" y="222629"/>
            <a:ext cx="7717500" cy="841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solidFill>
                  <a:schemeClr val="accent2"/>
                </a:solidFill>
              </a:rPr>
              <a:t>Problem Statement</a:t>
            </a:r>
            <a:endParaRPr dirty="0">
              <a:solidFill>
                <a:schemeClr val="accent2"/>
              </a:solidFill>
            </a:endParaRPr>
          </a:p>
        </p:txBody>
      </p:sp>
      <p:sp>
        <p:nvSpPr>
          <p:cNvPr id="529" name="Google Shape;529;p39"/>
          <p:cNvSpPr txBox="1">
            <a:spLocks noGrp="1"/>
          </p:cNvSpPr>
          <p:nvPr>
            <p:ph type="subTitle" idx="1"/>
          </p:nvPr>
        </p:nvSpPr>
        <p:spPr>
          <a:xfrm>
            <a:off x="513363" y="970844"/>
            <a:ext cx="7717500" cy="420496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q"/>
            </a:pPr>
            <a:r>
              <a:rPr lang="en-US" sz="1800" b="0" dirty="0">
                <a:ln w="0"/>
                <a:solidFill>
                  <a:schemeClr val="tx1"/>
                </a:solidFill>
                <a:effectLst>
                  <a:outerShdw blurRad="38100" dist="19050" dir="2700000" algn="tl" rotWithShape="0">
                    <a:schemeClr val="dk1">
                      <a:alpha val="40000"/>
                    </a:schemeClr>
                  </a:outerShdw>
                </a:effectLst>
              </a:rPr>
              <a:t>Machine learning allows building models to quickly analyze data and deliver results, leveraging the historical and real-time data, with machine learning that will help healthcare service providers to make better decisions on patient's disease diagnosis.</a:t>
            </a:r>
          </a:p>
          <a:p>
            <a:pPr marL="285750" lvl="0" indent="-285750" algn="l" rtl="0">
              <a:spcBef>
                <a:spcPts val="0"/>
              </a:spcBef>
              <a:spcAft>
                <a:spcPts val="0"/>
              </a:spcAft>
              <a:buFont typeface="Wingdings" panose="05000000000000000000" pitchFamily="2" charset="2"/>
              <a:buChar char="q"/>
            </a:pPr>
            <a:endParaRPr lang="en-US" sz="1800" b="0" dirty="0">
              <a:ln w="0"/>
              <a:solidFill>
                <a:schemeClr val="tx1"/>
              </a:solidFill>
              <a:effectLst>
                <a:outerShdw blurRad="38100" dist="19050" dir="2700000" algn="tl" rotWithShape="0">
                  <a:schemeClr val="dk1">
                    <a:alpha val="40000"/>
                  </a:schemeClr>
                </a:outerShdw>
              </a:effectLst>
            </a:endParaRPr>
          </a:p>
          <a:p>
            <a:pPr marL="285750" lvl="0" indent="-285750" algn="l" rtl="0">
              <a:spcBef>
                <a:spcPts val="0"/>
              </a:spcBef>
              <a:spcAft>
                <a:spcPts val="0"/>
              </a:spcAft>
              <a:buFont typeface="Wingdings" panose="05000000000000000000" pitchFamily="2" charset="2"/>
              <a:buChar char="q"/>
            </a:pPr>
            <a:r>
              <a:rPr lang="en-US" sz="1800" b="0" dirty="0">
                <a:ln w="0"/>
                <a:solidFill>
                  <a:schemeClr val="tx1"/>
                </a:solidFill>
                <a:effectLst>
                  <a:outerShdw blurRad="38100" dist="19050" dir="2700000" algn="tl" rotWithShape="0">
                    <a:schemeClr val="dk1">
                      <a:alpha val="40000"/>
                    </a:schemeClr>
                  </a:outerShdw>
                </a:effectLst>
              </a:rPr>
              <a:t>By analyzing the data we can predict the occurrence of the disease in our project. This intelligent system for disease prediction plays a major role in controlling the disease and maintaining the good health status of people by predicting accurate disease risk.</a:t>
            </a:r>
          </a:p>
          <a:p>
            <a:pPr marL="285750" lvl="0" indent="-285750" algn="l" rtl="0">
              <a:spcBef>
                <a:spcPts val="0"/>
              </a:spcBef>
              <a:spcAft>
                <a:spcPts val="0"/>
              </a:spcAft>
              <a:buFont typeface="Wingdings" panose="05000000000000000000" pitchFamily="2" charset="2"/>
              <a:buChar char="q"/>
            </a:pPr>
            <a:endParaRPr lang="en-US" sz="1800" b="0" dirty="0">
              <a:ln w="0"/>
              <a:solidFill>
                <a:schemeClr val="tx1"/>
              </a:solidFill>
              <a:effectLst>
                <a:outerShdw blurRad="38100" dist="19050" dir="2700000" algn="tl" rotWithShape="0">
                  <a:schemeClr val="dk1">
                    <a:alpha val="40000"/>
                  </a:schemeClr>
                </a:outerShdw>
              </a:effectLst>
            </a:endParaRPr>
          </a:p>
          <a:p>
            <a:pPr marL="285750" lvl="0" indent="-285750" algn="l" rtl="0">
              <a:spcBef>
                <a:spcPts val="0"/>
              </a:spcBef>
              <a:spcAft>
                <a:spcPts val="0"/>
              </a:spcAft>
              <a:buFont typeface="Wingdings" panose="05000000000000000000" pitchFamily="2" charset="2"/>
              <a:buChar char="q"/>
            </a:pPr>
            <a:r>
              <a:rPr lang="en-US" sz="1800" b="0" dirty="0">
                <a:ln w="0"/>
                <a:solidFill>
                  <a:schemeClr val="tx1"/>
                </a:solidFill>
                <a:effectLst>
                  <a:outerShdw blurRad="38100" dist="19050" dir="2700000" algn="tl" rotWithShape="0">
                    <a:schemeClr val="dk1">
                      <a:alpha val="40000"/>
                    </a:schemeClr>
                  </a:outerShdw>
                </a:effectLst>
              </a:rPr>
              <a:t>Machine learning algorithms can also be helpful in providing vital statistics, real-time data and advanced analytics in terms of the patient's disease, lab test results, blood pressure, family history, clinical trial data, etc., to doctors.</a:t>
            </a:r>
            <a:endParaRPr sz="1800" b="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3" name="Google Shape;613;p41"/>
          <p:cNvSpPr txBox="1">
            <a:spLocks noGrp="1"/>
          </p:cNvSpPr>
          <p:nvPr>
            <p:ph type="title"/>
          </p:nvPr>
        </p:nvSpPr>
        <p:spPr>
          <a:xfrm>
            <a:off x="362556" y="281676"/>
            <a:ext cx="6438293" cy="1204224"/>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solidFill>
                  <a:schemeClr val="accent2"/>
                </a:solidFill>
              </a:rPr>
              <a:t>Data Collection</a:t>
            </a:r>
            <a:endParaRPr dirty="0">
              <a:solidFill>
                <a:schemeClr val="accent2"/>
              </a:solidFill>
            </a:endParaRPr>
          </a:p>
        </p:txBody>
      </p:sp>
      <p:sp>
        <p:nvSpPr>
          <p:cNvPr id="5" name="Subtitle 4">
            <a:extLst>
              <a:ext uri="{FF2B5EF4-FFF2-40B4-BE49-F238E27FC236}">
                <a16:creationId xmlns:a16="http://schemas.microsoft.com/office/drawing/2014/main" id="{2E8D527E-869F-6AEE-D08A-F9C41345A11E}"/>
              </a:ext>
            </a:extLst>
          </p:cNvPr>
          <p:cNvSpPr>
            <a:spLocks noGrp="1"/>
          </p:cNvSpPr>
          <p:nvPr>
            <p:ph type="subTitle" idx="1"/>
          </p:nvPr>
        </p:nvSpPr>
        <p:spPr>
          <a:xfrm>
            <a:off x="362556" y="1396092"/>
            <a:ext cx="8267094" cy="3347357"/>
          </a:xfrm>
        </p:spPr>
        <p:txBody>
          <a:bodyPr>
            <a:noAutofit/>
          </a:bodyPr>
          <a:lstStyle/>
          <a:p>
            <a:pPr>
              <a:buFont typeface="Wingdings" panose="05000000000000000000" pitchFamily="2" charset="2"/>
              <a:buChar char="q"/>
            </a:pPr>
            <a:r>
              <a:rPr lang="en-US" sz="1600" dirty="0"/>
              <a:t>Data has been collected from Kaggle.</a:t>
            </a:r>
          </a:p>
          <a:p>
            <a:pPr>
              <a:buFont typeface="Wingdings" panose="05000000000000000000" pitchFamily="2" charset="2"/>
              <a:buChar char="q"/>
            </a:pPr>
            <a:r>
              <a:rPr lang="en-US" sz="1600" dirty="0"/>
              <a:t>Data collection is the process of gathering and measuring information from countless different sources. In order to use the data we collect to develop practical artificial intelligence (AI) and machine learning solutions, it must be collected and stored in a way that makes sense for the business problem at hand.</a:t>
            </a:r>
          </a:p>
          <a:p>
            <a:pPr>
              <a:buFont typeface="Wingdings" panose="05000000000000000000" pitchFamily="2" charset="2"/>
              <a:buChar char="q"/>
            </a:pPr>
            <a:endParaRPr lang="en-US" sz="1600" dirty="0"/>
          </a:p>
          <a:p>
            <a:pPr>
              <a:buFont typeface="Wingdings" panose="05000000000000000000" pitchFamily="2" charset="2"/>
              <a:buChar char="q"/>
            </a:pPr>
            <a:endParaRPr lang="en-US" sz="1600" dirty="0"/>
          </a:p>
          <a:p>
            <a:pPr>
              <a:buFont typeface="Wingdings" panose="05000000000000000000" pitchFamily="2" charset="2"/>
              <a:buChar char="q"/>
            </a:pPr>
            <a:r>
              <a:rPr lang="en-US" sz="1600" dirty="0"/>
              <a:t>What is Kaggle?</a:t>
            </a:r>
          </a:p>
          <a:p>
            <a:pPr>
              <a:buFont typeface="Wingdings" panose="05000000000000000000" pitchFamily="2" charset="2"/>
              <a:buChar char="q"/>
            </a:pPr>
            <a:r>
              <a:rPr lang="en-US" sz="1600" dirty="0"/>
              <a:t>KAGGLE is an online community of data scientists and machine learners, owned by Google LLC. Kaggle allows users to find and publish data sets, explore and build models in a web-based data-science environment, work with other data scientists and machine learning engineers, and enter competitions to solve data science challenges.</a:t>
            </a:r>
            <a:endParaRPr lang="en-IN" sz="1600" dirty="0"/>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44"/>
          <p:cNvSpPr txBox="1">
            <a:spLocks noGrp="1"/>
          </p:cNvSpPr>
          <p:nvPr>
            <p:ph type="title"/>
          </p:nvPr>
        </p:nvSpPr>
        <p:spPr>
          <a:xfrm>
            <a:off x="713225" y="539500"/>
            <a:ext cx="7717500" cy="652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solidFill>
                  <a:schemeClr val="accent2"/>
                </a:solidFill>
              </a:rPr>
              <a:t>Data Cleaning</a:t>
            </a:r>
            <a:endParaRPr dirty="0">
              <a:solidFill>
                <a:schemeClr val="accent2"/>
              </a:solidFill>
            </a:endParaRPr>
          </a:p>
        </p:txBody>
      </p:sp>
      <p:sp>
        <p:nvSpPr>
          <p:cNvPr id="13" name="Subtitle 12">
            <a:extLst>
              <a:ext uri="{FF2B5EF4-FFF2-40B4-BE49-F238E27FC236}">
                <a16:creationId xmlns:a16="http://schemas.microsoft.com/office/drawing/2014/main" id="{3AE5D8F5-1B23-58AA-3020-94CFAE15EB77}"/>
              </a:ext>
            </a:extLst>
          </p:cNvPr>
          <p:cNvSpPr>
            <a:spLocks noGrp="1"/>
          </p:cNvSpPr>
          <p:nvPr>
            <p:ph type="subTitle" idx="4"/>
          </p:nvPr>
        </p:nvSpPr>
        <p:spPr>
          <a:xfrm>
            <a:off x="775607" y="1273629"/>
            <a:ext cx="7568293" cy="3526971"/>
          </a:xfrm>
        </p:spPr>
        <p:txBody>
          <a:bodyPr/>
          <a:lstStyle/>
          <a:p>
            <a:pPr algn="l"/>
            <a:r>
              <a:rPr lang="en-US" dirty="0"/>
              <a:t>Data Cleaning is essentially the task of removing errors and anomalies or replacing observed values with the true values from data to get more values in analytics.</a:t>
            </a:r>
          </a:p>
          <a:p>
            <a:pPr lvl="1" algn="l">
              <a:buFont typeface="Wingdings" panose="05000000000000000000" pitchFamily="2" charset="2"/>
              <a:buChar char="Ø"/>
            </a:pPr>
            <a:endParaRPr lang="en-US" dirty="0"/>
          </a:p>
          <a:p>
            <a:pPr lvl="1" algn="l">
              <a:buFont typeface="Wingdings" panose="05000000000000000000" pitchFamily="2" charset="2"/>
              <a:buChar char="Ø"/>
            </a:pPr>
            <a:r>
              <a:rPr lang="en-US" dirty="0"/>
              <a:t>Methods</a:t>
            </a:r>
          </a:p>
          <a:p>
            <a:pPr marL="1339850" lvl="2" indent="-285750" algn="l">
              <a:buFont typeface="Arial" panose="020B0604020202020204" pitchFamily="34" charset="0"/>
              <a:buChar char="•"/>
            </a:pPr>
            <a:r>
              <a:rPr lang="en-US" dirty="0"/>
              <a:t>Get rid of extra space</a:t>
            </a:r>
          </a:p>
          <a:p>
            <a:pPr marL="1339850" lvl="2" indent="-285750" algn="l">
              <a:buFont typeface="Arial" panose="020B0604020202020204" pitchFamily="34" charset="0"/>
              <a:buChar char="•"/>
            </a:pPr>
            <a:r>
              <a:rPr lang="en-US" dirty="0"/>
              <a:t>Select and treat all blanks cell</a:t>
            </a:r>
            <a:r>
              <a:rPr lang="en-IN" dirty="0"/>
              <a:t>s</a:t>
            </a:r>
          </a:p>
          <a:p>
            <a:pPr marL="1339850" lvl="2" indent="-285750" algn="l">
              <a:buFont typeface="Arial" panose="020B0604020202020204" pitchFamily="34" charset="0"/>
              <a:buChar char="•"/>
            </a:pPr>
            <a:r>
              <a:rPr lang="en-IN" dirty="0"/>
              <a:t>Remove Duplicates</a:t>
            </a:r>
          </a:p>
          <a:p>
            <a:pPr marL="1339850" lvl="2" indent="-285750" algn="l">
              <a:buFont typeface="Arial" panose="020B0604020202020204" pitchFamily="34" charset="0"/>
              <a:buChar char="•"/>
            </a:pPr>
            <a:r>
              <a:rPr lang="en-IN" dirty="0"/>
              <a:t>Highlight errors</a:t>
            </a:r>
          </a:p>
          <a:p>
            <a:pPr marL="1339850" lvl="2" indent="-285750" algn="l">
              <a:buFont typeface="Arial" panose="020B0604020202020204" pitchFamily="34" charset="0"/>
              <a:buChar char="•"/>
            </a:pPr>
            <a:r>
              <a:rPr lang="en-IN" dirty="0"/>
              <a:t>Spell check</a:t>
            </a:r>
          </a:p>
          <a:p>
            <a:pPr marL="1339850" lvl="2" indent="-285750" algn="l">
              <a:buFont typeface="Arial" panose="020B0604020202020204" pitchFamily="34" charset="0"/>
              <a:buChar char="•"/>
            </a:pPr>
            <a:r>
              <a:rPr lang="en-IN" dirty="0"/>
              <a:t>Delete all </a:t>
            </a:r>
            <a:r>
              <a:rPr lang="en-IN" dirty="0" err="1"/>
              <a:t>formating</a:t>
            </a: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42"/>
          <p:cNvSpPr txBox="1">
            <a:spLocks noGrp="1"/>
          </p:cNvSpPr>
          <p:nvPr>
            <p:ph type="title"/>
          </p:nvPr>
        </p:nvSpPr>
        <p:spPr>
          <a:xfrm>
            <a:off x="1262932" y="319697"/>
            <a:ext cx="5137868" cy="1281900"/>
          </a:xfrm>
          <a:prstGeom prst="rect">
            <a:avLst/>
          </a:prstGeom>
        </p:spPr>
        <p:txBody>
          <a:bodyPr spcFirstLastPara="1" wrap="square" lIns="91425" tIns="91425" rIns="91425" bIns="91425" anchor="t" anchorCtr="0">
            <a:noAutofit/>
          </a:bodyPr>
          <a:lstStyle/>
          <a:p>
            <a:r>
              <a:rPr lang="en-US" sz="4000" dirty="0">
                <a:solidFill>
                  <a:schemeClr val="accent2"/>
                </a:solidFill>
              </a:rPr>
              <a:t>Attributes used</a:t>
            </a:r>
            <a:br>
              <a:rPr lang="en-US" sz="4000" dirty="0">
                <a:solidFill>
                  <a:schemeClr val="accent2"/>
                </a:solidFill>
              </a:rPr>
            </a:br>
            <a:endParaRPr sz="4000" dirty="0">
              <a:solidFill>
                <a:schemeClr val="accent2"/>
              </a:solidFill>
            </a:endParaRPr>
          </a:p>
        </p:txBody>
      </p:sp>
      <p:sp>
        <p:nvSpPr>
          <p:cNvPr id="3" name="Subtitle 2">
            <a:extLst>
              <a:ext uri="{FF2B5EF4-FFF2-40B4-BE49-F238E27FC236}">
                <a16:creationId xmlns:a16="http://schemas.microsoft.com/office/drawing/2014/main" id="{D965208E-10D0-7F45-2EC5-44C5FBDF5A1C}"/>
              </a:ext>
            </a:extLst>
          </p:cNvPr>
          <p:cNvSpPr>
            <a:spLocks noGrp="1"/>
          </p:cNvSpPr>
          <p:nvPr>
            <p:ph type="subTitle" idx="1"/>
          </p:nvPr>
        </p:nvSpPr>
        <p:spPr>
          <a:xfrm>
            <a:off x="971550" y="1134836"/>
            <a:ext cx="7459325" cy="3494314"/>
          </a:xfrm>
        </p:spPr>
        <p:txBody>
          <a:bodyPr>
            <a:normAutofit/>
          </a:bodyPr>
          <a:lstStyle/>
          <a:p>
            <a:pPr>
              <a:buFont typeface="Wingdings" panose="05000000000000000000" pitchFamily="2" charset="2"/>
              <a:buChar char="q"/>
            </a:pPr>
            <a:r>
              <a:rPr lang="en-US" sz="1800" dirty="0"/>
              <a:t>Age</a:t>
            </a:r>
          </a:p>
          <a:p>
            <a:pPr>
              <a:buFont typeface="Wingdings" panose="05000000000000000000" pitchFamily="2" charset="2"/>
              <a:buChar char="q"/>
            </a:pPr>
            <a:r>
              <a:rPr lang="en-US" sz="1800" dirty="0"/>
              <a:t>(</a:t>
            </a:r>
            <a:r>
              <a:rPr lang="en-US" sz="1800" dirty="0" err="1"/>
              <a:t>Restecg</a:t>
            </a:r>
            <a:r>
              <a:rPr lang="en-US" sz="1800" dirty="0"/>
              <a:t>)</a:t>
            </a:r>
          </a:p>
          <a:p>
            <a:pPr>
              <a:buFont typeface="Wingdings" panose="05000000000000000000" pitchFamily="2" charset="2"/>
              <a:buChar char="q"/>
            </a:pPr>
            <a:r>
              <a:rPr lang="en-US" sz="1800" dirty="0"/>
              <a:t>Gender</a:t>
            </a:r>
          </a:p>
          <a:p>
            <a:pPr>
              <a:buFont typeface="Wingdings" panose="05000000000000000000" pitchFamily="2" charset="2"/>
              <a:buChar char="q"/>
            </a:pPr>
            <a:r>
              <a:rPr lang="en-US" sz="1800" dirty="0"/>
              <a:t>Angina(</a:t>
            </a:r>
            <a:r>
              <a:rPr lang="en-US" sz="1800" dirty="0" err="1"/>
              <a:t>Exang</a:t>
            </a:r>
            <a:r>
              <a:rPr lang="en-US" sz="1800" dirty="0"/>
              <a:t>)</a:t>
            </a:r>
          </a:p>
          <a:p>
            <a:pPr>
              <a:buFont typeface="Wingdings" panose="05000000000000000000" pitchFamily="2" charset="2"/>
              <a:buChar char="q"/>
            </a:pPr>
            <a:r>
              <a:rPr lang="en-US" sz="1800" dirty="0"/>
              <a:t>Chest Pain(cp)</a:t>
            </a:r>
          </a:p>
          <a:p>
            <a:pPr>
              <a:buFont typeface="Wingdings" panose="05000000000000000000" pitchFamily="2" charset="2"/>
              <a:buChar char="q"/>
            </a:pPr>
            <a:r>
              <a:rPr lang="en-US" sz="1800" dirty="0"/>
              <a:t>Blood pressure</a:t>
            </a:r>
          </a:p>
          <a:p>
            <a:pPr>
              <a:buFont typeface="Wingdings" panose="05000000000000000000" pitchFamily="2" charset="2"/>
              <a:buChar char="q"/>
            </a:pPr>
            <a:r>
              <a:rPr lang="en-US" sz="1800" dirty="0" err="1"/>
              <a:t>Cholestrol</a:t>
            </a:r>
            <a:endParaRPr lang="en-US" sz="1800" dirty="0"/>
          </a:p>
          <a:p>
            <a:pPr>
              <a:buFont typeface="Wingdings" panose="05000000000000000000" pitchFamily="2" charset="2"/>
              <a:buChar char="q"/>
            </a:pPr>
            <a:r>
              <a:rPr lang="en-US" sz="1800" dirty="0"/>
              <a:t>Fasting Blood sugar</a:t>
            </a:r>
          </a:p>
          <a:p>
            <a:pPr>
              <a:buFont typeface="Wingdings" panose="05000000000000000000" pitchFamily="2" charset="2"/>
              <a:buChar char="q"/>
            </a:pPr>
            <a:r>
              <a:rPr lang="en-US" sz="1800" dirty="0"/>
              <a:t>Heart Rate</a:t>
            </a:r>
          </a:p>
          <a:p>
            <a:pPr>
              <a:buFont typeface="Wingdings" panose="05000000000000000000" pitchFamily="2" charset="2"/>
              <a:buChar char="q"/>
            </a:pPr>
            <a:r>
              <a:rPr lang="en-US" sz="1800" dirty="0"/>
              <a:t>Resting Electrocardiographic</a:t>
            </a:r>
          </a:p>
          <a:p>
            <a:pPr>
              <a:buFont typeface="Wingdings" panose="05000000000000000000" pitchFamily="2" charset="2"/>
              <a:buChar char="q"/>
            </a:pPr>
            <a:r>
              <a:rPr lang="en-US" sz="1800" dirty="0"/>
              <a:t>Thalassemia</a:t>
            </a:r>
          </a:p>
          <a:p>
            <a:pPr marL="139700" indent="0"/>
            <a:endParaRPr lang="en-US" sz="1800"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4" name="Google Shape;714;p43"/>
          <p:cNvSpPr txBox="1">
            <a:spLocks noGrp="1"/>
          </p:cNvSpPr>
          <p:nvPr>
            <p:ph type="title"/>
          </p:nvPr>
        </p:nvSpPr>
        <p:spPr>
          <a:xfrm>
            <a:off x="713225" y="539500"/>
            <a:ext cx="7717500" cy="63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US" dirty="0">
                <a:solidFill>
                  <a:schemeClr val="accent2"/>
                </a:solidFill>
              </a:rPr>
              <a:t>Technology Used</a:t>
            </a:r>
            <a:endParaRPr dirty="0">
              <a:solidFill>
                <a:schemeClr val="accent2"/>
              </a:solidFill>
            </a:endParaRPr>
          </a:p>
        </p:txBody>
      </p:sp>
      <p:sp>
        <p:nvSpPr>
          <p:cNvPr id="5" name="Subtitle 4">
            <a:extLst>
              <a:ext uri="{FF2B5EF4-FFF2-40B4-BE49-F238E27FC236}">
                <a16:creationId xmlns:a16="http://schemas.microsoft.com/office/drawing/2014/main" id="{0AB2B03B-61FE-1195-723D-1E190012FBD8}"/>
              </a:ext>
            </a:extLst>
          </p:cNvPr>
          <p:cNvSpPr>
            <a:spLocks noGrp="1"/>
          </p:cNvSpPr>
          <p:nvPr>
            <p:ph type="subTitle" idx="2"/>
          </p:nvPr>
        </p:nvSpPr>
        <p:spPr>
          <a:xfrm>
            <a:off x="808264" y="1371600"/>
            <a:ext cx="7551965" cy="3355521"/>
          </a:xfrm>
        </p:spPr>
        <p:txBody>
          <a:bodyPr>
            <a:normAutofit/>
          </a:bodyPr>
          <a:lstStyle/>
          <a:p>
            <a:pPr marL="482600" indent="-342900" algn="l">
              <a:buFont typeface="Wingdings" panose="05000000000000000000" pitchFamily="2" charset="2"/>
              <a:buChar char="Ø"/>
            </a:pPr>
            <a:r>
              <a:rPr lang="en-US" sz="1800" dirty="0"/>
              <a:t>Python Libraries :-</a:t>
            </a:r>
          </a:p>
          <a:p>
            <a:pPr marL="939800" lvl="1" indent="-342900" algn="l">
              <a:buFont typeface="Wingdings" panose="05000000000000000000" pitchFamily="2" charset="2"/>
              <a:buChar char="ü"/>
            </a:pPr>
            <a:r>
              <a:rPr lang="en-US" sz="1800" dirty="0"/>
              <a:t>Pandas</a:t>
            </a:r>
          </a:p>
          <a:p>
            <a:pPr marL="939800" lvl="1" indent="-342900" algn="l">
              <a:buFont typeface="Wingdings" panose="05000000000000000000" pitchFamily="2" charset="2"/>
              <a:buChar char="ü"/>
            </a:pPr>
            <a:r>
              <a:rPr lang="en-US" sz="1800" dirty="0" err="1"/>
              <a:t>Numpy</a:t>
            </a:r>
            <a:endParaRPr lang="en-US" sz="1800" dirty="0"/>
          </a:p>
          <a:p>
            <a:pPr marL="939800" lvl="1" indent="-342900" algn="l">
              <a:buFont typeface="Wingdings" panose="05000000000000000000" pitchFamily="2" charset="2"/>
              <a:buChar char="ü"/>
            </a:pPr>
            <a:r>
              <a:rPr lang="en-US" sz="1800" dirty="0" err="1"/>
              <a:t>Sklearn</a:t>
            </a:r>
            <a:endParaRPr lang="en-US" sz="1800" dirty="0"/>
          </a:p>
          <a:p>
            <a:pPr marL="596900" lvl="1" indent="0" algn="l"/>
            <a:endParaRPr lang="en-US" sz="1800" dirty="0"/>
          </a:p>
          <a:p>
            <a:pPr marL="425450" indent="-285750" algn="l">
              <a:buFont typeface="Wingdings" panose="05000000000000000000" pitchFamily="2" charset="2"/>
              <a:buChar char="Ø"/>
            </a:pPr>
            <a:r>
              <a:rPr lang="en-US" sz="1800" dirty="0"/>
              <a:t>Models :-</a:t>
            </a:r>
          </a:p>
          <a:p>
            <a:pPr marL="882650" lvl="1" indent="-285750" algn="l">
              <a:buFont typeface="Wingdings" panose="05000000000000000000" pitchFamily="2" charset="2"/>
              <a:buChar char="ü"/>
            </a:pPr>
            <a:r>
              <a:rPr lang="en-US" sz="1800" dirty="0"/>
              <a:t>Logistic Regression</a:t>
            </a:r>
          </a:p>
          <a:p>
            <a:pPr marL="882650" lvl="1" indent="-285750" algn="l">
              <a:buFont typeface="Wingdings" panose="05000000000000000000" pitchFamily="2" charset="2"/>
              <a:buChar char="ü"/>
            </a:pPr>
            <a:r>
              <a:rPr lang="en-US" sz="1800" dirty="0"/>
              <a:t>Support vector machine</a:t>
            </a:r>
          </a:p>
          <a:p>
            <a:pPr marL="882650" lvl="1" indent="-285750" algn="l">
              <a:buFont typeface="Wingdings" panose="05000000000000000000" pitchFamily="2" charset="2"/>
              <a:buChar char="ü"/>
            </a:pPr>
            <a:r>
              <a:rPr lang="en-US" sz="1800" dirty="0" err="1"/>
              <a:t>Knearest</a:t>
            </a:r>
            <a:r>
              <a:rPr lang="en-US" sz="1800" dirty="0"/>
              <a:t> </a:t>
            </a:r>
            <a:r>
              <a:rPr lang="en-US" sz="1800" dirty="0" err="1"/>
              <a:t>neigbours</a:t>
            </a:r>
            <a:endParaRPr lang="en-US" sz="1800" dirty="0"/>
          </a:p>
          <a:p>
            <a:pPr marL="139700" indent="0" algn="l"/>
            <a:endParaRPr lang="en-IN" sz="18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6" name="Google Shape;776;p45"/>
          <p:cNvSpPr/>
          <p:nvPr/>
        </p:nvSpPr>
        <p:spPr>
          <a:xfrm rot="-9899956">
            <a:off x="5642376" y="1027326"/>
            <a:ext cx="1784958" cy="1097128"/>
          </a:xfrm>
          <a:custGeom>
            <a:avLst/>
            <a:gdLst/>
            <a:ahLst/>
            <a:cxnLst/>
            <a:rect l="l" t="t" r="r" b="b"/>
            <a:pathLst>
              <a:path w="49852" h="37093" extrusionOk="0">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5"/>
          <p:cNvSpPr/>
          <p:nvPr/>
        </p:nvSpPr>
        <p:spPr>
          <a:xfrm rot="-9026859">
            <a:off x="5642332" y="3090684"/>
            <a:ext cx="1784982" cy="860830"/>
          </a:xfrm>
          <a:custGeom>
            <a:avLst/>
            <a:gdLst/>
            <a:ahLst/>
            <a:cxnLst/>
            <a:rect l="l" t="t" r="r" b="b"/>
            <a:pathLst>
              <a:path w="49852" h="37093" extrusionOk="0">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5"/>
          <p:cNvSpPr txBox="1">
            <a:spLocks noGrp="1"/>
          </p:cNvSpPr>
          <p:nvPr>
            <p:ph type="title"/>
          </p:nvPr>
        </p:nvSpPr>
        <p:spPr>
          <a:xfrm>
            <a:off x="713250" y="271213"/>
            <a:ext cx="7717500" cy="68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solidFill>
                  <a:schemeClr val="accent2"/>
                </a:solidFill>
              </a:rPr>
              <a:t>Testing Technologies</a:t>
            </a:r>
            <a:endParaRPr dirty="0">
              <a:solidFill>
                <a:schemeClr val="accent2"/>
              </a:solidFill>
            </a:endParaRPr>
          </a:p>
        </p:txBody>
      </p:sp>
      <p:sp>
        <p:nvSpPr>
          <p:cNvPr id="13" name="Subtitle 12">
            <a:extLst>
              <a:ext uri="{FF2B5EF4-FFF2-40B4-BE49-F238E27FC236}">
                <a16:creationId xmlns:a16="http://schemas.microsoft.com/office/drawing/2014/main" id="{8E1FCA83-ED89-4F28-D7B4-45036D6362B3}"/>
              </a:ext>
            </a:extLst>
          </p:cNvPr>
          <p:cNvSpPr>
            <a:spLocks noGrp="1"/>
          </p:cNvSpPr>
          <p:nvPr>
            <p:ph type="subTitle" idx="3"/>
          </p:nvPr>
        </p:nvSpPr>
        <p:spPr>
          <a:xfrm>
            <a:off x="781717" y="1017435"/>
            <a:ext cx="7219282" cy="3378100"/>
          </a:xfrm>
        </p:spPr>
        <p:txBody>
          <a:bodyPr>
            <a:noAutofit/>
          </a:bodyPr>
          <a:lstStyle/>
          <a:p>
            <a:pPr algn="l">
              <a:buFont typeface="Wingdings" panose="05000000000000000000" pitchFamily="2" charset="2"/>
              <a:buChar char="Ø"/>
            </a:pPr>
            <a:r>
              <a:rPr lang="en-US" sz="1600" dirty="0"/>
              <a:t>Anaconda(Python) –</a:t>
            </a:r>
          </a:p>
          <a:p>
            <a:pPr marL="596900" lvl="1" indent="0" algn="l"/>
            <a:r>
              <a:rPr lang="en-US" sz="1600" dirty="0"/>
              <a:t> Anaconda is a free and open-source distribution of the Python and R programming languages for scientific computing, that aims to simplify package management and deployment.</a:t>
            </a:r>
          </a:p>
          <a:p>
            <a:pPr algn="l">
              <a:buFont typeface="Wingdings" panose="05000000000000000000" pitchFamily="2" charset="2"/>
              <a:buChar char="Ø"/>
            </a:pPr>
            <a:endParaRPr lang="en-US" sz="1600" dirty="0"/>
          </a:p>
          <a:p>
            <a:pPr algn="l">
              <a:buFont typeface="Wingdings" panose="05000000000000000000" pitchFamily="2" charset="2"/>
              <a:buChar char="Ø"/>
            </a:pPr>
            <a:endParaRPr lang="en-US" sz="1600" dirty="0"/>
          </a:p>
          <a:p>
            <a:pPr algn="l">
              <a:buFont typeface="Wingdings" panose="05000000000000000000" pitchFamily="2" charset="2"/>
              <a:buChar char="Ø"/>
            </a:pPr>
            <a:r>
              <a:rPr lang="en-US" sz="1600" dirty="0" err="1"/>
              <a:t>Jupyter</a:t>
            </a:r>
            <a:r>
              <a:rPr lang="en-US" sz="1600" dirty="0"/>
              <a:t> Notebook – </a:t>
            </a:r>
          </a:p>
          <a:p>
            <a:pPr marL="596900" lvl="1" indent="0" algn="l"/>
            <a:r>
              <a:rPr lang="en-US" sz="1600" dirty="0"/>
              <a:t>The </a:t>
            </a:r>
            <a:r>
              <a:rPr lang="en-US" sz="1600" dirty="0" err="1"/>
              <a:t>Jupyter</a:t>
            </a:r>
            <a:r>
              <a:rPr lang="en-US" sz="1600" dirty="0"/>
              <a:t> Notebook is an open-source web application that allows you to create and share documents that contain live code, equations, visualizations and narrative text. Uses include: data cleaning and transformation, numerical simulation, statistical modeling, data visualization, machine learning, and much more.</a:t>
            </a:r>
            <a:endParaRPr lang="en-IN" sz="16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theme/theme1.xml><?xml version="1.0" encoding="utf-8"?>
<a:theme xmlns:a="http://schemas.openxmlformats.org/drawingml/2006/main" name="Cardiovascular System Disease by Slidesgo">
  <a:themeElements>
    <a:clrScheme name="Simple Light">
      <a:dk1>
        <a:srgbClr val="00BCBC"/>
      </a:dk1>
      <a:lt1>
        <a:srgbClr val="FFFFFF"/>
      </a:lt1>
      <a:dk2>
        <a:srgbClr val="E3F1FE"/>
      </a:dk2>
      <a:lt2>
        <a:srgbClr val="D4EBFC"/>
      </a:lt2>
      <a:accent1>
        <a:srgbClr val="0258A1"/>
      </a:accent1>
      <a:accent2>
        <a:srgbClr val="E94A4E"/>
      </a:accent2>
      <a:accent3>
        <a:srgbClr val="00958F"/>
      </a:accent3>
      <a:accent4>
        <a:srgbClr val="D4253B"/>
      </a:accent4>
      <a:accent5>
        <a:srgbClr val="414042"/>
      </a:accent5>
      <a:accent6>
        <a:srgbClr val="FFFFFF"/>
      </a:accent6>
      <a:hlink>
        <a:srgbClr val="0258A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666</Words>
  <Application>Microsoft Office PowerPoint</Application>
  <PresentationFormat>On-screen Show (16:9)</PresentationFormat>
  <Paragraphs>99</Paragraphs>
  <Slides>14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Kanit</vt:lpstr>
      <vt:lpstr>Montserrat SemiBold</vt:lpstr>
      <vt:lpstr>Montserrat</vt:lpstr>
      <vt:lpstr>Arial</vt:lpstr>
      <vt:lpstr>Kanit ExtraBold</vt:lpstr>
      <vt:lpstr>Wingdings</vt:lpstr>
      <vt:lpstr>Cardiovascular System Disease by Slidesgo</vt:lpstr>
      <vt:lpstr>Heart Disease Prediction system</vt:lpstr>
      <vt:lpstr>Table of contents</vt:lpstr>
      <vt:lpstr>Introduction</vt:lpstr>
      <vt:lpstr>Problem Statement</vt:lpstr>
      <vt:lpstr>Data Collection</vt:lpstr>
      <vt:lpstr>Data Cleaning</vt:lpstr>
      <vt:lpstr>Attributes used </vt:lpstr>
      <vt:lpstr>Technology Used</vt:lpstr>
      <vt:lpstr>Testing Technologies</vt:lpstr>
      <vt:lpstr>Data Flow Diagram</vt:lpstr>
      <vt:lpstr>Risk Factors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system</dc:title>
  <dc:creator>Rahul kapurwn</dc:creator>
  <cp:lastModifiedBy>Nilansh kumar</cp:lastModifiedBy>
  <cp:revision>7</cp:revision>
  <dcterms:modified xsi:type="dcterms:W3CDTF">2023-06-17T11:20:58Z</dcterms:modified>
</cp:coreProperties>
</file>