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EC4FD07-91B9-42C7-8115-D87D22419F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E74EF9A-1AC4-4ECD-922D-167F10E23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3005885-0033-40AF-BC16-D916686677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70522A9-13FB-4335-B58E-7F31AC3F6D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783E675-8C55-4962-8BAF-524CAEAEC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C07922A-51BF-4846-B132-26C45C3F32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6E28A62-33FF-458A-B22C-29FA586D13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3FCF811E-84F7-45A7-ACF7-C93519A24C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76879A4D-097B-4BF2-8EB6-3250DF69E0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AACD7B1-8176-42E8-BCE3-AC3B05CC8E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86D42E05-AC6E-4528-861E-D9A897D7AF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C635B7C-A695-43F6-A1E8-CF5C61B975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582B997-DA52-4994-866F-12C7E02634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405386C-CE5C-4DE5-83B1-EF6F5B3535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237F48E-504F-4B5A-AF3C-773FB6922F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B85D5F9-6BB7-4C99-B469-8ADB5EDB8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3B83191-4BCF-4EA9-A639-CABFE57114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2A02276-BD3E-4098-8536-80657C493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554D4AE-B58F-437E-AE83-7BB33EEFD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30FB6575-38B6-401C-80A1-646E58309F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3C9419A-7C5B-4FE1-8B94-F393E76183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1E2AE08-CB62-46FF-AF94-A68D15E3DB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E1F7B1B-DB05-4242-B146-25335EE10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D6DC839-35A7-4C15-BF02-661A42CD13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9E7F8F33-5972-4EE6-A227-3667ACCE21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94FD914-66E2-4E60-90A5-E0DBCCBC9C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AB65783-CA32-4B79-8708-EC88380B8A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329E684B-AD3C-43BB-B813-A346904FDA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77DC90F-8066-4B4B-BB13-0911C0BA6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E74BCF9-FB6A-4826-A68C-D031AAF05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C630C-ADAC-427E-982C-DF04D2F357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14054F5E-42AE-41D8-9193-83AF396E79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7CDD5F8-7227-46EB-B2E2-9220F2F526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373F3E9B-C750-4C01-959D-61A1FDEA6D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7570C-165F-487F-B12C-33D051D447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F8AB0BF-8EC1-41EF-8733-4EED11C0B9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148FCB9-EE75-41C5-919E-34B66B41A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1314441-3EBD-4F75-B770-6B3ECB6C1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6C5A035-55BF-472A-9FEC-4CB8B5A1A6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B9D8BEE-C601-489B-8B9D-6387F1047A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5806E-7EB8-4331-A908-70F1BCAA7B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1D46FD5-C890-429E-A245-A126251D62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9B3C158-6873-45F3-AD88-6F052BD69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3495B47-41F3-4D49-B092-8910DC19B1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04C9153-47A6-4674-81BB-CCD64BE368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9A0499-0514-455D-9EF7-BE46ED1D3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E3B3C2A-3EFF-4130-A13E-515EB5C9DD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2A62C15-6D42-485A-940F-EA432F9110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C3A14F5-4766-47B1-A173-71DB634E4B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653C10F-6958-4076-AA3A-27019A91E8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4744E1E-9A68-4B89-9ACB-4E27357B33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E830F-6DD5-4617-A132-4AFFE20DA3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A8D8B6F-622D-46BE-A149-246B9C41E1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A04F5C5-D2C0-4790-AECE-74BACB1096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B7CE7A6-5724-4433-AD58-035973CE4A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8060569-35CD-4807-9C2A-0DCF7CB37F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54E559A-B2BD-4918-9577-B06AA311E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1455648-F470-40E0-9C00-F54F998F4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744EF16-476B-4523-9DF6-BAD4C75F02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B289FF3-2F57-446C-AAE6-14CB19F5E0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4514194-1FE4-457E-B3CA-2C0FF4CADA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5FAF246-9055-4CC4-872C-314EEC181A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10E6B9-947F-41F7-AAB7-F95620C57A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DD3C9E52-9B99-4FA9-B833-129E0CC62A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4363D0A-BF08-4F97-9F0E-7EA6D5CC8B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696D050-B948-444D-B0B7-75A59C9218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F8D60C1-787D-4E3F-B982-B17066345C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60002C0-D3AE-44AB-AB88-8F97782355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B964D44-095B-4749-9C2F-949E15EFF7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20474C0-B995-43BA-8474-30277C4AE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4746BC6-F6A6-463C-A261-A45B604B7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D8A81BA-C69D-41D1-BE4B-F6AB7B4C31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23D3C60-496B-436A-9524-6C47917C48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C1409-9FCB-4FD0-88D7-132714CBE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EA215F8-8B87-46B7-954A-CBC35B72C7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6FD8AC7-8D56-4038-9D72-C4FF8C527C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C16EFD9-990D-4253-8CC4-4685A556FF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7C258C9-69B0-4AEA-902F-2FB73C2B14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1AA261D-7469-485A-B257-E9E63075E2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CA714C4-2DA3-42E7-A006-719126EA3F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F9121BF-8735-48D5-BD78-017A6C44FE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679A9CD-CA1C-4BBC-8B5D-2ED8FCD8B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B6CF5F9-37CE-43E5-A473-E64990DC82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203F0C4-53F4-492C-BCCE-C44BE04E3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56A8C-B088-4A52-A6F1-24AABD987B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E35C766-260A-43C8-8BA2-96D62E8F6A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2FC902B-A5AE-4C5B-B827-D726217565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F765468-6089-4DDB-AE05-EBD0B27D72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CCD067-8315-4553-A893-47BE5F959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17A24-5CCF-47A5-B6DB-7B8667F2E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7C1D1E-04EF-4E4B-ACE5-0D9BAD5CA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FCB56-20B4-4F59-8E4A-860CF0F13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88DFF-28D6-443C-8654-415CECCA55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49D4AD-6FF5-4FA2-9509-5229B4413E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2FE9D2-BF63-4604-A034-A6E51D32FF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DC9409-8E6B-48CE-AD3F-D5BEB22DD6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8BAA9D-9574-455C-9CC2-808A9F4E8D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E7183C-3330-4DE2-987C-B36598B487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EF4F0C-2A43-41FA-A68C-9BF833DE42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3B29BD-2485-4819-ACD8-5BD2218B2D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199D9C-D1B7-4D3C-8A05-1F50FE912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361EA9-6C2E-4957-A8DB-D6F62456D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CF6529-8CEF-467F-939B-0DB545D082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018D0-8716-49AE-99B7-AC7F6E5390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F2989D-48F5-4AAE-BB16-F4546C9F78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F42E4C-59C1-461C-ACB2-A80E14D8B30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34FAE8-5C3C-4724-9AC2-C9ED5A3C983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7235C4-0894-4A37-A0FC-42259BE50FD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705B36-F2D9-494D-89F0-C659FC98394F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D0A321-C3B0-4BEA-8CE2-F943962D2529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66509B-20AC-49F3-A8F2-EB163FFDD15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37CCCB-90EC-470A-BD3C-231004E43F6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1E2969-3EC4-4D0B-9CCC-AFF6107BA9E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1D5866-E8D8-409B-8AE8-DFA8EA721AA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63135A-5398-4BE4-B2DE-8C7CB716C86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B44AF8-B118-430A-9D31-93D5955AA27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216E01-28F8-4A25-A3B8-05CA0BA5A4A7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0589EE8-55CF-459C-9E0F-6381C9AB6C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42BE9A7-4346-4EAA-9631-919ED10BD3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7457B5B-E84C-49E6-8558-85DB6C49B4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41FDDA0-5BE2-44DD-B889-4A407A9AF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E1582F5-C682-4764-8B0A-4B88F2F401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994812E-F3BC-4826-9932-82F15932E3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8CC3E9B-98B1-4762-986F-F4C43B2ADD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7597979-A0D2-401D-B6EC-8F7989ECAB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95E1469-B393-4F70-ACEB-589B5BDDAE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3E0AE60-9641-462F-BE8E-FB23C6433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11C98B-1EBE-4112-82B2-4A41044BBF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BD91761-5E44-41E9-A884-3B6C41E976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0BD5690-A056-4675-AB42-C332105684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3CD2081-45DA-443A-B720-5D2EB5C68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C9BCE13-C578-45FB-950D-0B3E54D29E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A803E99-2E84-43BA-8730-B5B47C6AB8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6734449-68D9-4508-AA38-0727B86D56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E7441F5-6175-4962-AFB5-2FAF006A9D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7B50417-06A3-4351-88D8-D062F1ACAC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DDBA21B-00DC-4957-9C14-259B4E4EB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697829A-A22E-411D-82CA-5413F8B18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F2F8441-6B01-4209-B903-8003F2B55F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63C9F98-42B1-4620-919C-2B5E548E64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61E24B6-D9EC-41FA-9346-00BED97A2B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B865776-B52D-43AC-8DE4-8283C63024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D02ABFE-B96D-4821-ADD0-DDED13BEF3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8130416-2F41-48B4-ACCE-14A31E4E6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0754E99-75C3-4E0B-95DF-68B02E2B4E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75AC628-7BC9-46B1-9973-9A95DC40AE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0A245D7-E05A-4074-B0F8-3F41B86AE9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E246A46-0BC7-470E-BA05-111C0D76E4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0B0C831-4F7C-42CE-9C65-1DAA73EE2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8F3EF0D-4FC3-4247-ABF9-9F47575F5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504208F-FE03-44DF-9664-284CCA3A4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0CD7434-6954-45F0-A572-73D752D499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CA4B1FD-C731-413A-BFE4-023D6813E7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86AFB8E-4A4B-41DB-B73C-4AD99EBA72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438ABDB-1087-4078-BF4F-8E39AE787A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EE0DF4A-3D52-4255-919A-B4DECF4CD4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01E7CBA9-A34E-475F-BFF1-E8942A719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98AA2DD-A671-4998-BDCD-F52805522B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EC37047-F9E4-4473-B1C6-35476A34B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858A889-225B-4FF3-AC65-8FAA51F170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2797A41-D052-4810-8527-2BAFD74D8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888C1AE-90F0-485E-B997-F0B81F39AA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5FB911D4-4AC2-4109-A6C2-60048A483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653FC6F-87F9-45C4-B414-66FC8B5D78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FAB84B1-810A-4169-AE8E-DA35FEAF80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1C1740D-F629-4DF8-BAA2-12284897E2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73666A1-DE86-4C85-82BD-22A123CE7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BBD1C3E-316A-4E4F-A3CE-52883ABB26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3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Rechteck 55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" name="Gruppieren 56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6" name="Gerader Verbinder 57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feld 58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8" name="Gruppieren 59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9" name="Gerader Verbinder 60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Textfeld 61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1" name="Gruppieren 62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42" name="Gerader Verbinder 63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Textfeld 64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" name="Gruppieren 65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45" name="Gerader Verbinder 66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Textfeld 67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7" name="Gruppieren 68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48" name="Gerader Verbinder 69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feld 70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0" name="Gruppieren 71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51" name="Gerader Verbinder 72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extfeld 73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3" name="Gruppieren 74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54" name="Gerader Verbinder 75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extfeld 76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" name="Gruppieren 77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57" name="Gerader Verbinder 78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Textfeld 79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9" name="Gruppieren 80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60" name="Gerader Verbinder 81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Textfeld 82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2" name="Gerader Verbinder 83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" name="Gruppieren 84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64" name="Gerader Verbinder 85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Textfeld 86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6" name="Freihandform: Form 87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68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00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01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01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1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01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02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02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02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2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03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3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03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4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03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03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039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PlaceHolder 1"/>
          <p:cNvSpPr>
            <a:spLocks noGrp="1"/>
          </p:cNvSpPr>
          <p:nvPr>
            <p:ph type="ftr" idx="24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sldNum" idx="25"/>
          </p:nvPr>
        </p:nvSpPr>
        <p:spPr>
          <a:xfrm>
            <a:off x="8603280" y="6634800"/>
            <a:ext cx="152640" cy="9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F8ED2-826E-4DC9-88FF-47C08AE5B0A5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dt" idx="26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0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8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08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5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8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08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8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8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09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1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09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4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09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7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09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09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0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10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3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10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6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0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10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9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1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11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3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14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Rechteck 6"/>
          <p:cNvSpPr/>
          <p:nvPr/>
        </p:nvSpPr>
        <p:spPr>
          <a:xfrm>
            <a:off x="388800" y="1631160"/>
            <a:ext cx="8367120" cy="456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PlaceHolder 1"/>
          <p:cNvSpPr>
            <a:spLocks noGrp="1"/>
          </p:cNvSpPr>
          <p:nvPr>
            <p:ph type="ftr" idx="27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sldNum" idx="28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BBF91A-47FD-4EC5-BF4A-EAC2E0BA866C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dt" idx="29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11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Rechteck 6" hidden="1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Rechteck 8" hidden="1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9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160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1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62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163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4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65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166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7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68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169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0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71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172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3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74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175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77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178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9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80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181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2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83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184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5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86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87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188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9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190" name="Freihandform: Form 43" hidden="1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Rechteck 59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2" name="Gruppieren 55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193" name="Gerader Verbinder 61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4" name="Textfeld 62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95" name="Gruppieren 63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196" name="Gerader Verbinder 6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7" name="Textfeld 6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198" name="Gruppieren 6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199" name="Gerader Verbinder 6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0" name="Textfeld 6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01" name="Gruppieren 7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202" name="Gerader Verbinder 7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Textfeld 7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04" name="Gruppieren 7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205" name="Gerader Verbinder 7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6" name="Textfeld 7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07" name="Gruppieren 7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208" name="Gerader Verbinder 7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9" name="Textfeld 7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10" name="Gruppieren 7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211" name="Gerader Verbinder 8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2" name="Textfeld 8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13" name="Gruppieren 8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214" name="Gerader Verbinder 8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5" name="Textfeld 8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216" name="Gruppieren 85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217" name="Gerader Verbinder 8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8" name="Textfeld 8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219" name="Gerader Verbinder 88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20" name="Gruppieren 89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221" name="Gerader Verbinder 90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2" name="Textfeld 91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223" name="Freihandform: Form 92"/>
          <p:cNvSpPr/>
          <p:nvPr/>
        </p:nvSpPr>
        <p:spPr>
          <a:xfrm>
            <a:off x="7352640" y="300600"/>
            <a:ext cx="1402920" cy="53496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4" name="Grafik 3"/>
          <p:cNvGrpSpPr/>
          <p:nvPr/>
        </p:nvGrpSpPr>
        <p:grpSpPr>
          <a:xfrm>
            <a:off x="380160" y="293760"/>
            <a:ext cx="2593440" cy="326160"/>
            <a:chOff x="380160" y="293760"/>
            <a:chExt cx="2593440" cy="326160"/>
          </a:xfrm>
        </p:grpSpPr>
        <p:sp>
          <p:nvSpPr>
            <p:cNvPr id="1225" name="Freihandform: Form 190"/>
            <p:cNvSpPr/>
            <p:nvPr/>
          </p:nvSpPr>
          <p:spPr>
            <a:xfrm>
              <a:off x="389520" y="300240"/>
              <a:ext cx="77040" cy="12312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Freihandform: Form 191"/>
            <p:cNvSpPr/>
            <p:nvPr/>
          </p:nvSpPr>
          <p:spPr>
            <a:xfrm>
              <a:off x="479880" y="332640"/>
              <a:ext cx="52920" cy="9072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Freihandform: Form 192"/>
            <p:cNvSpPr/>
            <p:nvPr/>
          </p:nvSpPr>
          <p:spPr>
            <a:xfrm>
              <a:off x="548640" y="294840"/>
              <a:ext cx="25560" cy="12852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Freihandform: Form 193"/>
            <p:cNvSpPr/>
            <p:nvPr/>
          </p:nvSpPr>
          <p:spPr>
            <a:xfrm>
              <a:off x="594720" y="33264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Freihandform: Form 194"/>
            <p:cNvSpPr/>
            <p:nvPr/>
          </p:nvSpPr>
          <p:spPr>
            <a:xfrm>
              <a:off x="695160" y="293760"/>
              <a:ext cx="82440" cy="13212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Freihandform: Form 195"/>
            <p:cNvSpPr/>
            <p:nvPr/>
          </p:nvSpPr>
          <p:spPr>
            <a:xfrm>
              <a:off x="806400" y="332640"/>
              <a:ext cx="52920" cy="9072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Freihandform: Form 196"/>
            <p:cNvSpPr/>
            <p:nvPr/>
          </p:nvSpPr>
          <p:spPr>
            <a:xfrm>
              <a:off x="875160" y="294840"/>
              <a:ext cx="25560" cy="12852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Freihandform: Form 197"/>
            <p:cNvSpPr/>
            <p:nvPr/>
          </p:nvSpPr>
          <p:spPr>
            <a:xfrm>
              <a:off x="921600" y="332640"/>
              <a:ext cx="74520" cy="9324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Freihandform: Form 198"/>
            <p:cNvSpPr/>
            <p:nvPr/>
          </p:nvSpPr>
          <p:spPr>
            <a:xfrm>
              <a:off x="1015200" y="293760"/>
              <a:ext cx="76320" cy="12996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Freihandform: Form 199"/>
            <p:cNvSpPr/>
            <p:nvPr/>
          </p:nvSpPr>
          <p:spPr>
            <a:xfrm>
              <a:off x="1116360" y="359640"/>
              <a:ext cx="42840" cy="1872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Freihandform: Form 200"/>
            <p:cNvSpPr/>
            <p:nvPr/>
          </p:nvSpPr>
          <p:spPr>
            <a:xfrm>
              <a:off x="1171800" y="300240"/>
              <a:ext cx="114480" cy="12312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Freihandform: Form 201"/>
            <p:cNvSpPr/>
            <p:nvPr/>
          </p:nvSpPr>
          <p:spPr>
            <a:xfrm>
              <a:off x="1305720" y="293760"/>
              <a:ext cx="19800" cy="12960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Freihandform: Form 202"/>
            <p:cNvSpPr/>
            <p:nvPr/>
          </p:nvSpPr>
          <p:spPr>
            <a:xfrm>
              <a:off x="1348920" y="33264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Freihandform: Form 203"/>
            <p:cNvSpPr/>
            <p:nvPr/>
          </p:nvSpPr>
          <p:spPr>
            <a:xfrm>
              <a:off x="1442160" y="334800"/>
              <a:ext cx="84960" cy="8856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Freihandform: Form 204"/>
            <p:cNvSpPr/>
            <p:nvPr/>
          </p:nvSpPr>
          <p:spPr>
            <a:xfrm>
              <a:off x="1539360" y="332640"/>
              <a:ext cx="74880" cy="9288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Freihandform: Form 205"/>
            <p:cNvSpPr/>
            <p:nvPr/>
          </p:nvSpPr>
          <p:spPr>
            <a:xfrm>
              <a:off x="1641960" y="332640"/>
              <a:ext cx="76320" cy="9108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Freihandform: Form 206"/>
            <p:cNvSpPr/>
            <p:nvPr/>
          </p:nvSpPr>
          <p:spPr>
            <a:xfrm>
              <a:off x="1741320" y="293760"/>
              <a:ext cx="82440" cy="13212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Freihandform: Form 207"/>
            <p:cNvSpPr/>
            <p:nvPr/>
          </p:nvSpPr>
          <p:spPr>
            <a:xfrm>
              <a:off x="1847520" y="33264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Freihandform: Form 208"/>
            <p:cNvSpPr/>
            <p:nvPr/>
          </p:nvSpPr>
          <p:spPr>
            <a:xfrm>
              <a:off x="1953000" y="332640"/>
              <a:ext cx="52920" cy="9072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Freihandform: Form 209"/>
            <p:cNvSpPr/>
            <p:nvPr/>
          </p:nvSpPr>
          <p:spPr>
            <a:xfrm>
              <a:off x="2019960" y="359640"/>
              <a:ext cx="42840" cy="1872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Freihandform: Form 210"/>
            <p:cNvSpPr/>
            <p:nvPr/>
          </p:nvSpPr>
          <p:spPr>
            <a:xfrm>
              <a:off x="2090520" y="300240"/>
              <a:ext cx="96120" cy="12528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Freihandform: Form 211"/>
            <p:cNvSpPr/>
            <p:nvPr/>
          </p:nvSpPr>
          <p:spPr>
            <a:xfrm>
              <a:off x="2216160" y="332640"/>
              <a:ext cx="75960" cy="9108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Freihandform: Form 212"/>
            <p:cNvSpPr/>
            <p:nvPr/>
          </p:nvSpPr>
          <p:spPr>
            <a:xfrm>
              <a:off x="2316600" y="294840"/>
              <a:ext cx="25560" cy="12852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Freihandform: Form 213"/>
            <p:cNvSpPr/>
            <p:nvPr/>
          </p:nvSpPr>
          <p:spPr>
            <a:xfrm>
              <a:off x="2358000" y="335160"/>
              <a:ext cx="86040" cy="8856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Freihandform: Form 214"/>
            <p:cNvSpPr/>
            <p:nvPr/>
          </p:nvSpPr>
          <p:spPr>
            <a:xfrm>
              <a:off x="2454840" y="33264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Freihandform: Form 215"/>
            <p:cNvSpPr/>
            <p:nvPr/>
          </p:nvSpPr>
          <p:spPr>
            <a:xfrm>
              <a:off x="2560320" y="332640"/>
              <a:ext cx="52920" cy="9072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Freihandform: Form 216"/>
            <p:cNvSpPr/>
            <p:nvPr/>
          </p:nvSpPr>
          <p:spPr>
            <a:xfrm>
              <a:off x="2624040" y="332640"/>
              <a:ext cx="68040" cy="9324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Freihandform: Form 217"/>
            <p:cNvSpPr/>
            <p:nvPr/>
          </p:nvSpPr>
          <p:spPr>
            <a:xfrm>
              <a:off x="2712960" y="294840"/>
              <a:ext cx="25560" cy="12852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Freihandform: Form 218"/>
            <p:cNvSpPr/>
            <p:nvPr/>
          </p:nvSpPr>
          <p:spPr>
            <a:xfrm>
              <a:off x="2754360" y="306360"/>
              <a:ext cx="54720" cy="11952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Freihandform: Form 219"/>
            <p:cNvSpPr/>
            <p:nvPr/>
          </p:nvSpPr>
          <p:spPr>
            <a:xfrm>
              <a:off x="2826720" y="296640"/>
              <a:ext cx="74880" cy="12924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Freihandform: Form 220"/>
            <p:cNvSpPr/>
            <p:nvPr/>
          </p:nvSpPr>
          <p:spPr>
            <a:xfrm>
              <a:off x="2918880" y="306360"/>
              <a:ext cx="54720" cy="11952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Freihandform: Form 221"/>
            <p:cNvSpPr/>
            <p:nvPr/>
          </p:nvSpPr>
          <p:spPr>
            <a:xfrm>
              <a:off x="380160" y="494640"/>
              <a:ext cx="91440" cy="12312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Freihandform: Form 222"/>
            <p:cNvSpPr/>
            <p:nvPr/>
          </p:nvSpPr>
          <p:spPr>
            <a:xfrm>
              <a:off x="473400" y="52668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Freihandform: Form 223"/>
            <p:cNvSpPr/>
            <p:nvPr/>
          </p:nvSpPr>
          <p:spPr>
            <a:xfrm>
              <a:off x="573480" y="526320"/>
              <a:ext cx="74520" cy="9324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Freihandform: Form 224"/>
            <p:cNvSpPr/>
            <p:nvPr/>
          </p:nvSpPr>
          <p:spPr>
            <a:xfrm>
              <a:off x="667440" y="487440"/>
              <a:ext cx="75960" cy="12996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Freihandform: Form 225"/>
            <p:cNvSpPr/>
            <p:nvPr/>
          </p:nvSpPr>
          <p:spPr>
            <a:xfrm>
              <a:off x="771120" y="526680"/>
              <a:ext cx="75960" cy="9108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Freihandform: Form 226"/>
            <p:cNvSpPr/>
            <p:nvPr/>
          </p:nvSpPr>
          <p:spPr>
            <a:xfrm>
              <a:off x="871920" y="488880"/>
              <a:ext cx="25560" cy="12852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Freihandform: Form 227"/>
            <p:cNvSpPr/>
            <p:nvPr/>
          </p:nvSpPr>
          <p:spPr>
            <a:xfrm>
              <a:off x="914760" y="526320"/>
              <a:ext cx="68040" cy="9324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Freihandform: Form 228"/>
            <p:cNvSpPr/>
            <p:nvPr/>
          </p:nvSpPr>
          <p:spPr>
            <a:xfrm>
              <a:off x="1001160" y="526320"/>
              <a:ext cx="74520" cy="9324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Freihandform: Form 229"/>
            <p:cNvSpPr/>
            <p:nvPr/>
          </p:nvSpPr>
          <p:spPr>
            <a:xfrm>
              <a:off x="1095120" y="487440"/>
              <a:ext cx="75960" cy="12996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Freihandform: Form 230"/>
            <p:cNvSpPr/>
            <p:nvPr/>
          </p:nvSpPr>
          <p:spPr>
            <a:xfrm>
              <a:off x="1193760" y="526680"/>
              <a:ext cx="80640" cy="928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Freihandform: Form 231"/>
            <p:cNvSpPr/>
            <p:nvPr/>
          </p:nvSpPr>
          <p:spPr>
            <a:xfrm>
              <a:off x="1352160" y="494640"/>
              <a:ext cx="76680" cy="12312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Freihandform: Form 232"/>
            <p:cNvSpPr/>
            <p:nvPr/>
          </p:nvSpPr>
          <p:spPr>
            <a:xfrm>
              <a:off x="1433880" y="526680"/>
              <a:ext cx="75240" cy="9288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Freihandform: Form 233"/>
            <p:cNvSpPr/>
            <p:nvPr/>
          </p:nvSpPr>
          <p:spPr>
            <a:xfrm>
              <a:off x="1536840" y="487440"/>
              <a:ext cx="77760" cy="12996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Freihandform: Form 234"/>
            <p:cNvSpPr/>
            <p:nvPr/>
          </p:nvSpPr>
          <p:spPr>
            <a:xfrm>
              <a:off x="1631160" y="528840"/>
              <a:ext cx="76320" cy="9108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Freihandform: Form 235"/>
            <p:cNvSpPr/>
            <p:nvPr/>
          </p:nvSpPr>
          <p:spPr>
            <a:xfrm>
              <a:off x="1735200" y="487440"/>
              <a:ext cx="19800" cy="12996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Freihandform: Form 236"/>
            <p:cNvSpPr/>
            <p:nvPr/>
          </p:nvSpPr>
          <p:spPr>
            <a:xfrm>
              <a:off x="1774440" y="500040"/>
              <a:ext cx="54720" cy="11952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Freihandform: Form 237"/>
            <p:cNvSpPr/>
            <p:nvPr/>
          </p:nvSpPr>
          <p:spPr>
            <a:xfrm>
              <a:off x="1846800" y="490680"/>
              <a:ext cx="74880" cy="12924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Freihandform: Form 238"/>
            <p:cNvSpPr/>
            <p:nvPr/>
          </p:nvSpPr>
          <p:spPr>
            <a:xfrm>
              <a:off x="1938960" y="500040"/>
              <a:ext cx="54720" cy="11952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4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315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17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318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0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321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3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324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6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327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29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330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2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333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5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336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38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339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41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42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343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45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 type="dt" idx="30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348" name="PlaceHolder 3"/>
          <p:cNvSpPr>
            <a:spLocks noGrp="1"/>
          </p:cNvSpPr>
          <p:nvPr>
            <p:ph type="ftr" idx="31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349" name="PlaceHolder 4"/>
          <p:cNvSpPr>
            <a:spLocks noGrp="1"/>
          </p:cNvSpPr>
          <p:nvPr>
            <p:ph type="sldNum" idx="32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7AC729-3B1E-4642-B148-5EAAFB65D89D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350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2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353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55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356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58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359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61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362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64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365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67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368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70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371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73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374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376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377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79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80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381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383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84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1385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7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47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7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47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7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48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48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48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8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48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9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49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9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49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49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49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0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0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50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04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dt" idx="33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ftr" idx="34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sldNum" idx="35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CF122C-9E58-4EFD-83A0-26F4B012ACB6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509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1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512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3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14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515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17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518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20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521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23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524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5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26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527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8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29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530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32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533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535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536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7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38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9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540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542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3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1544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2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633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4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35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636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7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38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639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0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41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642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3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44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645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6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47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648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9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50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651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2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53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654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5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56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657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8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659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0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661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2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663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 type="dt" idx="36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666" name="PlaceHolder 3"/>
          <p:cNvSpPr>
            <a:spLocks noGrp="1"/>
          </p:cNvSpPr>
          <p:nvPr>
            <p:ph type="ftr" idx="37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667" name="PlaceHolder 4"/>
          <p:cNvSpPr>
            <a:spLocks noGrp="1"/>
          </p:cNvSpPr>
          <p:nvPr>
            <p:ph type="sldNum" idx="38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39502-B998-4E90-B498-C5B37AF886DB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668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70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671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2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73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674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5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76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677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8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79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680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1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82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683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4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85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686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7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88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689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0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91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692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3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94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695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6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697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8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699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0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701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02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1703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Rechteck 6" hidden="1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Rechteck 8" hidden="1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1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792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3" name="Textfeld 10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4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795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Textfeld 16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97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798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9" name="Textfeld 19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00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801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2" name="Textfeld 22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03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804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5" name="Textfeld 25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06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807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8" name="Textfeld 28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09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810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1" name="Textfeld 31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12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813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4" name="Textfeld 34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15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16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7" name="Textfeld 37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18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19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20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1" name="Textfeld 42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22" name="Freihandform: Form 43" hidden="1"/>
          <p:cNvSpPr/>
          <p:nvPr/>
        </p:nvSpPr>
        <p:spPr>
          <a:xfrm>
            <a:off x="7673760" y="296640"/>
            <a:ext cx="1079640" cy="41184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Kapiteltrenner</a:t>
            </a:r>
            <a:br>
              <a:rPr sz="3000"/>
            </a:b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Mehrzeilig möglich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4" name="PlaceHolder 2"/>
          <p:cNvSpPr>
            <a:spLocks noGrp="1"/>
          </p:cNvSpPr>
          <p:nvPr>
            <p:ph type="dt" idx="39"/>
          </p:nvPr>
        </p:nvSpPr>
        <p:spPr>
          <a:xfrm>
            <a:off x="7800840" y="6634800"/>
            <a:ext cx="648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&lt;Datum/Uhrzeit&gt;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825" name="PlaceHolder 3"/>
          <p:cNvSpPr>
            <a:spLocks noGrp="1"/>
          </p:cNvSpPr>
          <p:nvPr>
            <p:ph type="ftr" idx="40"/>
          </p:nvPr>
        </p:nvSpPr>
        <p:spPr>
          <a:xfrm>
            <a:off x="388800" y="6634800"/>
            <a:ext cx="410184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826" name="PlaceHolder 4"/>
          <p:cNvSpPr>
            <a:spLocks noGrp="1"/>
          </p:cNvSpPr>
          <p:nvPr>
            <p:ph type="sldNum" idx="41"/>
          </p:nvPr>
        </p:nvSpPr>
        <p:spPr>
          <a:xfrm>
            <a:off x="8575920" y="6634800"/>
            <a:ext cx="18072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D30917-8676-4A0C-AFF1-0C5AFD14D476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827" name="Rechteck 56"/>
          <p:cNvSpPr/>
          <p:nvPr/>
        </p:nvSpPr>
        <p:spPr>
          <a:xfrm>
            <a:off x="388080" y="6538680"/>
            <a:ext cx="8755920" cy="10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Rechteck 58"/>
          <p:cNvSpPr/>
          <p:nvPr/>
        </p:nvSpPr>
        <p:spPr>
          <a:xfrm>
            <a:off x="388800" y="1196640"/>
            <a:ext cx="8756640" cy="71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9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830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1" name="Textfeld 61"/>
            <p:cNvSpPr/>
            <p:nvPr/>
          </p:nvSpPr>
          <p:spPr>
            <a:xfrm>
              <a:off x="-264600" y="160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32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833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4" name="Textfeld 64"/>
            <p:cNvSpPr/>
            <p:nvPr/>
          </p:nvSpPr>
          <p:spPr>
            <a:xfrm>
              <a:off x="-264600" y="113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35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836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7" name="Textfeld 67"/>
            <p:cNvSpPr/>
            <p:nvPr/>
          </p:nvSpPr>
          <p:spPr>
            <a:xfrm>
              <a:off x="-264600" y="1491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38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839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0" name="Textfeld 70"/>
            <p:cNvSpPr/>
            <p:nvPr/>
          </p:nvSpPr>
          <p:spPr>
            <a:xfrm>
              <a:off x="-264600" y="329220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41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842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3" name="Textfeld 73"/>
            <p:cNvSpPr/>
            <p:nvPr/>
          </p:nvSpPr>
          <p:spPr>
            <a:xfrm>
              <a:off x="-264600" y="6063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44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845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6" name="Textfeld 76"/>
            <p:cNvSpPr/>
            <p:nvPr/>
          </p:nvSpPr>
          <p:spPr>
            <a:xfrm>
              <a:off x="-264600" y="6495840"/>
              <a:ext cx="19296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47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848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9" name="Textfeld 79"/>
            <p:cNvSpPr/>
            <p:nvPr/>
          </p:nvSpPr>
          <p:spPr>
            <a:xfrm rot="16200000">
              <a:off x="23868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50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851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2" name="Textfeld 82"/>
            <p:cNvSpPr/>
            <p:nvPr/>
          </p:nvSpPr>
          <p:spPr>
            <a:xfrm rot="16200000">
              <a:off x="43419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53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54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5" name="Textfeld 85"/>
            <p:cNvSpPr/>
            <p:nvPr/>
          </p:nvSpPr>
          <p:spPr>
            <a:xfrm rot="16200000">
              <a:off x="460656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56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7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58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9" name="Textfeld 89"/>
            <p:cNvSpPr/>
            <p:nvPr/>
          </p:nvSpPr>
          <p:spPr>
            <a:xfrm rot="16200000">
              <a:off x="8612640" y="-2804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60" name="Freihandform: Form 90"/>
          <p:cNvSpPr/>
          <p:nvPr/>
        </p:nvSpPr>
        <p:spPr>
          <a:xfrm>
            <a:off x="7352640" y="300600"/>
            <a:ext cx="1403640" cy="53568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1" name="Grafik 3"/>
          <p:cNvGrpSpPr/>
          <p:nvPr/>
        </p:nvGrpSpPr>
        <p:grpSpPr>
          <a:xfrm>
            <a:off x="380160" y="293760"/>
            <a:ext cx="2594160" cy="326880"/>
            <a:chOff x="380160" y="293760"/>
            <a:chExt cx="2594160" cy="326880"/>
          </a:xfrm>
        </p:grpSpPr>
        <p:sp>
          <p:nvSpPr>
            <p:cNvPr id="1862" name="Freihandform: Form 190"/>
            <p:cNvSpPr/>
            <p:nvPr/>
          </p:nvSpPr>
          <p:spPr>
            <a:xfrm>
              <a:off x="389520" y="300240"/>
              <a:ext cx="77760" cy="12384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Freihandform: Form 191"/>
            <p:cNvSpPr/>
            <p:nvPr/>
          </p:nvSpPr>
          <p:spPr>
            <a:xfrm>
              <a:off x="47988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Freihandform: Form 192"/>
            <p:cNvSpPr/>
            <p:nvPr/>
          </p:nvSpPr>
          <p:spPr>
            <a:xfrm>
              <a:off x="54864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Freihandform: Form 193"/>
            <p:cNvSpPr/>
            <p:nvPr/>
          </p:nvSpPr>
          <p:spPr>
            <a:xfrm>
              <a:off x="5947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Freihandform: Form 194"/>
            <p:cNvSpPr/>
            <p:nvPr/>
          </p:nvSpPr>
          <p:spPr>
            <a:xfrm>
              <a:off x="69516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Freihandform: Form 195"/>
            <p:cNvSpPr/>
            <p:nvPr/>
          </p:nvSpPr>
          <p:spPr>
            <a:xfrm>
              <a:off x="8064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Freihandform: Form 196"/>
            <p:cNvSpPr/>
            <p:nvPr/>
          </p:nvSpPr>
          <p:spPr>
            <a:xfrm>
              <a:off x="8751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Freihandform: Form 197"/>
            <p:cNvSpPr/>
            <p:nvPr/>
          </p:nvSpPr>
          <p:spPr>
            <a:xfrm>
              <a:off x="921600" y="332640"/>
              <a:ext cx="75240" cy="9396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Freihandform: Form 198"/>
            <p:cNvSpPr/>
            <p:nvPr/>
          </p:nvSpPr>
          <p:spPr>
            <a:xfrm>
              <a:off x="1015200" y="293760"/>
              <a:ext cx="77040" cy="1306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Freihandform: Form 199"/>
            <p:cNvSpPr/>
            <p:nvPr/>
          </p:nvSpPr>
          <p:spPr>
            <a:xfrm>
              <a:off x="11163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Freihandform: Form 200"/>
            <p:cNvSpPr/>
            <p:nvPr/>
          </p:nvSpPr>
          <p:spPr>
            <a:xfrm>
              <a:off x="1171800" y="300240"/>
              <a:ext cx="115200" cy="12384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Freihandform: Form 201"/>
            <p:cNvSpPr/>
            <p:nvPr/>
          </p:nvSpPr>
          <p:spPr>
            <a:xfrm>
              <a:off x="1305720" y="293760"/>
              <a:ext cx="20520" cy="1303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Freihandform: Form 202"/>
            <p:cNvSpPr/>
            <p:nvPr/>
          </p:nvSpPr>
          <p:spPr>
            <a:xfrm>
              <a:off x="13489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Freihandform: Form 203"/>
            <p:cNvSpPr/>
            <p:nvPr/>
          </p:nvSpPr>
          <p:spPr>
            <a:xfrm>
              <a:off x="1442160" y="334800"/>
              <a:ext cx="85680" cy="8928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Freihandform: Form 204"/>
            <p:cNvSpPr/>
            <p:nvPr/>
          </p:nvSpPr>
          <p:spPr>
            <a:xfrm>
              <a:off x="1539360" y="332640"/>
              <a:ext cx="75600" cy="9360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Freihandform: Form 205"/>
            <p:cNvSpPr/>
            <p:nvPr/>
          </p:nvSpPr>
          <p:spPr>
            <a:xfrm>
              <a:off x="1641960" y="3326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Freihandform: Form 206"/>
            <p:cNvSpPr/>
            <p:nvPr/>
          </p:nvSpPr>
          <p:spPr>
            <a:xfrm>
              <a:off x="1741320" y="293760"/>
              <a:ext cx="83160" cy="1328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Freihandform: Form 207"/>
            <p:cNvSpPr/>
            <p:nvPr/>
          </p:nvSpPr>
          <p:spPr>
            <a:xfrm>
              <a:off x="184752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Freihandform: Form 208"/>
            <p:cNvSpPr/>
            <p:nvPr/>
          </p:nvSpPr>
          <p:spPr>
            <a:xfrm>
              <a:off x="195300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Freihandform: Form 209"/>
            <p:cNvSpPr/>
            <p:nvPr/>
          </p:nvSpPr>
          <p:spPr>
            <a:xfrm>
              <a:off x="2019960" y="359640"/>
              <a:ext cx="43560" cy="194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Freihandform: Form 210"/>
            <p:cNvSpPr/>
            <p:nvPr/>
          </p:nvSpPr>
          <p:spPr>
            <a:xfrm>
              <a:off x="2090520" y="300240"/>
              <a:ext cx="96840" cy="12600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Freihandform: Form 211"/>
            <p:cNvSpPr/>
            <p:nvPr/>
          </p:nvSpPr>
          <p:spPr>
            <a:xfrm>
              <a:off x="2216160" y="33264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Freihandform: Form 212"/>
            <p:cNvSpPr/>
            <p:nvPr/>
          </p:nvSpPr>
          <p:spPr>
            <a:xfrm>
              <a:off x="231660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Freihandform: Form 213"/>
            <p:cNvSpPr/>
            <p:nvPr/>
          </p:nvSpPr>
          <p:spPr>
            <a:xfrm>
              <a:off x="2358000" y="335160"/>
              <a:ext cx="86760" cy="8928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Freihandform: Form 214"/>
            <p:cNvSpPr/>
            <p:nvPr/>
          </p:nvSpPr>
          <p:spPr>
            <a:xfrm>
              <a:off x="2454840" y="33264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Freihandform: Form 215"/>
            <p:cNvSpPr/>
            <p:nvPr/>
          </p:nvSpPr>
          <p:spPr>
            <a:xfrm>
              <a:off x="2560320" y="332640"/>
              <a:ext cx="53640" cy="9144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Freihandform: Form 216"/>
            <p:cNvSpPr/>
            <p:nvPr/>
          </p:nvSpPr>
          <p:spPr>
            <a:xfrm>
              <a:off x="2624040" y="332640"/>
              <a:ext cx="68760" cy="9396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Freihandform: Form 217"/>
            <p:cNvSpPr/>
            <p:nvPr/>
          </p:nvSpPr>
          <p:spPr>
            <a:xfrm>
              <a:off x="2712960" y="29484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Freihandform: Form 218"/>
            <p:cNvSpPr/>
            <p:nvPr/>
          </p:nvSpPr>
          <p:spPr>
            <a:xfrm>
              <a:off x="275436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Freihandform: Form 219"/>
            <p:cNvSpPr/>
            <p:nvPr/>
          </p:nvSpPr>
          <p:spPr>
            <a:xfrm>
              <a:off x="2826720" y="29664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Freihandform: Form 220"/>
            <p:cNvSpPr/>
            <p:nvPr/>
          </p:nvSpPr>
          <p:spPr>
            <a:xfrm>
              <a:off x="2918880" y="30636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Freihandform: Form 221"/>
            <p:cNvSpPr/>
            <p:nvPr/>
          </p:nvSpPr>
          <p:spPr>
            <a:xfrm>
              <a:off x="380160" y="494640"/>
              <a:ext cx="92160" cy="12384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Freihandform: Form 222"/>
            <p:cNvSpPr/>
            <p:nvPr/>
          </p:nvSpPr>
          <p:spPr>
            <a:xfrm>
              <a:off x="47340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Freihandform: Form 223"/>
            <p:cNvSpPr/>
            <p:nvPr/>
          </p:nvSpPr>
          <p:spPr>
            <a:xfrm>
              <a:off x="57348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Freihandform: Form 224"/>
            <p:cNvSpPr/>
            <p:nvPr/>
          </p:nvSpPr>
          <p:spPr>
            <a:xfrm>
              <a:off x="66744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Freihandform: Form 225"/>
            <p:cNvSpPr/>
            <p:nvPr/>
          </p:nvSpPr>
          <p:spPr>
            <a:xfrm>
              <a:off x="771120" y="526680"/>
              <a:ext cx="76680" cy="9180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Freihandform: Form 226"/>
            <p:cNvSpPr/>
            <p:nvPr/>
          </p:nvSpPr>
          <p:spPr>
            <a:xfrm>
              <a:off x="871920" y="488880"/>
              <a:ext cx="26280" cy="1292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Freihandform: Form 227"/>
            <p:cNvSpPr/>
            <p:nvPr/>
          </p:nvSpPr>
          <p:spPr>
            <a:xfrm>
              <a:off x="914760" y="526320"/>
              <a:ext cx="68760" cy="9396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Freihandform: Form 228"/>
            <p:cNvSpPr/>
            <p:nvPr/>
          </p:nvSpPr>
          <p:spPr>
            <a:xfrm>
              <a:off x="1001160" y="526320"/>
              <a:ext cx="75240" cy="9396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Freihandform: Form 229"/>
            <p:cNvSpPr/>
            <p:nvPr/>
          </p:nvSpPr>
          <p:spPr>
            <a:xfrm>
              <a:off x="1095120" y="487440"/>
              <a:ext cx="76680" cy="1306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Freihandform: Form 230"/>
            <p:cNvSpPr/>
            <p:nvPr/>
          </p:nvSpPr>
          <p:spPr>
            <a:xfrm>
              <a:off x="1193760" y="526680"/>
              <a:ext cx="81360" cy="9360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Freihandform: Form 231"/>
            <p:cNvSpPr/>
            <p:nvPr/>
          </p:nvSpPr>
          <p:spPr>
            <a:xfrm>
              <a:off x="1352160" y="494640"/>
              <a:ext cx="77400" cy="12384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Freihandform: Form 232"/>
            <p:cNvSpPr/>
            <p:nvPr/>
          </p:nvSpPr>
          <p:spPr>
            <a:xfrm>
              <a:off x="1433880" y="526680"/>
              <a:ext cx="75960" cy="9360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Freihandform: Form 233"/>
            <p:cNvSpPr/>
            <p:nvPr/>
          </p:nvSpPr>
          <p:spPr>
            <a:xfrm>
              <a:off x="1536840" y="487440"/>
              <a:ext cx="78480" cy="1306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Freihandform: Form 234"/>
            <p:cNvSpPr/>
            <p:nvPr/>
          </p:nvSpPr>
          <p:spPr>
            <a:xfrm>
              <a:off x="1631160" y="528840"/>
              <a:ext cx="77040" cy="9180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Freihandform: Form 235"/>
            <p:cNvSpPr/>
            <p:nvPr/>
          </p:nvSpPr>
          <p:spPr>
            <a:xfrm>
              <a:off x="1735200" y="487440"/>
              <a:ext cx="20520" cy="1306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Freihandform: Form 236"/>
            <p:cNvSpPr/>
            <p:nvPr/>
          </p:nvSpPr>
          <p:spPr>
            <a:xfrm>
              <a:off x="177444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Freihandform: Form 237"/>
            <p:cNvSpPr/>
            <p:nvPr/>
          </p:nvSpPr>
          <p:spPr>
            <a:xfrm>
              <a:off x="1846800" y="490680"/>
              <a:ext cx="75600" cy="1299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Freihandform: Form 238"/>
            <p:cNvSpPr/>
            <p:nvPr/>
          </p:nvSpPr>
          <p:spPr>
            <a:xfrm>
              <a:off x="1938960" y="500040"/>
              <a:ext cx="55440" cy="12024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</a:rPr>
              <a:t>Format des Gliederungstextes durch Klicken bearbeiten</a:t>
            </a:r>
            <a:endParaRPr b="0" lang="de-DE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Zweite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</a:rPr>
              <a:t>Dritte Gliederungsebene</a:t>
            </a:r>
            <a:endParaRPr b="0" lang="de-DE" sz="11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Vierte Gliederungsebene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58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0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61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3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64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6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167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69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170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2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173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5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176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78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179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81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182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4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186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188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1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192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4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195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197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198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0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201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3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204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6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207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09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210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2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213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215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216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18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9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220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222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224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3" name="PlaceHolder 1"/>
          <p:cNvSpPr>
            <a:spLocks noGrp="1"/>
          </p:cNvSpPr>
          <p:nvPr>
            <p:ph type="ftr" idx="1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BEB9A6-FF42-4A88-ADC4-5D796A3EE823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3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17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19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20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2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323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5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326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28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329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31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332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34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335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37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338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40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341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43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4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345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347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PlaceHolder 1"/>
          <p:cNvSpPr>
            <a:spLocks noGrp="1"/>
          </p:cNvSpPr>
          <p:nvPr>
            <p:ph type="ftr" idx="4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5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815094-FC65-4602-88D0-60CA32ED6D37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dt" idx="6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1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392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94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395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397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398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00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401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03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404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06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407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09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410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12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413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15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416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18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9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420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22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426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28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429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31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432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34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435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37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438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0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441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3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444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6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447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449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450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52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3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454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456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7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458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7" name="PlaceHolder 1"/>
          <p:cNvSpPr>
            <a:spLocks noGrp="1"/>
          </p:cNvSpPr>
          <p:nvPr>
            <p:ph type="ftr" idx="7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8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E4DCE0-D414-43AA-9483-AFB8BB558474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9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550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2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553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5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556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58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559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1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562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4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565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67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568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70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571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573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574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576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7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578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580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PlaceHolder 1"/>
          <p:cNvSpPr>
            <a:spLocks noGrp="1"/>
          </p:cNvSpPr>
          <p:nvPr>
            <p:ph type="ftr" idx="9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ldNum" idx="10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9ED81E-3F9F-4B7F-AE30-3CD057381424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dt" idx="11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Rechteck 6" hidden="1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Rechteck 8" hidden="1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24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625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" name="Textfeld 10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27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628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" name="Textfeld 16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30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631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Textfeld 19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33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634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Textfeld 22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36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637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Textfeld 25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39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640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Textfeld 28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42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643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Textfeld 31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45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646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Textfeld 34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48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649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Textfeld 37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51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2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653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" name="Textfeld 42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55" name="Freihandform: Form 43" hidden="1"/>
          <p:cNvSpPr/>
          <p:nvPr/>
        </p:nvSpPr>
        <p:spPr>
          <a:xfrm>
            <a:off x="7673760" y="29664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Rechteck 56"/>
          <p:cNvSpPr/>
          <p:nvPr/>
        </p:nvSpPr>
        <p:spPr>
          <a:xfrm>
            <a:off x="388080" y="6538680"/>
            <a:ext cx="8755560" cy="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Rechteck 58"/>
          <p:cNvSpPr/>
          <p:nvPr/>
        </p:nvSpPr>
        <p:spPr>
          <a:xfrm>
            <a:off x="388800" y="1196640"/>
            <a:ext cx="8756280" cy="7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8" name="Gruppieren 57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659" name="Gerader Verbinder 60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Textfeld 61"/>
            <p:cNvSpPr/>
            <p:nvPr/>
          </p:nvSpPr>
          <p:spPr>
            <a:xfrm>
              <a:off x="-264600" y="160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61" name="Gruppieren 62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662" name="Gerader Verbinder 63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Textfeld 64"/>
            <p:cNvSpPr/>
            <p:nvPr/>
          </p:nvSpPr>
          <p:spPr>
            <a:xfrm>
              <a:off x="-264600" y="113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64" name="Gruppieren 65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665" name="Gerader Verbinder 66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Textfeld 67"/>
            <p:cNvSpPr/>
            <p:nvPr/>
          </p:nvSpPr>
          <p:spPr>
            <a:xfrm>
              <a:off x="-264600" y="1491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67" name="Gruppieren 68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668" name="Gerader Verbinder 69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Textfeld 70"/>
            <p:cNvSpPr/>
            <p:nvPr/>
          </p:nvSpPr>
          <p:spPr>
            <a:xfrm>
              <a:off x="-264600" y="329220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70" name="Gruppieren 71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671" name="Gerader Verbinder 72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Textfeld 73"/>
            <p:cNvSpPr/>
            <p:nvPr/>
          </p:nvSpPr>
          <p:spPr>
            <a:xfrm>
              <a:off x="-264600" y="6063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73" name="Gruppieren 74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674" name="Gerader Verbinder 75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Textfeld 76"/>
            <p:cNvSpPr/>
            <p:nvPr/>
          </p:nvSpPr>
          <p:spPr>
            <a:xfrm>
              <a:off x="-264600" y="6495840"/>
              <a:ext cx="19260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76" name="Gruppieren 77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677" name="Gerader Verbinder 78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" name="Textfeld 79"/>
            <p:cNvSpPr/>
            <p:nvPr/>
          </p:nvSpPr>
          <p:spPr>
            <a:xfrm rot="16200000">
              <a:off x="23904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79" name="Gruppieren 80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680" name="Gerader Verbinder 81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" name="Textfeld 82"/>
            <p:cNvSpPr/>
            <p:nvPr/>
          </p:nvSpPr>
          <p:spPr>
            <a:xfrm rot="16200000">
              <a:off x="43423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682" name="Gruppieren 8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683" name="Gerader Verbinder 84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" name="Textfeld 85"/>
            <p:cNvSpPr/>
            <p:nvPr/>
          </p:nvSpPr>
          <p:spPr>
            <a:xfrm rot="16200000">
              <a:off x="460692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85" name="Gerader Verbinder 86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6" name="Gruppieren 87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687" name="Gerader Verbinder 88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" name="Textfeld 89"/>
            <p:cNvSpPr/>
            <p:nvPr/>
          </p:nvSpPr>
          <p:spPr>
            <a:xfrm rot="16200000">
              <a:off x="8613000" y="-2804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689" name="Freihandform: Form 90"/>
          <p:cNvSpPr/>
          <p:nvPr/>
        </p:nvSpPr>
        <p:spPr>
          <a:xfrm>
            <a:off x="735264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0" name="Grafik 3"/>
          <p:cNvGrpSpPr/>
          <p:nvPr/>
        </p:nvGrpSpPr>
        <p:grpSpPr>
          <a:xfrm>
            <a:off x="380160" y="293760"/>
            <a:ext cx="2593800" cy="326520"/>
            <a:chOff x="380160" y="293760"/>
            <a:chExt cx="2593800" cy="326520"/>
          </a:xfrm>
        </p:grpSpPr>
        <p:sp>
          <p:nvSpPr>
            <p:cNvPr id="691" name="Freihandform: Form 190"/>
            <p:cNvSpPr/>
            <p:nvPr/>
          </p:nvSpPr>
          <p:spPr>
            <a:xfrm>
              <a:off x="389520" y="300240"/>
              <a:ext cx="77400" cy="12348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Freihandform: Form 191"/>
            <p:cNvSpPr/>
            <p:nvPr/>
          </p:nvSpPr>
          <p:spPr>
            <a:xfrm>
              <a:off x="47988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Freihandform: Form 192"/>
            <p:cNvSpPr/>
            <p:nvPr/>
          </p:nvSpPr>
          <p:spPr>
            <a:xfrm>
              <a:off x="54864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Freihandform: Form 193"/>
            <p:cNvSpPr/>
            <p:nvPr/>
          </p:nvSpPr>
          <p:spPr>
            <a:xfrm>
              <a:off x="5947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Freihandform: Form 194"/>
            <p:cNvSpPr/>
            <p:nvPr/>
          </p:nvSpPr>
          <p:spPr>
            <a:xfrm>
              <a:off x="69516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Freihandform: Form 195"/>
            <p:cNvSpPr/>
            <p:nvPr/>
          </p:nvSpPr>
          <p:spPr>
            <a:xfrm>
              <a:off x="8064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Freihandform: Form 196"/>
            <p:cNvSpPr/>
            <p:nvPr/>
          </p:nvSpPr>
          <p:spPr>
            <a:xfrm>
              <a:off x="8751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Freihandform: Form 197"/>
            <p:cNvSpPr/>
            <p:nvPr/>
          </p:nvSpPr>
          <p:spPr>
            <a:xfrm>
              <a:off x="921600" y="332640"/>
              <a:ext cx="74880" cy="9360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Freihandform: Form 198"/>
            <p:cNvSpPr/>
            <p:nvPr/>
          </p:nvSpPr>
          <p:spPr>
            <a:xfrm>
              <a:off x="1015200" y="293760"/>
              <a:ext cx="76680" cy="13032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Freihandform: Form 199"/>
            <p:cNvSpPr/>
            <p:nvPr/>
          </p:nvSpPr>
          <p:spPr>
            <a:xfrm>
              <a:off x="11163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Freihandform: Form 200"/>
            <p:cNvSpPr/>
            <p:nvPr/>
          </p:nvSpPr>
          <p:spPr>
            <a:xfrm>
              <a:off x="1171800" y="300240"/>
              <a:ext cx="114840" cy="12348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Freihandform: Form 201"/>
            <p:cNvSpPr/>
            <p:nvPr/>
          </p:nvSpPr>
          <p:spPr>
            <a:xfrm>
              <a:off x="1305720" y="293760"/>
              <a:ext cx="20160" cy="12996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Freihandform: Form 202"/>
            <p:cNvSpPr/>
            <p:nvPr/>
          </p:nvSpPr>
          <p:spPr>
            <a:xfrm>
              <a:off x="13489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Freihandform: Form 203"/>
            <p:cNvSpPr/>
            <p:nvPr/>
          </p:nvSpPr>
          <p:spPr>
            <a:xfrm>
              <a:off x="1442160" y="334800"/>
              <a:ext cx="85320" cy="889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Freihandform: Form 204"/>
            <p:cNvSpPr/>
            <p:nvPr/>
          </p:nvSpPr>
          <p:spPr>
            <a:xfrm>
              <a:off x="1539360" y="332640"/>
              <a:ext cx="75240" cy="9324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Freihandform: Form 205"/>
            <p:cNvSpPr/>
            <p:nvPr/>
          </p:nvSpPr>
          <p:spPr>
            <a:xfrm>
              <a:off x="1641960" y="3326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Freihandform: Form 206"/>
            <p:cNvSpPr/>
            <p:nvPr/>
          </p:nvSpPr>
          <p:spPr>
            <a:xfrm>
              <a:off x="1741320" y="293760"/>
              <a:ext cx="82800" cy="13248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Freihandform: Form 207"/>
            <p:cNvSpPr/>
            <p:nvPr/>
          </p:nvSpPr>
          <p:spPr>
            <a:xfrm>
              <a:off x="184752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Freihandform: Form 208"/>
            <p:cNvSpPr/>
            <p:nvPr/>
          </p:nvSpPr>
          <p:spPr>
            <a:xfrm>
              <a:off x="195300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Freihandform: Form 209"/>
            <p:cNvSpPr/>
            <p:nvPr/>
          </p:nvSpPr>
          <p:spPr>
            <a:xfrm>
              <a:off x="2019960" y="359640"/>
              <a:ext cx="43200" cy="1908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Freihandform: Form 210"/>
            <p:cNvSpPr/>
            <p:nvPr/>
          </p:nvSpPr>
          <p:spPr>
            <a:xfrm>
              <a:off x="2090520" y="300240"/>
              <a:ext cx="96480" cy="12564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Freihandform: Form 211"/>
            <p:cNvSpPr/>
            <p:nvPr/>
          </p:nvSpPr>
          <p:spPr>
            <a:xfrm>
              <a:off x="2216160" y="33264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Freihandform: Form 212"/>
            <p:cNvSpPr/>
            <p:nvPr/>
          </p:nvSpPr>
          <p:spPr>
            <a:xfrm>
              <a:off x="231660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Freihandform: Form 213"/>
            <p:cNvSpPr/>
            <p:nvPr/>
          </p:nvSpPr>
          <p:spPr>
            <a:xfrm>
              <a:off x="2358000" y="335160"/>
              <a:ext cx="86400" cy="889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Freihandform: Form 214"/>
            <p:cNvSpPr/>
            <p:nvPr/>
          </p:nvSpPr>
          <p:spPr>
            <a:xfrm>
              <a:off x="2454840" y="33264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Freihandform: Form 215"/>
            <p:cNvSpPr/>
            <p:nvPr/>
          </p:nvSpPr>
          <p:spPr>
            <a:xfrm>
              <a:off x="2560320" y="332640"/>
              <a:ext cx="53280" cy="910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Freihandform: Form 216"/>
            <p:cNvSpPr/>
            <p:nvPr/>
          </p:nvSpPr>
          <p:spPr>
            <a:xfrm>
              <a:off x="2624040" y="332640"/>
              <a:ext cx="68400" cy="9360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Freihandform: Form 217"/>
            <p:cNvSpPr/>
            <p:nvPr/>
          </p:nvSpPr>
          <p:spPr>
            <a:xfrm>
              <a:off x="2712960" y="29484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Freihandform: Form 218"/>
            <p:cNvSpPr/>
            <p:nvPr/>
          </p:nvSpPr>
          <p:spPr>
            <a:xfrm>
              <a:off x="275436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Freihandform: Form 219"/>
            <p:cNvSpPr/>
            <p:nvPr/>
          </p:nvSpPr>
          <p:spPr>
            <a:xfrm>
              <a:off x="2826720" y="29664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Freihandform: Form 220"/>
            <p:cNvSpPr/>
            <p:nvPr/>
          </p:nvSpPr>
          <p:spPr>
            <a:xfrm>
              <a:off x="2918880" y="30636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Freihandform: Form 221"/>
            <p:cNvSpPr/>
            <p:nvPr/>
          </p:nvSpPr>
          <p:spPr>
            <a:xfrm>
              <a:off x="380160" y="494640"/>
              <a:ext cx="91800" cy="12348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Freihandform: Form 222"/>
            <p:cNvSpPr/>
            <p:nvPr/>
          </p:nvSpPr>
          <p:spPr>
            <a:xfrm>
              <a:off x="47340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Freihandform: Form 223"/>
            <p:cNvSpPr/>
            <p:nvPr/>
          </p:nvSpPr>
          <p:spPr>
            <a:xfrm>
              <a:off x="57348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Freihandform: Form 224"/>
            <p:cNvSpPr/>
            <p:nvPr/>
          </p:nvSpPr>
          <p:spPr>
            <a:xfrm>
              <a:off x="66744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Freihandform: Form 225"/>
            <p:cNvSpPr/>
            <p:nvPr/>
          </p:nvSpPr>
          <p:spPr>
            <a:xfrm>
              <a:off x="771120" y="526680"/>
              <a:ext cx="76320" cy="9144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Freihandform: Form 226"/>
            <p:cNvSpPr/>
            <p:nvPr/>
          </p:nvSpPr>
          <p:spPr>
            <a:xfrm>
              <a:off x="871920" y="488880"/>
              <a:ext cx="25920" cy="12888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Freihandform: Form 227"/>
            <p:cNvSpPr/>
            <p:nvPr/>
          </p:nvSpPr>
          <p:spPr>
            <a:xfrm>
              <a:off x="914760" y="526320"/>
              <a:ext cx="68400" cy="9360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Freihandform: Form 228"/>
            <p:cNvSpPr/>
            <p:nvPr/>
          </p:nvSpPr>
          <p:spPr>
            <a:xfrm>
              <a:off x="1001160" y="526320"/>
              <a:ext cx="74880" cy="9360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Freihandform: Form 229"/>
            <p:cNvSpPr/>
            <p:nvPr/>
          </p:nvSpPr>
          <p:spPr>
            <a:xfrm>
              <a:off x="1095120" y="487440"/>
              <a:ext cx="76320" cy="13032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Freihandform: Form 230"/>
            <p:cNvSpPr/>
            <p:nvPr/>
          </p:nvSpPr>
          <p:spPr>
            <a:xfrm>
              <a:off x="1193760" y="526680"/>
              <a:ext cx="81000" cy="9324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Freihandform: Form 231"/>
            <p:cNvSpPr/>
            <p:nvPr/>
          </p:nvSpPr>
          <p:spPr>
            <a:xfrm>
              <a:off x="1352160" y="494640"/>
              <a:ext cx="77040" cy="12348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Freihandform: Form 232"/>
            <p:cNvSpPr/>
            <p:nvPr/>
          </p:nvSpPr>
          <p:spPr>
            <a:xfrm>
              <a:off x="1433880" y="526680"/>
              <a:ext cx="75600" cy="9324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Freihandform: Form 233"/>
            <p:cNvSpPr/>
            <p:nvPr/>
          </p:nvSpPr>
          <p:spPr>
            <a:xfrm>
              <a:off x="1536840" y="487440"/>
              <a:ext cx="78120" cy="13032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Freihandform: Form 234"/>
            <p:cNvSpPr/>
            <p:nvPr/>
          </p:nvSpPr>
          <p:spPr>
            <a:xfrm>
              <a:off x="1631160" y="528840"/>
              <a:ext cx="76680" cy="9144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Freihandform: Form 235"/>
            <p:cNvSpPr/>
            <p:nvPr/>
          </p:nvSpPr>
          <p:spPr>
            <a:xfrm>
              <a:off x="1735200" y="487440"/>
              <a:ext cx="20160" cy="13032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Freihandform: Form 236"/>
            <p:cNvSpPr/>
            <p:nvPr/>
          </p:nvSpPr>
          <p:spPr>
            <a:xfrm>
              <a:off x="177444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Freihandform: Form 237"/>
            <p:cNvSpPr/>
            <p:nvPr/>
          </p:nvSpPr>
          <p:spPr>
            <a:xfrm>
              <a:off x="1846800" y="490680"/>
              <a:ext cx="75240" cy="12960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Freihandform: Form 238"/>
            <p:cNvSpPr/>
            <p:nvPr/>
          </p:nvSpPr>
          <p:spPr>
            <a:xfrm>
              <a:off x="1938960" y="500040"/>
              <a:ext cx="55080" cy="11988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0" name="PlaceHolder 1"/>
          <p:cNvSpPr>
            <a:spLocks noGrp="1"/>
          </p:cNvSpPr>
          <p:nvPr>
            <p:ph type="ftr" idx="12"/>
          </p:nvPr>
        </p:nvSpPr>
        <p:spPr>
          <a:xfrm>
            <a:off x="388800" y="6634800"/>
            <a:ext cx="410148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ldNum" idx="13"/>
          </p:nvPr>
        </p:nvSpPr>
        <p:spPr>
          <a:xfrm>
            <a:off x="8575920" y="6634800"/>
            <a:ext cx="180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9C7E79-C0FA-44A0-9FFA-3203DAD03264}" type="slidenum">
              <a:rPr b="0" lang="de-DE" sz="7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dt" idx="14"/>
          </p:nvPr>
        </p:nvSpPr>
        <p:spPr>
          <a:xfrm>
            <a:off x="7800840" y="6634800"/>
            <a:ext cx="64836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78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8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78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8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79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79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79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79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79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0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80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0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80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0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80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1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81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14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PlaceHolder 1"/>
          <p:cNvSpPr>
            <a:spLocks noGrp="1"/>
          </p:cNvSpPr>
          <p:nvPr>
            <p:ph type="ftr" idx="15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sldNum" idx="16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CABFD3-32E4-411F-A79A-B077335F13C2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dt" idx="17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8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859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61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862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3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64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865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67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868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9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70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871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2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73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874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76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877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8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79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880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882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883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85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86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887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889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PlaceHolder 1"/>
          <p:cNvSpPr>
            <a:spLocks noGrp="1"/>
          </p:cNvSpPr>
          <p:nvPr>
            <p:ph type="ftr" idx="18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sldNum" idx="19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CAC3E-060B-49EB-B272-CEC4300E232C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dt" idx="20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Rechteck 6"/>
          <p:cNvSpPr/>
          <p:nvPr/>
        </p:nvSpPr>
        <p:spPr>
          <a:xfrm>
            <a:off x="388800" y="1196640"/>
            <a:ext cx="8755920" cy="7092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Rechteck 8"/>
          <p:cNvSpPr/>
          <p:nvPr/>
        </p:nvSpPr>
        <p:spPr>
          <a:xfrm>
            <a:off x="388080" y="6538680"/>
            <a:ext cx="8755200" cy="9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3" name="Gruppieren 12"/>
          <p:cNvGrpSpPr/>
          <p:nvPr/>
        </p:nvGrpSpPr>
        <p:grpSpPr>
          <a:xfrm>
            <a:off x="-292680" y="160200"/>
            <a:ext cx="249840" cy="136800"/>
            <a:chOff x="-292680" y="160200"/>
            <a:chExt cx="249840" cy="136800"/>
          </a:xfrm>
        </p:grpSpPr>
        <p:sp>
          <p:nvSpPr>
            <p:cNvPr id="934" name="Gerader Verbinder 9"/>
            <p:cNvSpPr/>
            <p:nvPr/>
          </p:nvSpPr>
          <p:spPr>
            <a:xfrm>
              <a:off x="-292680" y="296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feld 10"/>
            <p:cNvSpPr/>
            <p:nvPr/>
          </p:nvSpPr>
          <p:spPr>
            <a:xfrm>
              <a:off x="-264600" y="160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36" name="Gruppieren 14"/>
          <p:cNvGrpSpPr/>
          <p:nvPr/>
        </p:nvGrpSpPr>
        <p:grpSpPr>
          <a:xfrm>
            <a:off x="-292680" y="1131840"/>
            <a:ext cx="249840" cy="136800"/>
            <a:chOff x="-292680" y="1131840"/>
            <a:chExt cx="249840" cy="136800"/>
          </a:xfrm>
        </p:grpSpPr>
        <p:sp>
          <p:nvSpPr>
            <p:cNvPr id="937" name="Gerader Verbinder 15"/>
            <p:cNvSpPr/>
            <p:nvPr/>
          </p:nvSpPr>
          <p:spPr>
            <a:xfrm>
              <a:off x="-292680" y="1268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feld 16"/>
            <p:cNvSpPr/>
            <p:nvPr/>
          </p:nvSpPr>
          <p:spPr>
            <a:xfrm>
              <a:off x="-264600" y="113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39" name="Gruppieren 17"/>
          <p:cNvGrpSpPr/>
          <p:nvPr/>
        </p:nvGrpSpPr>
        <p:grpSpPr>
          <a:xfrm>
            <a:off x="-292680" y="1491840"/>
            <a:ext cx="249840" cy="137160"/>
            <a:chOff x="-292680" y="1491840"/>
            <a:chExt cx="249840" cy="137160"/>
          </a:xfrm>
        </p:grpSpPr>
        <p:sp>
          <p:nvSpPr>
            <p:cNvPr id="940" name="Gerader Verbinder 18"/>
            <p:cNvSpPr/>
            <p:nvPr/>
          </p:nvSpPr>
          <p:spPr>
            <a:xfrm>
              <a:off x="-292680" y="1628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Textfeld 19"/>
            <p:cNvSpPr/>
            <p:nvPr/>
          </p:nvSpPr>
          <p:spPr>
            <a:xfrm>
              <a:off x="-264600" y="1491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2" name="Gruppieren 20"/>
          <p:cNvGrpSpPr/>
          <p:nvPr/>
        </p:nvGrpSpPr>
        <p:grpSpPr>
          <a:xfrm>
            <a:off x="-292680" y="3292200"/>
            <a:ext cx="249840" cy="137160"/>
            <a:chOff x="-292680" y="3292200"/>
            <a:chExt cx="249840" cy="137160"/>
          </a:xfrm>
        </p:grpSpPr>
        <p:sp>
          <p:nvSpPr>
            <p:cNvPr id="943" name="Gerader Verbinder 21"/>
            <p:cNvSpPr/>
            <p:nvPr/>
          </p:nvSpPr>
          <p:spPr>
            <a:xfrm>
              <a:off x="-292680" y="342900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Textfeld 22"/>
            <p:cNvSpPr/>
            <p:nvPr/>
          </p:nvSpPr>
          <p:spPr>
            <a:xfrm>
              <a:off x="-264600" y="329220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5" name="Gruppieren 23"/>
          <p:cNvGrpSpPr/>
          <p:nvPr/>
        </p:nvGrpSpPr>
        <p:grpSpPr>
          <a:xfrm>
            <a:off x="-292680" y="6063840"/>
            <a:ext cx="249840" cy="137160"/>
            <a:chOff x="-292680" y="6063840"/>
            <a:chExt cx="249840" cy="137160"/>
          </a:xfrm>
        </p:grpSpPr>
        <p:sp>
          <p:nvSpPr>
            <p:cNvPr id="946" name="Gerader Verbinder 24"/>
            <p:cNvSpPr/>
            <p:nvPr/>
          </p:nvSpPr>
          <p:spPr>
            <a:xfrm>
              <a:off x="-292680" y="620064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Textfeld 25"/>
            <p:cNvSpPr/>
            <p:nvPr/>
          </p:nvSpPr>
          <p:spPr>
            <a:xfrm>
              <a:off x="-264600" y="6063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48" name="Gruppieren 26"/>
          <p:cNvGrpSpPr/>
          <p:nvPr/>
        </p:nvGrpSpPr>
        <p:grpSpPr>
          <a:xfrm>
            <a:off x="-292680" y="6495840"/>
            <a:ext cx="249840" cy="136800"/>
            <a:chOff x="-292680" y="6495840"/>
            <a:chExt cx="249840" cy="136800"/>
          </a:xfrm>
        </p:grpSpPr>
        <p:sp>
          <p:nvSpPr>
            <p:cNvPr id="949" name="Gerader Verbinder 27"/>
            <p:cNvSpPr/>
            <p:nvPr/>
          </p:nvSpPr>
          <p:spPr>
            <a:xfrm>
              <a:off x="-292680" y="6632280"/>
              <a:ext cx="24984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Textfeld 28"/>
            <p:cNvSpPr/>
            <p:nvPr/>
          </p:nvSpPr>
          <p:spPr>
            <a:xfrm>
              <a:off x="-264600" y="6495840"/>
              <a:ext cx="19224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1" name="Gruppieren 29"/>
          <p:cNvGrpSpPr/>
          <p:nvPr/>
        </p:nvGrpSpPr>
        <p:grpSpPr>
          <a:xfrm>
            <a:off x="285120" y="-397080"/>
            <a:ext cx="102600" cy="333360"/>
            <a:chOff x="285120" y="-397080"/>
            <a:chExt cx="102600" cy="333360"/>
          </a:xfrm>
        </p:grpSpPr>
        <p:sp>
          <p:nvSpPr>
            <p:cNvPr id="952" name="Gerader Verbinder 30"/>
            <p:cNvSpPr/>
            <p:nvPr/>
          </p:nvSpPr>
          <p:spPr>
            <a:xfrm flipV="1">
              <a:off x="387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Textfeld 31"/>
            <p:cNvSpPr/>
            <p:nvPr/>
          </p:nvSpPr>
          <p:spPr>
            <a:xfrm rot="16200000">
              <a:off x="23904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4" name="Gruppieren 32"/>
          <p:cNvGrpSpPr/>
          <p:nvPr/>
        </p:nvGrpSpPr>
        <p:grpSpPr>
          <a:xfrm>
            <a:off x="4388400" y="-397080"/>
            <a:ext cx="102960" cy="333360"/>
            <a:chOff x="4388400" y="-397080"/>
            <a:chExt cx="102960" cy="333360"/>
          </a:xfrm>
        </p:grpSpPr>
        <p:sp>
          <p:nvSpPr>
            <p:cNvPr id="955" name="Gerader Verbinder 33"/>
            <p:cNvSpPr/>
            <p:nvPr/>
          </p:nvSpPr>
          <p:spPr>
            <a:xfrm flipV="1">
              <a:off x="44910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6" name="Textfeld 34"/>
            <p:cNvSpPr/>
            <p:nvPr/>
          </p:nvSpPr>
          <p:spPr>
            <a:xfrm rot="16200000">
              <a:off x="43423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grpSp>
        <p:nvGrpSpPr>
          <p:cNvPr id="957" name="Gruppieren 13"/>
          <p:cNvGrpSpPr/>
          <p:nvPr/>
        </p:nvGrpSpPr>
        <p:grpSpPr>
          <a:xfrm>
            <a:off x="4652640" y="-397080"/>
            <a:ext cx="100440" cy="333360"/>
            <a:chOff x="4652640" y="-397080"/>
            <a:chExt cx="100440" cy="333360"/>
          </a:xfrm>
        </p:grpSpPr>
        <p:sp>
          <p:nvSpPr>
            <p:cNvPr id="958" name="Gerader Verbinder 36"/>
            <p:cNvSpPr/>
            <p:nvPr/>
          </p:nvSpPr>
          <p:spPr>
            <a:xfrm flipV="1">
              <a:off x="465264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9" name="Textfeld 37"/>
            <p:cNvSpPr/>
            <p:nvPr/>
          </p:nvSpPr>
          <p:spPr>
            <a:xfrm rot="16200000">
              <a:off x="460692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960" name="Gerader Verbinder 39"/>
          <p:cNvSpPr/>
          <p:nvPr/>
        </p:nvSpPr>
        <p:spPr>
          <a:xfrm flipV="1">
            <a:off x="457200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1" name="Gruppieren 40"/>
          <p:cNvGrpSpPr/>
          <p:nvPr/>
        </p:nvGrpSpPr>
        <p:grpSpPr>
          <a:xfrm>
            <a:off x="8659080" y="-397080"/>
            <a:ext cx="102960" cy="333360"/>
            <a:chOff x="8659080" y="-397080"/>
            <a:chExt cx="102960" cy="333360"/>
          </a:xfrm>
        </p:grpSpPr>
        <p:sp>
          <p:nvSpPr>
            <p:cNvPr id="962" name="Gerader Verbinder 41"/>
            <p:cNvSpPr/>
            <p:nvPr/>
          </p:nvSpPr>
          <p:spPr>
            <a:xfrm flipV="1">
              <a:off x="87616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3" name="Textfeld 42"/>
            <p:cNvSpPr/>
            <p:nvPr/>
          </p:nvSpPr>
          <p:spPr>
            <a:xfrm rot="16200000">
              <a:off x="8613000" y="-280080"/>
              <a:ext cx="191880" cy="10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901"/>
                </a:spcAft>
                <a:buNone/>
                <a:tabLst>
                  <a:tab algn="l" pos="0"/>
                </a:tabLst>
              </a:pPr>
              <a:r>
                <a:rPr b="0" lang="de-DE" sz="6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en-GB" sz="600" spc="-1" strike="noStrike">
                <a:latin typeface="Arial"/>
              </a:endParaRPr>
            </a:p>
          </p:txBody>
        </p:sp>
      </p:grpSp>
      <p:sp>
        <p:nvSpPr>
          <p:cNvPr id="964" name="Freihandform: Form 43"/>
          <p:cNvSpPr/>
          <p:nvPr/>
        </p:nvSpPr>
        <p:spPr>
          <a:xfrm>
            <a:off x="7673760" y="296640"/>
            <a:ext cx="1078920" cy="41112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PlaceHolder 1"/>
          <p:cNvSpPr>
            <a:spLocks noGrp="1"/>
          </p:cNvSpPr>
          <p:nvPr>
            <p:ph type="ftr" idx="21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&lt;Fußzeile&gt;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sldNum" idx="22"/>
          </p:nvPr>
        </p:nvSpPr>
        <p:spPr>
          <a:xfrm>
            <a:off x="8603280" y="6634800"/>
            <a:ext cx="152640" cy="9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6216C-9078-4155-B710-058767F2B0CE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dt" idx="23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&lt;Datum/Uhrzeit&gt;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Format des Titeltextes durch Klicken bearbeiten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Format des Gliederungstextes durch Klicken bearbeiten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Zweite Gliederungsebene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Dritte Gliederungsebene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Vierte Gliederungsebene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Fünfte Gliederungsebene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Sechste Gliederungsebene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Siebte Gliederungsebene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cdc.gov/brfss/about/brfss_faq.htm" TargetMode="External"/><Relationship Id="rId2" Type="http://schemas.openxmlformats.org/officeDocument/2006/relationships/hyperlink" Target="https://gdc.cancer.gov/about-gdc" TargetMode="External"/><Relationship Id="rId3" Type="http://schemas.openxmlformats.org/officeDocument/2006/relationships/hyperlink" Target="https://www.ncbi.nlm.nih.gov/pmc/articles/PMC8459824/" TargetMode="External"/><Relationship Id="rId4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" name="Bildplatzhalter 1" descr="Ein Bild, das Text, Geschirr enthält.&#10;&#10;Automatisch generierte Beschreibung"/>
          <p:cNvPicPr/>
          <p:nvPr/>
        </p:nvPicPr>
        <p:blipFill>
          <a:blip r:embed="rId1"/>
          <a:srcRect l="652" t="20301" r="20952" b="0"/>
          <a:stretch/>
        </p:blipFill>
        <p:spPr>
          <a:xfrm>
            <a:off x="0" y="1628640"/>
            <a:ext cx="9143280" cy="5228640"/>
          </a:xfrm>
          <a:prstGeom prst="rect">
            <a:avLst/>
          </a:prstGeom>
          <a:ln w="0">
            <a:noFill/>
          </a:ln>
        </p:spPr>
      </p:pic>
      <p:sp>
        <p:nvSpPr>
          <p:cNvPr id="1949" name="PlaceHolder 1"/>
          <p:cNvSpPr>
            <a:spLocks noGrp="1"/>
          </p:cNvSpPr>
          <p:nvPr>
            <p:ph/>
          </p:nvPr>
        </p:nvSpPr>
        <p:spPr>
          <a:xfrm>
            <a:off x="-2880" y="1625760"/>
            <a:ext cx="9143280" cy="522864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0" name="PlaceHolder 2"/>
          <p:cNvSpPr>
            <a:spLocks noGrp="1"/>
          </p:cNvSpPr>
          <p:nvPr>
            <p:ph type="title"/>
          </p:nvPr>
        </p:nvSpPr>
        <p:spPr>
          <a:xfrm>
            <a:off x="390240" y="3042360"/>
            <a:ext cx="8412480" cy="7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0000"/>
              </a:lnSpc>
              <a:spcBef>
                <a:spcPts val="1417"/>
              </a:spcBef>
              <a:buNone/>
            </a:pPr>
            <a:r>
              <a:rPr b="1" lang="de-DE" sz="4000" spc="-1" strike="noStrike">
                <a:solidFill>
                  <a:srgbClr val="ffffff"/>
                </a:solidFill>
                <a:latin typeface="Arial"/>
              </a:rPr>
              <a:t>Project ‚BRFC‘</a:t>
            </a:r>
            <a:br>
              <a:rPr sz="4000"/>
            </a:br>
            <a:r>
              <a:rPr b="1" lang="de-DE" sz="4000" spc="-1" strike="noStrike">
                <a:solidFill>
                  <a:srgbClr val="ffffff"/>
                </a:solidFill>
                <a:latin typeface="Arial"/>
              </a:rPr>
              <a:t>Behavior Risk Factors &amp; Cancer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51" name=""/>
          <p:cNvSpPr/>
          <p:nvPr/>
        </p:nvSpPr>
        <p:spPr>
          <a:xfrm>
            <a:off x="400320" y="5868720"/>
            <a:ext cx="269460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Agnes Thanbichler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52" name=""/>
          <p:cNvSpPr/>
          <p:nvPr/>
        </p:nvSpPr>
        <p:spPr>
          <a:xfrm>
            <a:off x="853920" y="5754960"/>
            <a:ext cx="30700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r>
              <a:rPr b="1" lang="de-DE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nilapalin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53" name="" descr=""/>
          <p:cNvPicPr/>
          <p:nvPr/>
        </p:nvPicPr>
        <p:blipFill>
          <a:blip r:embed="rId2"/>
          <a:stretch/>
        </p:blipFill>
        <p:spPr>
          <a:xfrm>
            <a:off x="473760" y="6291000"/>
            <a:ext cx="349200" cy="3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dt" idx="54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447B48-1949-490A-919A-72EEB8D00A50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ftr" idx="55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90" name="PlaceHolder 3"/>
          <p:cNvSpPr>
            <a:spLocks noGrp="1"/>
          </p:cNvSpPr>
          <p:nvPr>
            <p:ph type="sldNum" idx="56"/>
          </p:nvPr>
        </p:nvSpPr>
        <p:spPr>
          <a:xfrm>
            <a:off x="8603280" y="6634800"/>
            <a:ext cx="152640" cy="9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2D05B-4378-4880-AC36-26EA0BDBCC69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91" name="PlaceHolder 4"/>
          <p:cNvSpPr>
            <a:spLocks noGrp="1"/>
          </p:cNvSpPr>
          <p:nvPr>
            <p:ph/>
          </p:nvPr>
        </p:nvSpPr>
        <p:spPr>
          <a:xfrm>
            <a:off x="388800" y="1631880"/>
            <a:ext cx="2675520" cy="156168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age groups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BRFSS data is aggregating to age groups, therefore GDC data is also aggregated to those age groups with feature age at diagnosis.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92" name="PlaceHolder 5"/>
          <p:cNvSpPr>
            <a:spLocks noGrp="1"/>
          </p:cNvSpPr>
          <p:nvPr>
            <p:ph/>
          </p:nvPr>
        </p:nvSpPr>
        <p:spPr>
          <a:xfrm>
            <a:off x="3234600" y="1631160"/>
            <a:ext cx="5682600" cy="456840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Correlation BRFSS and Age at diagnosis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The correlation matrix shows correlation between: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Age at diagnosis and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muscle strengthening 2 or more days a week (-0.90)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no physical activity (0.94) 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Probability of overweight (0.83)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Other combination do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not show significant correlation.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93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Based on age at diagnosis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94" name="PlaceHolder 7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Correlation of BRFSS and Cancer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995" name="" descr=""/>
          <p:cNvPicPr/>
          <p:nvPr/>
        </p:nvPicPr>
        <p:blipFill>
          <a:blip r:embed="rId1"/>
          <a:stretch/>
        </p:blipFill>
        <p:spPr>
          <a:xfrm>
            <a:off x="214200" y="3148560"/>
            <a:ext cx="2821320" cy="2769840"/>
          </a:xfrm>
          <a:prstGeom prst="rect">
            <a:avLst/>
          </a:prstGeom>
          <a:ln w="0">
            <a:noFill/>
          </a:ln>
        </p:spPr>
      </p:pic>
      <p:sp>
        <p:nvSpPr>
          <p:cNvPr id="1996" name="Textplatzhalter 34"/>
          <p:cNvSpPr/>
          <p:nvPr/>
        </p:nvSpPr>
        <p:spPr>
          <a:xfrm>
            <a:off x="583560" y="5817600"/>
            <a:ext cx="2675520" cy="7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Patients with higher age most likely have also more mutated genes (related to obesity).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997" name="" descr=""/>
          <p:cNvPicPr/>
          <p:nvPr/>
        </p:nvPicPr>
        <p:blipFill>
          <a:blip r:embed="rId2"/>
          <a:stretch/>
        </p:blipFill>
        <p:spPr>
          <a:xfrm>
            <a:off x="5544360" y="3345120"/>
            <a:ext cx="3572640" cy="316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dt" idx="57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BC0E1D-2676-45F6-8A7C-9875EF2C00EB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99" name="PlaceHolder 2"/>
          <p:cNvSpPr>
            <a:spLocks noGrp="1"/>
          </p:cNvSpPr>
          <p:nvPr>
            <p:ph type="ftr" idx="58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2000" name="PlaceHolder 3"/>
          <p:cNvSpPr>
            <a:spLocks noGrp="1"/>
          </p:cNvSpPr>
          <p:nvPr>
            <p:ph type="sldNum" idx="59"/>
          </p:nvPr>
        </p:nvSpPr>
        <p:spPr>
          <a:xfrm>
            <a:off x="8603280" y="6634800"/>
            <a:ext cx="152640" cy="9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55CA95-A652-460C-B26E-1B605FFA4896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2001" name="PlaceHolder 4"/>
          <p:cNvSpPr>
            <a:spLocks noGrp="1"/>
          </p:cNvSpPr>
          <p:nvPr>
            <p:ph/>
          </p:nvPr>
        </p:nvSpPr>
        <p:spPr>
          <a:xfrm>
            <a:off x="415080" y="560160"/>
            <a:ext cx="3838680" cy="270000"/>
          </a:xfrm>
          <a:prstGeom prst="rect">
            <a:avLst/>
          </a:prstGeom>
          <a:noFill/>
          <a:ln w="0">
            <a:noFill/>
          </a:ln>
        </p:spPr>
        <p:txBody>
          <a:bodyPr lIns="0" rIns="18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Binary classification - Logistic Regression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002" name="PlaceHolder 5"/>
          <p:cNvSpPr>
            <a:spLocks noGrp="1"/>
          </p:cNvSpPr>
          <p:nvPr>
            <p:ph/>
          </p:nvPr>
        </p:nvSpPr>
        <p:spPr>
          <a:xfrm>
            <a:off x="415080" y="830880"/>
            <a:ext cx="8786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Is there a mutation in one or more genes given behavioral risk factors, age, primary site and disease type?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03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Classification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2004" name="Inhaltsplatzhalter 1"/>
          <p:cNvGraphicFramePr/>
          <p:nvPr/>
        </p:nvGraphicFramePr>
        <p:xfrm>
          <a:off x="398880" y="1380600"/>
          <a:ext cx="7862760" cy="2350800"/>
        </p:xfrm>
        <a:graphic>
          <a:graphicData uri="http://schemas.openxmlformats.org/drawingml/2006/table">
            <a:tbl>
              <a:tblPr/>
              <a:tblGrid>
                <a:gridCol w="2034720"/>
                <a:gridCol w="1457280"/>
                <a:gridCol w="1457280"/>
                <a:gridCol w="1457280"/>
                <a:gridCol w="1456560"/>
              </a:tblGrid>
              <a:tr h="47196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Logistic Regression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classification report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F1-Score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Support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ctr" marL="108000" marR="108000">
                    <a:lnL w="648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8c9fb1"/>
                    </a:solidFill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0.47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0.91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macro avg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0.73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0.77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  <a:tr h="375840"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weighted avg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solidFill>
                      <a:srgbClr val="c2d0dc"/>
                    </a:solidFill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12240">
                      <a:solidFill>
                        <a:srgbClr val="ffffff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2880">
                      <a:solidFill>
                        <a:srgbClr val="8c9fb1"/>
                      </a:solidFill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  <a:tc>
                  <a:txBody>
                    <a:bodyPr lIns="108000" rIns="10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108000" marR="108000">
                    <a:lnL w="2880">
                      <a:solidFill>
                        <a:srgbClr val="8c9fb1"/>
                      </a:solidFill>
                    </a:lnL>
                    <a:lnR w="12240">
                      <a:noFill/>
                    </a:lnR>
                    <a:lnT w="2880">
                      <a:solidFill>
                        <a:srgbClr val="8c9fb1"/>
                      </a:solidFill>
                    </a:lnT>
                    <a:lnB w="2880">
                      <a:solidFill>
                        <a:srgbClr val="8c9fb1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05" name="" descr=""/>
          <p:cNvPicPr/>
          <p:nvPr/>
        </p:nvPicPr>
        <p:blipFill>
          <a:blip r:embed="rId1"/>
          <a:stretch/>
        </p:blipFill>
        <p:spPr>
          <a:xfrm>
            <a:off x="402840" y="3827520"/>
            <a:ext cx="3544560" cy="2700000"/>
          </a:xfrm>
          <a:prstGeom prst="rect">
            <a:avLst/>
          </a:prstGeom>
          <a:ln w="0">
            <a:noFill/>
          </a:ln>
        </p:spPr>
      </p:pic>
      <p:sp>
        <p:nvSpPr>
          <p:cNvPr id="2006" name="Textplatzhalter 38"/>
          <p:cNvSpPr/>
          <p:nvPr/>
        </p:nvSpPr>
        <p:spPr>
          <a:xfrm>
            <a:off x="3963960" y="3824280"/>
            <a:ext cx="4993200" cy="26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  <a:ea typeface="DejaVu Sans"/>
              </a:rPr>
              <a:t>Good precision for both classes (0: no mutation, 1: mutation), small number in False Positives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  <a:ea typeface="DejaVu Sans"/>
              </a:rPr>
              <a:t>Drop in Recall and F1-Score for class 0 (no mutation): Some are classified as class 1 (mutated) but are class 0 (not mutated)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  <a:ea typeface="DejaVu Sans"/>
              </a:rPr>
              <a:t>Tend to classify more towards class 1 (mutated).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  <a:ea typeface="DejaVu Sans"/>
              </a:rPr>
              <a:t>ROC (Receiver Operator Curve) and AUC (Area under Curve) ok.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Conclusion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/>
          </p:nvPr>
        </p:nvSpPr>
        <p:spPr>
          <a:xfrm>
            <a:off x="1872720" y="2836080"/>
            <a:ext cx="5398920" cy="21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41e42"/>
                </a:solidFill>
                <a:latin typeface="Arial"/>
              </a:rPr>
              <a:t>The report shows that mutations in genes related to obesity for patients with cancer diagnosis could potentially be linked to the behavioural risk factors.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41e42"/>
                </a:solidFill>
                <a:latin typeface="Arial"/>
              </a:rPr>
              <a:t>Further investigations needed and more (complete) data would be beneficial!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67AF9E6-F181-4BF9-8678-4FFA61449B1F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fld id="{116B3D5B-7F01-4C82-A032-2958A8B0D01F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9" name="Bildplatzhalter 7" descr="Ein Bild, das Text, Geschirr enthält.&#10;&#10;Automatisch generierte Beschreibung"/>
          <p:cNvPicPr/>
          <p:nvPr/>
        </p:nvPicPr>
        <p:blipFill>
          <a:blip r:embed="rId1"/>
          <a:srcRect l="652" t="20301" r="20952" b="0"/>
          <a:stretch/>
        </p:blipFill>
        <p:spPr>
          <a:xfrm>
            <a:off x="0" y="1628640"/>
            <a:ext cx="9142920" cy="5228280"/>
          </a:xfrm>
          <a:prstGeom prst="rect">
            <a:avLst/>
          </a:prstGeom>
          <a:ln w="0">
            <a:noFill/>
          </a:ln>
        </p:spPr>
      </p:pic>
      <p:sp>
        <p:nvSpPr>
          <p:cNvPr id="2010" name="PlaceHolder 1"/>
          <p:cNvSpPr>
            <a:spLocks noGrp="1"/>
          </p:cNvSpPr>
          <p:nvPr>
            <p:ph/>
          </p:nvPr>
        </p:nvSpPr>
        <p:spPr>
          <a:xfrm>
            <a:off x="0" y="1628640"/>
            <a:ext cx="9142920" cy="522828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rIns="0" tIns="1188000" bIns="0" anchor="t">
            <a:no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/>
          </p:nvPr>
        </p:nvSpPr>
        <p:spPr>
          <a:xfrm>
            <a:off x="388800" y="2843280"/>
            <a:ext cx="8367120" cy="117036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ctr">
            <a:noAutofit/>
          </a:bodyPr>
          <a:p>
            <a:pPr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3600" spc="-1" strike="noStrike">
                <a:solidFill>
                  <a:srgbClr val="ffffff"/>
                </a:solidFill>
                <a:latin typeface="Arial"/>
              </a:rPr>
              <a:t>Thank you for your attention!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Setting the context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23046B1-1850-45CE-BDEB-DD64778AB883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fld id="{E02F3A61-4626-4BA2-A636-4B4ADBD674FC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dt" idx="42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88049-1A95-4F97-A440-F863B41DF8DE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56" name="PlaceHolder 2"/>
          <p:cNvSpPr>
            <a:spLocks noGrp="1"/>
          </p:cNvSpPr>
          <p:nvPr>
            <p:ph type="ftr" idx="43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57" name="PlaceHolder 3"/>
          <p:cNvSpPr>
            <a:spLocks noGrp="1"/>
          </p:cNvSpPr>
          <p:nvPr>
            <p:ph type="sldNum" idx="44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CFE63-5658-4F8C-86CE-8A557B4AE286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58" name="PlaceHolder 4"/>
          <p:cNvSpPr>
            <a:spLocks noGrp="1"/>
          </p:cNvSpPr>
          <p:nvPr>
            <p:ph/>
          </p:nvPr>
        </p:nvSpPr>
        <p:spPr>
          <a:xfrm>
            <a:off x="388800" y="1631160"/>
            <a:ext cx="8367120" cy="456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Cancer among leading causes of deaths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Behavioral risk factors for cancers rising: obesity, physical inactivity, diet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at least 13 types of cancer related to overweight or obesity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Lets combine cancer and behavioral risk factor datasets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and show a connection!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https://www.cancer.gov/about-cancer/causes-prevention/risk/obesity/obesity-fact-sheet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9" name="PlaceHolder 5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Setting the context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60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Get the idea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Hypotheses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DE3F169-EFF3-4286-B56E-8A83454FC1F3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fld id="{6610FBA5-98F3-4341-9D7F-5C6335161EE7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/>
          </p:cNvSpPr>
          <p:nvPr>
            <p:ph type="dt" idx="45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B08A1B-5985-4B8D-985C-B14B0B6DB55E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63" name="PlaceHolder 2"/>
          <p:cNvSpPr>
            <a:spLocks noGrp="1"/>
          </p:cNvSpPr>
          <p:nvPr>
            <p:ph type="ftr" idx="46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64" name="PlaceHolder 3"/>
          <p:cNvSpPr>
            <a:spLocks noGrp="1"/>
          </p:cNvSpPr>
          <p:nvPr>
            <p:ph type="sldNum" idx="47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840C57-940D-4973-AD5C-7FEA30FE1C0B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65" name="PlaceHolder 4"/>
          <p:cNvSpPr>
            <a:spLocks noGrp="1"/>
          </p:cNvSpPr>
          <p:nvPr>
            <p:ph/>
          </p:nvPr>
        </p:nvSpPr>
        <p:spPr>
          <a:xfrm>
            <a:off x="388800" y="1631160"/>
            <a:ext cx="8367120" cy="456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Behavioral risk factors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are influencing the chance to develop cancer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are influencing the chance of mutation(s) in genes which are related to obesity (and cancer)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966" name="PlaceHolder 5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Hyoptheses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67" name="PlaceHolder 6"/>
          <p:cNvSpPr>
            <a:spLocks noGrp="1"/>
          </p:cNvSpPr>
          <p:nvPr>
            <p:ph/>
          </p:nvPr>
        </p:nvSpPr>
        <p:spPr>
          <a:xfrm>
            <a:off x="388800" y="612000"/>
            <a:ext cx="5132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Get the idea - be more precise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What data?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3309D29-C743-4A3A-B675-8B33838801B7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fld id="{A9D02741-50B1-4297-AFB9-668E37B33061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dt" idx="48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A2FA7-306B-44D5-BF31-71059912E3DC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ftr" idx="49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 type="sldNum" idx="50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DD37F9-20FF-4543-96DC-262B8EF88738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72" name="PlaceHolder 4"/>
          <p:cNvSpPr>
            <a:spLocks noGrp="1"/>
          </p:cNvSpPr>
          <p:nvPr>
            <p:ph/>
          </p:nvPr>
        </p:nvSpPr>
        <p:spPr>
          <a:xfrm>
            <a:off x="408960" y="1631160"/>
            <a:ext cx="4101120" cy="456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BRFSS - Behavioral Risk Factor Surveillance System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Health surveys collecting data about United States residents, run by the Centers for Disease Control and Prevention.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 u="sng">
                <a:solidFill>
                  <a:srgbClr val="2f586e"/>
                </a:solidFill>
                <a:uFillTx/>
                <a:latin typeface="Arial"/>
                <a:ea typeface="Microsoft YaHei"/>
                <a:hlinkClick r:id="rId1"/>
              </a:rPr>
              <a:t>BRFSS FAQ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Comma separated values file for download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aged 18 years and older who have an overweight classification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aged 18 years and older who have obesity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who engage in muscle-strengthening activities on 2 or more days a week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Percent of adults who engage in no leisure-time physical 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3" name="PlaceHolder 5"/>
          <p:cNvSpPr>
            <a:spLocks noGrp="1"/>
          </p:cNvSpPr>
          <p:nvPr>
            <p:ph/>
          </p:nvPr>
        </p:nvSpPr>
        <p:spPr>
          <a:xfrm>
            <a:off x="4654800" y="1631160"/>
            <a:ext cx="4101120" cy="456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GDC - Genomic Data Commons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Research program of the National Cancer Institute (NCI) in the United States. GDCs mission is to provide a unified repository to the cancer research community to support research to help all people to live longer, healthier lives.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 u="sng">
                <a:solidFill>
                  <a:srgbClr val="2f586e"/>
                </a:solidFill>
                <a:uFillTx/>
                <a:latin typeface="Arial"/>
                <a:hlinkClick r:id="rId2"/>
              </a:rPr>
              <a:t>GDC - About the GDC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REST and GraphQL WebAPI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Used GraphQL to only load data which is used in that report.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year of diagnosis, age at diagnosis, primary site, disease type, mutation in specific genes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Genes: SIM1, POMC, LEPR, MRAP2, ADCY3, NTRK2, MC4R, KSR2, LEP, PCSK1, BDNF, SH2B1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1974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BRFSS | GDC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75" name="PlaceHolder 7"/>
          <p:cNvSpPr>
            <a:spLocks noGrp="1"/>
          </p:cNvSpPr>
          <p:nvPr>
            <p:ph/>
          </p:nvPr>
        </p:nvSpPr>
        <p:spPr>
          <a:xfrm>
            <a:off x="388800" y="612000"/>
            <a:ext cx="5132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Open data from the U.S.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6" name=""/>
          <p:cNvSpPr/>
          <p:nvPr/>
        </p:nvSpPr>
        <p:spPr>
          <a:xfrm>
            <a:off x="305280" y="6192360"/>
            <a:ext cx="868068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 u="sng">
                <a:solidFill>
                  <a:srgbClr val="2f586e"/>
                </a:solidFill>
                <a:uFillTx/>
                <a:latin typeface="Arial"/>
                <a:ea typeface="DejaVu Sans"/>
                <a:hlinkClick r:id="rId3"/>
              </a:rPr>
              <a:t>Genes contributing to obesity The genetics of obesity: from discovery to biology Loos RJF, Yeo GSH. The genetics of obesity: from discovery to biology. Nat Rev Genet. 2022 Feb;23(2):120-133. doi: 10.1038/s41576-021-00414-z. Epub 2021 Sep 23. PMID: 34556834; PMCID: PMC8459824.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" descr=""/>
          <p:cNvPicPr/>
          <p:nvPr/>
        </p:nvPicPr>
        <p:blipFill>
          <a:blip r:embed="rId1"/>
          <a:stretch/>
        </p:blipFill>
        <p:spPr>
          <a:xfrm>
            <a:off x="6154560" y="3963600"/>
            <a:ext cx="2963160" cy="2567160"/>
          </a:xfrm>
          <a:prstGeom prst="rect">
            <a:avLst/>
          </a:prstGeom>
          <a:ln w="0">
            <a:noFill/>
          </a:ln>
        </p:spPr>
      </p:pic>
      <p:sp>
        <p:nvSpPr>
          <p:cNvPr id="1978" name="PlaceHolder 1"/>
          <p:cNvSpPr>
            <a:spLocks noGrp="1"/>
          </p:cNvSpPr>
          <p:nvPr>
            <p:ph type="dt" idx="51"/>
          </p:nvPr>
        </p:nvSpPr>
        <p:spPr>
          <a:xfrm>
            <a:off x="7800840" y="6634800"/>
            <a:ext cx="648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170AF-C0A2-40AD-9BCB-4CBC3E284968}" type="datetime3">
              <a:rPr b="0" lang="de-DE" sz="700" spc="-1" strike="noStrike">
                <a:solidFill>
                  <a:srgbClr val="000000"/>
                </a:solidFill>
                <a:latin typeface="Arial"/>
              </a:rPr>
              <a:t>15. Januar 2024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 type="ftr" idx="52"/>
          </p:nvPr>
        </p:nvSpPr>
        <p:spPr>
          <a:xfrm>
            <a:off x="388800" y="6634800"/>
            <a:ext cx="410112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</a:rPr>
              <a:t>Technische Fakultät</a:t>
            </a:r>
            <a:endParaRPr b="0" lang="en-GB" sz="700" spc="-1" strike="noStrike">
              <a:latin typeface="Times New Roman"/>
            </a:endParaRPr>
          </a:p>
        </p:txBody>
      </p:sp>
      <p:sp>
        <p:nvSpPr>
          <p:cNvPr id="1980" name="PlaceHolder 3"/>
          <p:cNvSpPr>
            <a:spLocks noGrp="1"/>
          </p:cNvSpPr>
          <p:nvPr>
            <p:ph type="sldNum" idx="53"/>
          </p:nvPr>
        </p:nvSpPr>
        <p:spPr>
          <a:xfrm>
            <a:off x="8575920" y="6634800"/>
            <a:ext cx="180000" cy="1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7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A620B3-E6FF-45A1-8A1D-1957C3917B6E}" type="slidenum">
              <a:rPr b="0" lang="de-DE" sz="7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1981" name="PlaceHolder 4"/>
          <p:cNvSpPr>
            <a:spLocks noGrp="1"/>
          </p:cNvSpPr>
          <p:nvPr>
            <p:ph/>
          </p:nvPr>
        </p:nvSpPr>
        <p:spPr>
          <a:xfrm>
            <a:off x="408960" y="1631160"/>
            <a:ext cx="4101120" cy="145908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BRFSS - Behavioral Risk Factor Surveillance System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Data for aged 18 and older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Data for years 2011 to 2022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82" name="PlaceHolder 5"/>
          <p:cNvSpPr>
            <a:spLocks noGrp="1"/>
          </p:cNvSpPr>
          <p:nvPr>
            <p:ph/>
          </p:nvPr>
        </p:nvSpPr>
        <p:spPr>
          <a:xfrm>
            <a:off x="4654800" y="1631160"/>
            <a:ext cx="4101120" cy="21096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GDC - Genomic Data Commons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Submissions are on a free basis. Features may not be submitted (age, residence).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Diagnoses with residence (at enrollment) in U.S. have 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max age = 29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1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number diagnoses for aged 18 and older within U.S. = 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Drop of submissions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in year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2012/2013/2014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1983" name="PlaceHolder 6"/>
          <p:cNvSpPr>
            <a:spLocks noGrp="1"/>
          </p:cNvSpPr>
          <p:nvPr>
            <p:ph type="title"/>
          </p:nvPr>
        </p:nvSpPr>
        <p:spPr>
          <a:xfrm>
            <a:off x="388800" y="301320"/>
            <a:ext cx="5132160" cy="2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000" spc="-1" strike="noStrike">
                <a:solidFill>
                  <a:srgbClr val="041e42"/>
                </a:solidFill>
                <a:latin typeface="Arial"/>
              </a:rPr>
              <a:t>BRFSS | GDC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84" name="PlaceHolder 7"/>
          <p:cNvSpPr>
            <a:spLocks noGrp="1"/>
          </p:cNvSpPr>
          <p:nvPr>
            <p:ph/>
          </p:nvPr>
        </p:nvSpPr>
        <p:spPr>
          <a:xfrm>
            <a:off x="388800" y="612000"/>
            <a:ext cx="5132160" cy="2174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41e42"/>
                </a:solidFill>
                <a:latin typeface="Arial"/>
              </a:rPr>
              <a:t>Data structure and Limitations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85" name="Textplatzhalter 1"/>
          <p:cNvSpPr/>
          <p:nvPr/>
        </p:nvSpPr>
        <p:spPr>
          <a:xfrm>
            <a:off x="2145600" y="5119560"/>
            <a:ext cx="4101120" cy="13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60000" tIns="0" bIns="0" anchor="t">
            <a:noAutofit/>
          </a:bodyPr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Limitations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Diagnoses in GDC are not restricted by residence (at enrollment) = U.S.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Only data from year 2011 is considered (present in BRFSS and GDC)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1986" name="" descr=""/>
          <p:cNvPicPr/>
          <p:nvPr/>
        </p:nvPicPr>
        <p:blipFill>
          <a:blip r:embed="rId2"/>
          <a:stretch/>
        </p:blipFill>
        <p:spPr>
          <a:xfrm>
            <a:off x="447120" y="2999160"/>
            <a:ext cx="3277440" cy="21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PlaceHolder 1"/>
          <p:cNvSpPr>
            <a:spLocks noGrp="1"/>
          </p:cNvSpPr>
          <p:nvPr>
            <p:ph type="title"/>
          </p:nvPr>
        </p:nvSpPr>
        <p:spPr>
          <a:xfrm>
            <a:off x="388800" y="3013560"/>
            <a:ext cx="8367840" cy="8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000" spc="-1" strike="noStrike">
                <a:solidFill>
                  <a:srgbClr val="ffffff"/>
                </a:solidFill>
                <a:latin typeface="Arial"/>
              </a:rPr>
              <a:t>Results?</a:t>
            </a:r>
            <a:endParaRPr b="0" lang="de-DE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Technische Fakultät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EB2C199-62B6-492B-9515-1A8D8C07F51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fld id="{0808C76A-CEA5-42FD-B804-9911FC2B24AE}" type="datetime3">
              <a:rPr lang="de-DE"/>
              <a:t>15. Januar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F4B6E-E8EF-4FAC-B27C-12A410065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LibreOffice/7.3.2.2$Windows_X86_64 LibreOffice_project/49f2b1bff42cfccbd8f788c8dc32c1c309559be0</Application>
  <AppVersion>15.0000</AppVersion>
  <Words>1539</Words>
  <Paragraphs>331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2021-11-18T07:49:57Z</dcterms:created>
  <dc:creator>Julia Gutschmidt</dc:creator>
  <dc:description/>
  <dc:language>de-DE</dc:language>
  <cp:lastModifiedBy/>
  <dcterms:modified xsi:type="dcterms:W3CDTF">2024-01-15T23:54:27Z</dcterms:modified>
  <cp:revision>132</cp:revision>
  <dc:subject/>
  <dc:title>Willkommen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  <property fmtid="{D5CDD505-2E9C-101B-9397-08002B2CF9AE}" pid="3" name="PresentationFormat">
    <vt:lpwstr>Bildschirmpräsentation (4:3)</vt:lpwstr>
  </property>
  <property fmtid="{D5CDD505-2E9C-101B-9397-08002B2CF9AE}" pid="4" name="Slides">
    <vt:i4>26</vt:i4>
  </property>
</Properties>
</file>