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7978-1F39-4DAF-95A2-5F2631F44DB6}" type="datetimeFigureOut">
              <a:rPr lang="es-ES" smtClean="0"/>
              <a:t>10/06/2020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4018-BE8A-460A-9A00-98046CB4BF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6441753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7978-1F39-4DAF-95A2-5F2631F44DB6}" type="datetimeFigureOut">
              <a:rPr lang="es-ES" smtClean="0"/>
              <a:t>10/06/2020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4018-BE8A-460A-9A00-98046CB4BF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8167525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7978-1F39-4DAF-95A2-5F2631F44DB6}" type="datetimeFigureOut">
              <a:rPr lang="es-ES" smtClean="0"/>
              <a:t>10/06/2020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4018-BE8A-460A-9A00-98046CB4BF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5895028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7978-1F39-4DAF-95A2-5F2631F44DB6}" type="datetimeFigureOut">
              <a:rPr lang="es-ES" smtClean="0"/>
              <a:t>10/06/2020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4018-BE8A-460A-9A00-98046CB4BF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8212119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7978-1F39-4DAF-95A2-5F2631F44DB6}" type="datetimeFigureOut">
              <a:rPr lang="es-ES" smtClean="0"/>
              <a:t>10/06/2020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4018-BE8A-460A-9A00-98046CB4BF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0760883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7978-1F39-4DAF-95A2-5F2631F44DB6}" type="datetimeFigureOut">
              <a:rPr lang="es-ES" smtClean="0"/>
              <a:t>10/06/2020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4018-BE8A-460A-9A00-98046CB4BF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009678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7978-1F39-4DAF-95A2-5F2631F44DB6}" type="datetimeFigureOut">
              <a:rPr lang="es-ES" smtClean="0"/>
              <a:t>10/06/2020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4018-BE8A-460A-9A00-98046CB4BF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6718741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7978-1F39-4DAF-95A2-5F2631F44DB6}" type="datetimeFigureOut">
              <a:rPr lang="es-ES" smtClean="0"/>
              <a:t>10/06/2020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4018-BE8A-460A-9A00-98046CB4BF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9208920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7978-1F39-4DAF-95A2-5F2631F44DB6}" type="datetimeFigureOut">
              <a:rPr lang="es-ES" smtClean="0"/>
              <a:t>10/06/2020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4018-BE8A-460A-9A00-98046CB4BF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8936407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7978-1F39-4DAF-95A2-5F2631F44DB6}" type="datetimeFigureOut">
              <a:rPr lang="es-ES" smtClean="0"/>
              <a:t>10/06/2020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4018-BE8A-460A-9A00-98046CB4BF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8156580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7978-1F39-4DAF-95A2-5F2631F44DB6}" type="datetimeFigureOut">
              <a:rPr lang="es-ES" smtClean="0"/>
              <a:t>10/06/2020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4018-BE8A-460A-9A00-98046CB4BF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8049083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A7978-1F39-4DAF-95A2-5F2631F44DB6}" type="datetimeFigureOut">
              <a:rPr lang="es-ES" smtClean="0"/>
              <a:t>10/06/2020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B4018-BE8A-460A-9A00-98046CB4BF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645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a-ES" dirty="0" smtClean="0">
                <a:latin typeface="Bahnschrift" pitchFamily="34" charset="0"/>
              </a:rPr>
              <a:t>Visual </a:t>
            </a:r>
            <a:r>
              <a:rPr lang="ca-ES" dirty="0" err="1" smtClean="0">
                <a:latin typeface="Bahnschrift" pitchFamily="34" charset="0"/>
              </a:rPr>
              <a:t>Memory</a:t>
            </a:r>
            <a:endParaRPr lang="es-ES" dirty="0">
              <a:latin typeface="Bahnschrift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a-ES" dirty="0" smtClean="0">
                <a:latin typeface="Bahnschrift" pitchFamily="34" charset="0"/>
              </a:rPr>
              <a:t>Nil </a:t>
            </a:r>
            <a:r>
              <a:rPr lang="ca-ES" dirty="0" err="1" smtClean="0">
                <a:latin typeface="Bahnschrift" pitchFamily="34" charset="0"/>
              </a:rPr>
              <a:t>ll</a:t>
            </a:r>
            <a:r>
              <a:rPr lang="ca-ES" dirty="0" smtClean="0">
                <a:latin typeface="Bahnschrift" pitchFamily="34" charset="0"/>
              </a:rPr>
              <a:t> Garcia i </a:t>
            </a:r>
            <a:r>
              <a:rPr lang="ca-ES" dirty="0" err="1" smtClean="0">
                <a:latin typeface="Bahnschrift" pitchFamily="34" charset="0"/>
              </a:rPr>
              <a:t>Delshorts</a:t>
            </a:r>
            <a:endParaRPr lang="es-ES" dirty="0"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29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Tegnologies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75656" y="1628800"/>
            <a:ext cx="6048672" cy="1746404"/>
          </a:xfrm>
        </p:spPr>
        <p:txBody>
          <a:bodyPr/>
          <a:lstStyle/>
          <a:p>
            <a:r>
              <a:rPr lang="ca-ES" sz="2400" dirty="0" smtClean="0"/>
              <a:t>Laravel-7 amb </a:t>
            </a:r>
            <a:r>
              <a:rPr lang="ca-ES" sz="2400" dirty="0" err="1" smtClean="0"/>
              <a:t>PhP</a:t>
            </a:r>
            <a:r>
              <a:rPr lang="ca-ES" sz="2400" dirty="0" smtClean="0"/>
              <a:t> (estructura completa).</a:t>
            </a:r>
          </a:p>
          <a:p>
            <a:r>
              <a:rPr lang="ca-ES" sz="2400" dirty="0" err="1" smtClean="0"/>
              <a:t>JavaScript</a:t>
            </a:r>
            <a:r>
              <a:rPr lang="ca-ES" sz="2400" dirty="0" smtClean="0"/>
              <a:t> amb </a:t>
            </a:r>
            <a:r>
              <a:rPr lang="ca-ES" sz="2400" dirty="0" err="1" smtClean="0"/>
              <a:t>JQuery</a:t>
            </a:r>
            <a:endParaRPr lang="ca-ES" sz="2400" dirty="0" smtClean="0"/>
          </a:p>
          <a:p>
            <a:r>
              <a:rPr lang="ca-ES" sz="2400" dirty="0" err="1" smtClean="0"/>
              <a:t>MySql</a:t>
            </a:r>
            <a:r>
              <a:rPr lang="ca-ES" sz="2400" dirty="0" smtClean="0"/>
              <a:t> BBDD( en local )</a:t>
            </a:r>
          </a:p>
          <a:p>
            <a:pPr marL="0" indent="0">
              <a:buNone/>
            </a:pPr>
            <a:endParaRPr lang="ca-ES" dirty="0" smtClean="0"/>
          </a:p>
          <a:p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71" t="18402" r="12566" b="24440"/>
          <a:stretch/>
        </p:blipFill>
        <p:spPr bwMode="auto">
          <a:xfrm>
            <a:off x="190584" y="1176478"/>
            <a:ext cx="1152128" cy="889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91063"/>
            <a:ext cx="1332568" cy="133256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77" t="12853" r="14981" b="14695"/>
          <a:stretch/>
        </p:blipFill>
        <p:spPr bwMode="auto">
          <a:xfrm>
            <a:off x="1619672" y="3861048"/>
            <a:ext cx="1279636" cy="1308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0" t="6519" r="9276" b="7343"/>
          <a:stretch/>
        </p:blipFill>
        <p:spPr bwMode="auto">
          <a:xfrm>
            <a:off x="4716016" y="2558434"/>
            <a:ext cx="1651547" cy="1732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66164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Vistes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2" r="5000" b="9338"/>
          <a:stretch/>
        </p:blipFill>
        <p:spPr>
          <a:xfrm>
            <a:off x="163902" y="1173572"/>
            <a:ext cx="6784362" cy="1967395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28" y="3284984"/>
            <a:ext cx="4107540" cy="2472942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4077072"/>
            <a:ext cx="4355976" cy="226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0233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25</Words>
  <Application>Microsoft Office PowerPoint</Application>
  <PresentationFormat>Presentación en pantalla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Visual Memory</vt:lpstr>
      <vt:lpstr>Tegnologies</vt:lpstr>
      <vt:lpstr>Vistes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Memory</dc:title>
  <dc:creator>Nil Llibert García i Delshorts</dc:creator>
  <cp:lastModifiedBy>Nil Llibert García i Delshorts</cp:lastModifiedBy>
  <cp:revision>10</cp:revision>
  <dcterms:created xsi:type="dcterms:W3CDTF">2020-05-21T13:46:05Z</dcterms:created>
  <dcterms:modified xsi:type="dcterms:W3CDTF">2020-06-10T14:39:07Z</dcterms:modified>
</cp:coreProperties>
</file>