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4175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75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950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2121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6088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9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71874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089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3640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565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9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Visual </a:t>
            </a:r>
            <a:r>
              <a:rPr lang="ca-ES" dirty="0" err="1" smtClean="0">
                <a:latin typeface="Bahnschrift" pitchFamily="34" charset="0"/>
              </a:rPr>
              <a:t>Memory</a:t>
            </a:r>
            <a:endParaRPr lang="es-ES" dirty="0">
              <a:latin typeface="Bahnschrif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Nil </a:t>
            </a:r>
            <a:r>
              <a:rPr lang="ca-ES" dirty="0" err="1" smtClean="0">
                <a:latin typeface="Bahnschrift" pitchFamily="34" charset="0"/>
              </a:rPr>
              <a:t>ll</a:t>
            </a:r>
            <a:r>
              <a:rPr lang="ca-ES" dirty="0" smtClean="0">
                <a:latin typeface="Bahnschrift" pitchFamily="34" charset="0"/>
              </a:rPr>
              <a:t> Garcia i </a:t>
            </a:r>
            <a:r>
              <a:rPr lang="ca-ES" dirty="0" err="1" smtClean="0">
                <a:latin typeface="Bahnschrift" pitchFamily="34" charset="0"/>
              </a:rPr>
              <a:t>Delshorts</a:t>
            </a:r>
            <a:endParaRPr lang="es-E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Tegnologies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048672" cy="1746404"/>
          </a:xfrm>
        </p:spPr>
        <p:txBody>
          <a:bodyPr/>
          <a:lstStyle/>
          <a:p>
            <a:r>
              <a:rPr lang="ca-ES" sz="2400" dirty="0" smtClean="0"/>
              <a:t>Laravel-7 amb </a:t>
            </a:r>
            <a:r>
              <a:rPr lang="ca-ES" sz="2400" dirty="0" err="1" smtClean="0"/>
              <a:t>PhP</a:t>
            </a:r>
            <a:r>
              <a:rPr lang="ca-ES" sz="2400" dirty="0" smtClean="0"/>
              <a:t> (estructura completa).</a:t>
            </a:r>
          </a:p>
          <a:p>
            <a:r>
              <a:rPr lang="ca-ES" sz="2400" dirty="0" err="1" smtClean="0"/>
              <a:t>JavaScript</a:t>
            </a:r>
            <a:r>
              <a:rPr lang="ca-ES" sz="2400" dirty="0" smtClean="0"/>
              <a:t> amb </a:t>
            </a:r>
            <a:r>
              <a:rPr lang="ca-ES" sz="2400" dirty="0" err="1" smtClean="0"/>
              <a:t>JQuery</a:t>
            </a:r>
            <a:endParaRPr lang="ca-ES" sz="2400" dirty="0" smtClean="0"/>
          </a:p>
          <a:p>
            <a:r>
              <a:rPr lang="ca-ES" sz="2400" dirty="0" err="1" smtClean="0"/>
              <a:t>MySql</a:t>
            </a:r>
            <a:r>
              <a:rPr lang="ca-ES" sz="2400" dirty="0" smtClean="0"/>
              <a:t> </a:t>
            </a:r>
            <a:r>
              <a:rPr lang="ca-ES" sz="2400" dirty="0" smtClean="0"/>
              <a:t>BBDD</a:t>
            </a:r>
            <a:endParaRPr lang="ca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18402" r="12566" b="24440"/>
          <a:stretch/>
        </p:blipFill>
        <p:spPr bwMode="auto">
          <a:xfrm>
            <a:off x="190584" y="1176478"/>
            <a:ext cx="1152128" cy="8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1063"/>
            <a:ext cx="1332568" cy="133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2853" r="14981" b="14695"/>
          <a:stretch/>
        </p:blipFill>
        <p:spPr bwMode="auto">
          <a:xfrm>
            <a:off x="1619672" y="3861048"/>
            <a:ext cx="1279636" cy="13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6519" r="9276" b="7343"/>
          <a:stretch/>
        </p:blipFill>
        <p:spPr bwMode="auto">
          <a:xfrm>
            <a:off x="5004048" y="2810099"/>
            <a:ext cx="1651547" cy="17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16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Vistes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5000" b="9338"/>
          <a:stretch/>
        </p:blipFill>
        <p:spPr>
          <a:xfrm>
            <a:off x="163902" y="1173572"/>
            <a:ext cx="6784362" cy="196739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" y="3284984"/>
            <a:ext cx="4107540" cy="24729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77072"/>
            <a:ext cx="4355976" cy="22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Visual Memory</vt:lpstr>
      <vt:lpstr>Tegnologies</vt:lpstr>
      <vt:lpstr>Vistes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</dc:title>
  <dc:creator>Nil Llibert García i Delshorts</dc:creator>
  <cp:lastModifiedBy>Nil Llibert García i Delshorts</cp:lastModifiedBy>
  <cp:revision>12</cp:revision>
  <dcterms:created xsi:type="dcterms:W3CDTF">2020-05-21T13:46:05Z</dcterms:created>
  <dcterms:modified xsi:type="dcterms:W3CDTF">2020-06-10T14:41:45Z</dcterms:modified>
</cp:coreProperties>
</file>