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5"/>
  </p:notesMasterIdLst>
  <p:handoutMasterIdLst>
    <p:handoutMasterId r:id="rId6"/>
  </p:handoutMasterIdLst>
  <p:sldIdLst>
    <p:sldId id="256" r:id="rId2"/>
    <p:sldId id="692" r:id="rId3"/>
    <p:sldId id="695" r:id="rId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Java Development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course is extensively hands-on. For each chapter there's a full set of working demos, plus a lab with full solution code provided. </a:t>
            </a:r>
          </a:p>
          <a:p>
            <a:r>
              <a:rPr lang="en-US" dirty="0"/>
              <a:t>The standard installation folder for the code is </a:t>
            </a:r>
            <a:r>
              <a:rPr lang="en-US" dirty="0">
                <a:latin typeface="Lucida Console" panose="020B0609040504020204" pitchFamily="49" charset="0"/>
              </a:rPr>
              <a:t>C:\JavaDev</a:t>
            </a:r>
            <a:r>
              <a:rPr lang="en-US" dirty="0"/>
              <a:t>, and there are separate sub-folders for the demos, lab student code, lab solution code, and databases as follows: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C:\JavaDev\Demos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C:\JavaDev\Student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C:\JavaDev\Solutions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C:\JavaDev\Databases</a:t>
            </a: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GB" dirty="0"/>
              <a:t>At the end of the course, you can take away all the demo code and lab code.</a:t>
            </a:r>
          </a:p>
        </p:txBody>
      </p:sp>
    </p:spTree>
    <p:extLst>
      <p:ext uri="{BB962C8B-B14F-4D97-AF65-F5344CB8AC3E}">
        <p14:creationId xmlns:p14="http://schemas.microsoft.com/office/powerpoint/2010/main" val="112539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We like these courses to be interactive, so if there's anything you don't understand, or if there's anything you’d like to explore in more detail, just ask!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Java Development</a:t>
            </a:r>
          </a:p>
        </p:txBody>
      </p:sp>
    </p:spTree>
    <p:extLst>
      <p:ext uri="{BB962C8B-B14F-4D97-AF65-F5344CB8AC3E}">
        <p14:creationId xmlns:p14="http://schemas.microsoft.com/office/powerpoint/2010/main" val="29348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&amp; Spring Boot</a:t>
            </a:r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The course is based around working examples</a:t>
            </a:r>
          </a:p>
          <a:p>
            <a:pPr lvl="1" eaLnBrk="1" hangingPunct="1"/>
            <a:r>
              <a:rPr lang="en-US"/>
              <a:t>To demonstrate common programming techniques, and to investigate some more subtle points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There are practical exercises for all chapters (except the intro chapter)</a:t>
            </a:r>
          </a:p>
          <a:p>
            <a:pPr lvl="1" eaLnBrk="1" hangingPunct="1"/>
            <a:r>
              <a:rPr lang="en-US"/>
              <a:t>The exercises give you an opportunity to put into practice what you've learnt in each chapter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You can take away all the samples and practical code at the end of the course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Demos and Practical Exercises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B583D3-7078-420F-9ADC-EE96D439D656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98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/>
              <a:t>If there's anything you don't understand, </a:t>
            </a:r>
            <a:br>
              <a:rPr lang="en-GB" dirty="0"/>
            </a:br>
            <a:r>
              <a:rPr lang="en-GB" dirty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7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3</TotalTime>
  <Words>231</Words>
  <Application>Microsoft Macintosh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Lucida Console</vt:lpstr>
      <vt:lpstr>Tahoma</vt:lpstr>
      <vt:lpstr>Wingdings</vt:lpstr>
      <vt:lpstr>2_Blends</vt:lpstr>
      <vt:lpstr>Java &amp; Spring Boot</vt:lpstr>
      <vt:lpstr>Demos and Practical Exercises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subject/>
  <dc:creator>Paul Hopkins</dc:creator>
  <cp:keywords/>
  <dc:description/>
  <cp:lastModifiedBy>Nilavalagan Sugumaran</cp:lastModifiedBy>
  <cp:revision>2</cp:revision>
  <cp:lastPrinted>2016-01-08T09:56:39Z</cp:lastPrinted>
  <dcterms:created xsi:type="dcterms:W3CDTF">2020-01-19T20:12:16Z</dcterms:created>
  <dcterms:modified xsi:type="dcterms:W3CDTF">2021-02-01T05:33:25Z</dcterms:modified>
  <cp:category/>
</cp:coreProperties>
</file>