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5"/>
  </p:notesMasterIdLst>
  <p:sldIdLst>
    <p:sldId id="256" r:id="rId2"/>
    <p:sldId id="394" r:id="rId3"/>
    <p:sldId id="395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3" autoAdjust="0"/>
    <p:restoredTop sz="96784" autoAdjust="0"/>
  </p:normalViewPr>
  <p:slideViewPr>
    <p:cSldViewPr>
      <p:cViewPr varScale="1">
        <p:scale>
          <a:sx n="83" d="100"/>
          <a:sy n="83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1: Why Use Concurrency?</a:t>
            </a:r>
          </a:p>
          <a:p>
            <a:pPr algn="l"/>
            <a:r>
              <a:rPr lang="en-US" sz="3200" dirty="0"/>
              <a:t>Topic 1.1: </a:t>
            </a:r>
            <a:r>
              <a:rPr lang="en-US" sz="3200"/>
              <a:t>Parallel Execution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50497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Parallel Execution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23900" y="1790955"/>
            <a:ext cx="6553200" cy="16435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Two programs execute in parallel if they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at exactly the same time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time t, an instruction is being performed for both P1 and P2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05438" y="5334000"/>
            <a:ext cx="6553200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replicated hardware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3000" y="3812741"/>
            <a:ext cx="3595290" cy="1143000"/>
            <a:chOff x="1357710" y="3810000"/>
            <a:chExt cx="3595290" cy="1143000"/>
          </a:xfrm>
        </p:grpSpPr>
        <p:sp>
          <p:nvSpPr>
            <p:cNvPr id="7" name="Rectangle 6"/>
            <p:cNvSpPr/>
            <p:nvPr/>
          </p:nvSpPr>
          <p:spPr>
            <a:xfrm>
              <a:off x="1371600" y="3810000"/>
              <a:ext cx="13716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1400" y="3810000"/>
              <a:ext cx="13716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2</a:t>
              </a: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21872099-EFBE-4C0C-94DF-154D983A1639}"/>
                </a:ext>
              </a:extLst>
            </p:cNvPr>
            <p:cNvSpPr txBox="1">
              <a:spLocks/>
            </p:cNvSpPr>
            <p:nvPr/>
          </p:nvSpPr>
          <p:spPr>
            <a:xfrm>
              <a:off x="1357710" y="4614446"/>
              <a:ext cx="1385490" cy="338554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None/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Running P1</a:t>
              </a: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21872099-EFBE-4C0C-94DF-154D983A1639}"/>
                </a:ext>
              </a:extLst>
            </p:cNvPr>
            <p:cNvSpPr txBox="1">
              <a:spLocks/>
            </p:cNvSpPr>
            <p:nvPr/>
          </p:nvSpPr>
          <p:spPr>
            <a:xfrm>
              <a:off x="3567510" y="4609987"/>
              <a:ext cx="1385490" cy="338554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None/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Running 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76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7590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Why Use Parallel Execution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23900" y="1790955"/>
            <a:ext cx="6553200" cy="36502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Tasks may complete more quickly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Two piles of dishes to wash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Two dish washers can complete twice as fast as one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Some tasks must be performed sequentially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Wash dish, dry dish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Must wash before you can dry</a:t>
            </a:r>
          </a:p>
          <a:p>
            <a:pPr fontAlgn="auto"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tasks are parallelizable and some are not</a:t>
            </a:r>
          </a:p>
        </p:txBody>
      </p:sp>
    </p:spTree>
    <p:extLst>
      <p:ext uri="{BB962C8B-B14F-4D97-AF65-F5344CB8AC3E}">
        <p14:creationId xmlns:p14="http://schemas.microsoft.com/office/powerpoint/2010/main" val="1381748542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14139</TotalTime>
  <Words>108</Words>
  <Application>Microsoft Office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Arial Black</vt:lpstr>
      <vt:lpstr>Calibri</vt:lpstr>
      <vt:lpstr>DCE</vt:lpstr>
      <vt:lpstr>PowerPoint Presentation</vt:lpstr>
      <vt:lpstr>Parallel Execution</vt:lpstr>
      <vt:lpstr>Why Use Parallel Execution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391</cp:revision>
  <dcterms:created xsi:type="dcterms:W3CDTF">2009-09-24T20:35:00Z</dcterms:created>
  <dcterms:modified xsi:type="dcterms:W3CDTF">2018-02-22T13:38:12Z</dcterms:modified>
</cp:coreProperties>
</file>