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5"/>
  </p:notesMasterIdLst>
  <p:sldIdLst>
    <p:sldId id="256" r:id="rId2"/>
    <p:sldId id="396" r:id="rId3"/>
    <p:sldId id="397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115" d="100"/>
          <a:sy n="115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5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Why Use Concurrency?</a:t>
            </a:r>
          </a:p>
          <a:p>
            <a:pPr algn="l"/>
            <a:r>
              <a:rPr lang="en-US" sz="3200"/>
              <a:t>Topic </a:t>
            </a:r>
            <a:r>
              <a:rPr lang="en-US" sz="3200" smtClean="0"/>
              <a:t>1.2: </a:t>
            </a:r>
            <a:r>
              <a:rPr lang="en-US" sz="3200" dirty="0"/>
              <a:t>Von </a:t>
            </a:r>
            <a:r>
              <a:rPr lang="en-US" sz="3200"/>
              <a:t>Neumann Bottleneck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7959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Speedup Without Parallelism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839147"/>
            <a:ext cx="6743700" cy="31947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we achieve speedup without parallelism?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faster processors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speedup without changing software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processors with more memory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Reduces the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Neumann bottleneck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Cache access time = 1 clock cycle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 memory access time = ~100 clock cycles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Increasing on-chip cache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443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93246" y="838200"/>
            <a:ext cx="3582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Moore’s Law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72099-EFBE-4C0C-94DF-154D983A1639}"/>
              </a:ext>
            </a:extLst>
          </p:cNvPr>
          <p:cNvSpPr txBox="1">
            <a:spLocks/>
          </p:cNvSpPr>
          <p:nvPr/>
        </p:nvSpPr>
        <p:spPr>
          <a:xfrm>
            <a:off x="723900" y="1839147"/>
            <a:ext cx="6743700" cy="25299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Predicted that transistor density would double every 2 years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 a physical law, just an observation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transistors switch faster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Exponential increase in density would lead to exponential increase in speed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53881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14140</TotalTime>
  <Words>98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DCE</vt:lpstr>
      <vt:lpstr>PowerPoint Presentation</vt:lpstr>
      <vt:lpstr>Speedup Without Parallelism</vt:lpstr>
      <vt:lpstr>Moore’s Law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Marketing</cp:lastModifiedBy>
  <cp:revision>392</cp:revision>
  <dcterms:created xsi:type="dcterms:W3CDTF">2009-09-24T20:35:00Z</dcterms:created>
  <dcterms:modified xsi:type="dcterms:W3CDTF">2018-02-22T18:30:01Z</dcterms:modified>
</cp:coreProperties>
</file>