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7"/>
  </p:notesMasterIdLst>
  <p:sldIdLst>
    <p:sldId id="256" r:id="rId2"/>
    <p:sldId id="398" r:id="rId3"/>
    <p:sldId id="399" r:id="rId4"/>
    <p:sldId id="400" r:id="rId5"/>
    <p:sldId id="401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3" autoAdjust="0"/>
    <p:restoredTop sz="96784" autoAdjust="0"/>
  </p:normalViewPr>
  <p:slideViewPr>
    <p:cSldViewPr>
      <p:cViewPr varScale="1">
        <p:scale>
          <a:sx n="83" d="100"/>
          <a:sy n="83" d="100"/>
        </p:scale>
        <p:origin x="12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4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0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90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68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1: Why Use Concurrency?</a:t>
            </a:r>
          </a:p>
          <a:p>
            <a:pPr algn="l"/>
            <a:r>
              <a:rPr lang="en-US" sz="3200" dirty="0"/>
              <a:t>Topic 1.3: Power Wall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7829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Power/Temperature Problem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23900" y="1839147"/>
            <a:ext cx="6743700" cy="232679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Transistors consume power when they switch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Increasing transistor density leads to increased power consumption</a:t>
            </a:r>
          </a:p>
          <a:p>
            <a:pPr lvl="1" fontAlgn="auto"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Small transistors use less power, but density scaling is faster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High power leads to high temperature</a:t>
            </a:r>
          </a:p>
        </p:txBody>
      </p:sp>
      <p:pic>
        <p:nvPicPr>
          <p:cNvPr id="1026" name="Picture 2" descr="Image result for processor heatsin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267200"/>
            <a:ext cx="2133600" cy="218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3900" y="4267200"/>
            <a:ext cx="28119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Air cooling (fans) can only remove so much heat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6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43893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Dynamic Power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23900" y="1839147"/>
            <a:ext cx="6743700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</a:t>
            </a:r>
            <a:r>
              <a:rPr lang="el-G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CFV</a:t>
            </a:r>
            <a:r>
              <a:rPr lang="en-US" sz="24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3900" y="2300812"/>
            <a:ext cx="556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percent of time switching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capacitance (related to size)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 is the clock frequency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/>
              <a:t> is voltage swing (from low to high)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900" y="41910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Voltage is important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 to 5V uses much more power than 0 to 1.3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0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4639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Dennard Scaling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246" y="1828800"/>
            <a:ext cx="6012354" cy="401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Voltage should scale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transistor size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Keeps power consumption, and temperature, low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Problem: Voltage can’t go too low</a:t>
            </a:r>
          </a:p>
          <a:p>
            <a:pPr marL="800100" lvl="1" indent="-342900">
              <a:lnSpc>
                <a:spcPct val="110000"/>
              </a:lnSpc>
              <a:buFontTx/>
              <a:buChar char="―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Must stay above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 voltage</a:t>
            </a:r>
          </a:p>
          <a:p>
            <a:pPr marL="800100" lvl="1" indent="-342900">
              <a:lnSpc>
                <a:spcPct val="110000"/>
              </a:lnSpc>
              <a:buFontTx/>
              <a:buChar char="―"/>
            </a:pPr>
            <a:r>
              <a:rPr lang="en-US" sz="2000" b="1" dirty="0">
                <a:solidFill>
                  <a:srgbClr val="FF0000"/>
                </a:solidFill>
              </a:rPr>
              <a:t>Noise</a:t>
            </a:r>
            <a:r>
              <a:rPr lang="en-US" sz="2000" dirty="0"/>
              <a:t> problems occur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Problem: Doesn’t consider </a:t>
            </a:r>
            <a:r>
              <a:rPr lang="en-US" b="1" dirty="0">
                <a:solidFill>
                  <a:srgbClr val="FF0000"/>
                </a:solidFill>
              </a:rPr>
              <a:t>leakage power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Dennard scaling must stop</a:t>
            </a:r>
          </a:p>
        </p:txBody>
      </p:sp>
    </p:spTree>
    <p:extLst>
      <p:ext uri="{BB962C8B-B14F-4D97-AF65-F5344CB8AC3E}">
        <p14:creationId xmlns:p14="http://schemas.microsoft.com/office/powerpoint/2010/main" val="54929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54537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Multi-Core Systems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246" y="2286000"/>
            <a:ext cx="6012354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Cannot increase frequency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still add processor cores, without increasing frequency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―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Trend is apparent today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Parallel execution is needed to exploit multi-core systems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Code made to execute on multiple cores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Different programs on different cores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693246" y="1824335"/>
            <a:ext cx="3352800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</a:t>
            </a:r>
            <a:r>
              <a:rPr lang="el-G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CFV</a:t>
            </a:r>
            <a:r>
              <a:rPr lang="en-US" sz="24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41568802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14145</TotalTime>
  <Words>197</Words>
  <Application>Microsoft Office PowerPoint</Application>
  <PresentationFormat>Widescreen</PresentationFormat>
  <Paragraphs>36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Arial Black</vt:lpstr>
      <vt:lpstr>Calibri</vt:lpstr>
      <vt:lpstr>DCE</vt:lpstr>
      <vt:lpstr>PowerPoint Presentation</vt:lpstr>
      <vt:lpstr>Power/Temperature Problem</vt:lpstr>
      <vt:lpstr>Dynamic Power</vt:lpstr>
      <vt:lpstr>Dennard Scaling</vt:lpstr>
      <vt:lpstr>Multi-Core Systems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 Harris</cp:lastModifiedBy>
  <cp:revision>393</cp:revision>
  <dcterms:created xsi:type="dcterms:W3CDTF">2009-09-24T20:35:00Z</dcterms:created>
  <dcterms:modified xsi:type="dcterms:W3CDTF">2018-02-22T13:36:51Z</dcterms:modified>
</cp:coreProperties>
</file>