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99" r:id="rId3"/>
    <p:sldId id="397" r:id="rId4"/>
    <p:sldId id="398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Why Use Concurrency</a:t>
            </a:r>
          </a:p>
          <a:p>
            <a:pPr algn="l"/>
            <a:r>
              <a:rPr lang="en-US" sz="3200" dirty="0"/>
              <a:t>Topic 2.2: </a:t>
            </a:r>
            <a:r>
              <a:rPr lang="en-US" sz="3200"/>
              <a:t>Hiding Latency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Hiding Latency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46" y="2057400"/>
            <a:ext cx="662195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Concurrency can improve performance, even without parallelism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 must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periodically wait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something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i.e. wait for memory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+ Z   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Y, Z from memory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wait 100+ clock cycles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concurrent tasks can operate while one task is waiting</a:t>
            </a:r>
          </a:p>
        </p:txBody>
      </p:sp>
    </p:spTree>
    <p:extLst>
      <p:ext uri="{BB962C8B-B14F-4D97-AF65-F5344CB8AC3E}">
        <p14:creationId xmlns:p14="http://schemas.microsoft.com/office/powerpoint/2010/main" val="162623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Hardware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915" y="217998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Execution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08F09A-6C32-4231-BA3E-23A726B7D3C7}"/>
              </a:ext>
            </a:extLst>
          </p:cNvPr>
          <p:cNvGrpSpPr/>
          <p:nvPr/>
        </p:nvGrpSpPr>
        <p:grpSpPr>
          <a:xfrm>
            <a:off x="4096514" y="2141041"/>
            <a:ext cx="2657111" cy="1907978"/>
            <a:chOff x="4429489" y="1981200"/>
            <a:chExt cx="2657111" cy="1907978"/>
          </a:xfrm>
        </p:grpSpPr>
        <p:sp>
          <p:nvSpPr>
            <p:cNvPr id="2" name="Rectangle 1"/>
            <p:cNvSpPr/>
            <p:nvPr/>
          </p:nvSpPr>
          <p:spPr>
            <a:xfrm>
              <a:off x="4429489" y="3355778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3355778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2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429489" y="1984178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0" y="1981200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cxnSp>
          <p:nvCxnSpPr>
            <p:cNvPr id="9" name="Straight Arrow Connector 8"/>
            <p:cNvCxnSpPr>
              <a:stCxn id="3" idx="2"/>
              <a:endCxn id="2" idx="0"/>
            </p:cNvCxnSpPr>
            <p:nvPr/>
          </p:nvCxnSpPr>
          <p:spPr>
            <a:xfrm>
              <a:off x="4924789" y="2517578"/>
              <a:ext cx="0" cy="838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90778" y="2517578"/>
              <a:ext cx="0" cy="838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CD29D3-A77A-4718-B739-127219C3B1EE}"/>
              </a:ext>
            </a:extLst>
          </p:cNvPr>
          <p:cNvGrpSpPr/>
          <p:nvPr/>
        </p:nvGrpSpPr>
        <p:grpSpPr>
          <a:xfrm>
            <a:off x="4077223" y="4441364"/>
            <a:ext cx="2657111" cy="1897122"/>
            <a:chOff x="2590800" y="4429868"/>
            <a:chExt cx="2657111" cy="18971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556A80-E281-4BC0-906A-7F607D9531B5}"/>
                </a:ext>
              </a:extLst>
            </p:cNvPr>
            <p:cNvSpPr/>
            <p:nvPr/>
          </p:nvSpPr>
          <p:spPr>
            <a:xfrm>
              <a:off x="3438889" y="579359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1</a:t>
              </a:r>
            </a:p>
          </p:txBody>
        </p:sp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9CE19E6E-C1B1-4557-9942-DE35845FB731}"/>
                </a:ext>
              </a:extLst>
            </p:cNvPr>
            <p:cNvSpPr/>
            <p:nvPr/>
          </p:nvSpPr>
          <p:spPr>
            <a:xfrm>
              <a:off x="2590800" y="4432846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1</a:t>
              </a: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45BC3AB9-E179-4EC1-8BE2-3F8C01C696C7}"/>
                </a:ext>
              </a:extLst>
            </p:cNvPr>
            <p:cNvSpPr/>
            <p:nvPr/>
          </p:nvSpPr>
          <p:spPr>
            <a:xfrm>
              <a:off x="4257311" y="4429868"/>
              <a:ext cx="9906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35C7FA-48EB-4B92-85D2-868588C45D2E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>
              <a:off x="3086100" y="4966246"/>
              <a:ext cx="848089" cy="827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526E1C-546C-4D88-BC3E-81939F3E05E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4189" y="4966246"/>
              <a:ext cx="942090" cy="827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F22E701-DA8F-48EB-B634-CF41FEF1195D}"/>
              </a:ext>
            </a:extLst>
          </p:cNvPr>
          <p:cNvSpPr txBox="1"/>
          <p:nvPr/>
        </p:nvSpPr>
        <p:spPr>
          <a:xfrm>
            <a:off x="693246" y="4477231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Concurrent Execution</a:t>
            </a:r>
          </a:p>
        </p:txBody>
      </p:sp>
    </p:spTree>
    <p:extLst>
      <p:ext uri="{BB962C8B-B14F-4D97-AF65-F5344CB8AC3E}">
        <p14:creationId xmlns:p14="http://schemas.microsoft.com/office/powerpoint/2010/main" val="28672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833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Hardware Mapping in Go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676400"/>
            <a:ext cx="6553200" cy="28253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does not determine the hardware mapping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Programmer makes parallelism possible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 mapping depends on many factors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is the data?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are the communication costs?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8A6875-FCC1-4E41-AE57-347CA608AC4C}"/>
              </a:ext>
            </a:extLst>
          </p:cNvPr>
          <p:cNvGrpSpPr/>
          <p:nvPr/>
        </p:nvGrpSpPr>
        <p:grpSpPr>
          <a:xfrm>
            <a:off x="2738607" y="4648200"/>
            <a:ext cx="2743200" cy="2057400"/>
            <a:chOff x="1828800" y="4800600"/>
            <a:chExt cx="274320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C6E6D9-384C-4B5E-ABA3-B0EFCCC957B5}"/>
                </a:ext>
              </a:extLst>
            </p:cNvPr>
            <p:cNvSpPr/>
            <p:nvPr/>
          </p:nvSpPr>
          <p:spPr>
            <a:xfrm>
              <a:off x="1828800" y="48006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50EDC6-863E-4F09-8B59-91D1ABB0A6CF}"/>
                </a:ext>
              </a:extLst>
            </p:cNvPr>
            <p:cNvSpPr/>
            <p:nvPr/>
          </p:nvSpPr>
          <p:spPr>
            <a:xfrm>
              <a:off x="1828800" y="5218123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5120DC-C4BD-4085-A242-B3EFCA602973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2209800" y="5105400"/>
              <a:ext cx="0" cy="112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CA26D3-E9EC-4A12-ACEF-4AD815407DC4}"/>
                </a:ext>
              </a:extLst>
            </p:cNvPr>
            <p:cNvSpPr/>
            <p:nvPr/>
          </p:nvSpPr>
          <p:spPr>
            <a:xfrm>
              <a:off x="3810000" y="48006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169BCE-E5F3-4DA5-B9C1-A544C3556C10}"/>
                </a:ext>
              </a:extLst>
            </p:cNvPr>
            <p:cNvSpPr/>
            <p:nvPr/>
          </p:nvSpPr>
          <p:spPr>
            <a:xfrm>
              <a:off x="3810000" y="5218123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35E5A-5CFA-4F04-90F0-EF07A6FEAD8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4191000" y="5105400"/>
              <a:ext cx="0" cy="112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C6660-A518-493D-B0EA-69C74B6E3231}"/>
                </a:ext>
              </a:extLst>
            </p:cNvPr>
            <p:cNvSpPr/>
            <p:nvPr/>
          </p:nvSpPr>
          <p:spPr>
            <a:xfrm>
              <a:off x="1828800" y="6096000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31655E-3E01-46D7-B9B5-FEE69BFE4464}"/>
                </a:ext>
              </a:extLst>
            </p:cNvPr>
            <p:cNvSpPr/>
            <p:nvPr/>
          </p:nvSpPr>
          <p:spPr>
            <a:xfrm>
              <a:off x="1828800" y="6553200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6696CA-8068-421A-A32C-9C344E09E035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2209800" y="6400800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4DA6FA-F2BD-480C-9F55-706ED43893D5}"/>
                </a:ext>
              </a:extLst>
            </p:cNvPr>
            <p:cNvSpPr/>
            <p:nvPr/>
          </p:nvSpPr>
          <p:spPr>
            <a:xfrm>
              <a:off x="3810000" y="6094071"/>
              <a:ext cx="7620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AEA1AD-3219-4BDB-BB6C-B3F65B0E20F1}"/>
                </a:ext>
              </a:extLst>
            </p:cNvPr>
            <p:cNvSpPr/>
            <p:nvPr/>
          </p:nvSpPr>
          <p:spPr>
            <a:xfrm>
              <a:off x="3810000" y="6551271"/>
              <a:ext cx="7620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core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8A9BE5-F0EC-4E13-986F-05F08EC64FA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4191000" y="6398871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BF6EF2-0EF2-44F1-B308-CD7A5FEEB1AE}"/>
                </a:ext>
              </a:extLst>
            </p:cNvPr>
            <p:cNvSpPr/>
            <p:nvPr/>
          </p:nvSpPr>
          <p:spPr>
            <a:xfrm>
              <a:off x="2667000" y="5522923"/>
              <a:ext cx="1066800" cy="573077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Shared Mem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78D0D77-581F-4CCE-8312-DCE4EA5BA9FF}"/>
                </a:ext>
              </a:extLst>
            </p:cNvPr>
            <p:cNvCxnSpPr>
              <a:stCxn id="5" idx="3"/>
              <a:endCxn id="18" idx="0"/>
            </p:cNvCxnSpPr>
            <p:nvPr/>
          </p:nvCxnSpPr>
          <p:spPr>
            <a:xfrm>
              <a:off x="2590800" y="5370523"/>
              <a:ext cx="609600" cy="1524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2C376AC-3CCD-4CF2-B5A7-34B03B007D49}"/>
                </a:ext>
              </a:extLst>
            </p:cNvPr>
            <p:cNvCxnSpPr>
              <a:stCxn id="18" idx="0"/>
              <a:endCxn id="10" idx="1"/>
            </p:cNvCxnSpPr>
            <p:nvPr/>
          </p:nvCxnSpPr>
          <p:spPr>
            <a:xfrm rot="5400000" flipH="1" flipV="1">
              <a:off x="3429000" y="5141923"/>
              <a:ext cx="152400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3236F73-018A-4AB5-A00A-065A9378A7AB}"/>
                </a:ext>
              </a:extLst>
            </p:cNvPr>
            <p:cNvCxnSpPr>
              <a:stCxn id="18" idx="2"/>
              <a:endCxn id="15" idx="1"/>
            </p:cNvCxnSpPr>
            <p:nvPr/>
          </p:nvCxnSpPr>
          <p:spPr>
            <a:xfrm rot="16200000" flipH="1">
              <a:off x="3429965" y="5866435"/>
              <a:ext cx="150471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BB5D6CB-158C-4B4D-BC81-A4F5986565AA}"/>
                </a:ext>
              </a:extLst>
            </p:cNvPr>
            <p:cNvCxnSpPr>
              <a:stCxn id="18" idx="2"/>
              <a:endCxn id="13" idx="3"/>
            </p:cNvCxnSpPr>
            <p:nvPr/>
          </p:nvCxnSpPr>
          <p:spPr>
            <a:xfrm rot="5400000">
              <a:off x="2819400" y="5867400"/>
              <a:ext cx="152400" cy="609600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918159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14028</TotalTime>
  <Words>126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Wingdings</vt:lpstr>
      <vt:lpstr>DCE</vt:lpstr>
      <vt:lpstr>PowerPoint Presentation</vt:lpstr>
      <vt:lpstr>Hiding Latency</vt:lpstr>
      <vt:lpstr>Hardware Mapping</vt:lpstr>
      <vt:lpstr>Hardware Mapping in Go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397</cp:revision>
  <dcterms:created xsi:type="dcterms:W3CDTF">2009-09-24T20:35:00Z</dcterms:created>
  <dcterms:modified xsi:type="dcterms:W3CDTF">2018-02-22T13:40:59Z</dcterms:modified>
</cp:coreProperties>
</file>