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6"/>
  </p:notesMasterIdLst>
  <p:sldIdLst>
    <p:sldId id="256" r:id="rId2"/>
    <p:sldId id="394" r:id="rId3"/>
    <p:sldId id="395" r:id="rId4"/>
    <p:sldId id="396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3" autoAdjust="0"/>
    <p:restoredTop sz="96784" autoAdjust="0"/>
  </p:normalViewPr>
  <p:slideViewPr>
    <p:cSldViewPr>
      <p:cViewPr varScale="1">
        <p:scale>
          <a:sx n="83" d="100"/>
          <a:sy n="83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34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4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2: Concurrency Basics</a:t>
            </a:r>
          </a:p>
          <a:p>
            <a:pPr algn="l"/>
            <a:r>
              <a:rPr lang="en-US" sz="3200" dirty="0"/>
              <a:t>Topic 1.1</a:t>
            </a:r>
            <a:r>
              <a:rPr lang="en-US" sz="3200"/>
              <a:t>: Processes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3010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Processes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1790955"/>
            <a:ext cx="6553200" cy="289925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instance of a running program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Things unique to a process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Code, stack, heap, shared libraries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Virtual address space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Program counter, data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regs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stack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65576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53303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Operating Systems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93246" y="1981200"/>
            <a:ext cx="6553200" cy="289925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Allows many processes to execute concurrently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Processes are switched quickly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20ms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has the impression of parallelism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Operating system must give processes fair access to resources</a:t>
            </a:r>
          </a:p>
        </p:txBody>
      </p:sp>
    </p:spTree>
    <p:extLst>
      <p:ext uri="{BB962C8B-B14F-4D97-AF65-F5344CB8AC3E}">
        <p14:creationId xmlns:p14="http://schemas.microsoft.com/office/powerpoint/2010/main" val="80480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3908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/>
              <a:t>Task Manager</a:t>
            </a: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1790955"/>
            <a:ext cx="6553200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Allows many processes to execute concurrently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9298"/>
            <a:ext cx="5605409" cy="498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91300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14521</TotalTime>
  <Words>83</Words>
  <Application>Microsoft Office PowerPoint</Application>
  <PresentationFormat>Widescreen</PresentationFormat>
  <Paragraphs>21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Arial Black</vt:lpstr>
      <vt:lpstr>Calibri</vt:lpstr>
      <vt:lpstr>DCE</vt:lpstr>
      <vt:lpstr>PowerPoint Presentation</vt:lpstr>
      <vt:lpstr>Processes</vt:lpstr>
      <vt:lpstr>Operating Systems</vt:lpstr>
      <vt:lpstr>Task Manager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404</cp:revision>
  <dcterms:created xsi:type="dcterms:W3CDTF">2009-09-24T20:35:00Z</dcterms:created>
  <dcterms:modified xsi:type="dcterms:W3CDTF">2018-02-22T13:45:32Z</dcterms:modified>
</cp:coreProperties>
</file>