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5"/>
  </p:notesMasterIdLst>
  <p:sldIdLst>
    <p:sldId id="256" r:id="rId2"/>
    <p:sldId id="397" r:id="rId3"/>
    <p:sldId id="398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3" autoAdjust="0"/>
    <p:restoredTop sz="96784" autoAdjust="0"/>
  </p:normalViewPr>
  <p:slideViewPr>
    <p:cSldViewPr>
      <p:cViewPr varScale="1">
        <p:scale>
          <a:sx n="83" d="100"/>
          <a:sy n="83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6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0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2: Concurrency Basics</a:t>
            </a:r>
          </a:p>
          <a:p>
            <a:pPr algn="l"/>
            <a:r>
              <a:rPr lang="en-US" sz="3200" dirty="0"/>
              <a:t>Topic 1.2: Scheduling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6210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Scheduling Processes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23900" y="1790955"/>
            <a:ext cx="6553200" cy="12741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Operating system schedules processes for execution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Gives the illusion of parallel execution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76400" y="3505200"/>
            <a:ext cx="3340331" cy="1840530"/>
            <a:chOff x="457201" y="3409068"/>
            <a:chExt cx="3340331" cy="1840530"/>
          </a:xfrm>
        </p:grpSpPr>
        <p:sp>
          <p:nvSpPr>
            <p:cNvPr id="3" name="TextBox 2"/>
            <p:cNvSpPr txBox="1"/>
            <p:nvPr/>
          </p:nvSpPr>
          <p:spPr>
            <a:xfrm>
              <a:off x="2400996" y="3409068"/>
              <a:ext cx="13965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Process 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00996" y="3762756"/>
              <a:ext cx="13965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Process 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00996" y="4144578"/>
              <a:ext cx="13965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Process 3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981200" y="3448110"/>
              <a:ext cx="0" cy="304800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81200" y="3811644"/>
              <a:ext cx="0" cy="304800"/>
            </a:xfrm>
            <a:prstGeom prst="line">
              <a:avLst/>
            </a:prstGeom>
            <a:ln w="4445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981200" y="4193175"/>
              <a:ext cx="0" cy="304800"/>
            </a:xfrm>
            <a:prstGeom prst="line">
              <a:avLst/>
            </a:prstGeom>
            <a:ln w="444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981200" y="4573960"/>
              <a:ext cx="0" cy="304800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81200" y="4937494"/>
              <a:ext cx="0" cy="304800"/>
            </a:xfrm>
            <a:prstGeom prst="line">
              <a:avLst/>
            </a:prstGeom>
            <a:ln w="4445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219200" y="3448110"/>
              <a:ext cx="0" cy="12305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57201" y="3791981"/>
              <a:ext cx="689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Time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00996" y="4495800"/>
              <a:ext cx="13965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Process 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00996" y="4849488"/>
              <a:ext cx="13965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Process 2</a:t>
              </a:r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23900" y="5867400"/>
            <a:ext cx="6553200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OS gives fair access to CPU, memory, etc.</a:t>
            </a:r>
          </a:p>
        </p:txBody>
      </p:sp>
    </p:spTree>
    <p:extLst>
      <p:ext uri="{BB962C8B-B14F-4D97-AF65-F5344CB8AC3E}">
        <p14:creationId xmlns:p14="http://schemas.microsoft.com/office/powerpoint/2010/main" val="114654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4261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Context Switch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23900" y="1790955"/>
            <a:ext cx="6553200" cy="12741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 flow changes from one process to another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 “context” must be swapped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9920" y="3248464"/>
            <a:ext cx="5001043" cy="2590608"/>
            <a:chOff x="5140960" y="2907268"/>
            <a:chExt cx="5001043" cy="2590608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210995" y="4658003"/>
              <a:ext cx="3930000" cy="4254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943600" y="3428916"/>
              <a:ext cx="0" cy="1720850"/>
            </a:xfrm>
            <a:prstGeom prst="straightConnector1">
              <a:avLst/>
            </a:prstGeom>
            <a:ln w="44450">
              <a:solidFill>
                <a:srgbClr val="FFC00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40960" y="4030966"/>
              <a:ext cx="689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Time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210995" y="4221526"/>
              <a:ext cx="3930000" cy="4254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210995" y="5072426"/>
              <a:ext cx="3930000" cy="4254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210995" y="3790182"/>
              <a:ext cx="3930000" cy="4254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210995" y="3364732"/>
              <a:ext cx="3930000" cy="4254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6433017" y="2907268"/>
              <a:ext cx="122764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Process A</a:t>
              </a: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7956009" y="2907268"/>
              <a:ext cx="123623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Process B</a:t>
              </a:r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 flipH="1">
              <a:off x="6986151" y="3367916"/>
              <a:ext cx="6350" cy="420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8737341" y="3850172"/>
              <a:ext cx="140365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Calibri" pitchFamily="34" charset="0"/>
                </a:rPr>
                <a:t>context switch</a:t>
              </a:r>
            </a:p>
          </p:txBody>
        </p:sp>
        <p:sp>
          <p:nvSpPr>
            <p:cNvPr id="40" name="Text Box 30"/>
            <p:cNvSpPr txBox="1">
              <a:spLocks noChangeArrowheads="1"/>
            </p:cNvSpPr>
            <p:nvPr/>
          </p:nvSpPr>
          <p:spPr bwMode="auto">
            <a:xfrm>
              <a:off x="8738349" y="4702902"/>
              <a:ext cx="140365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Calibri" pitchFamily="34" charset="0"/>
                </a:rPr>
                <a:t>context switch</a:t>
              </a:r>
            </a:p>
          </p:txBody>
        </p:sp>
        <p:sp>
          <p:nvSpPr>
            <p:cNvPr id="43" name="Line 6"/>
            <p:cNvSpPr>
              <a:spLocks noChangeShapeType="1"/>
            </p:cNvSpPr>
            <p:nvPr/>
          </p:nvSpPr>
          <p:spPr bwMode="auto">
            <a:xfrm flipH="1">
              <a:off x="6979801" y="5065692"/>
              <a:ext cx="6350" cy="420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 flipH="1">
              <a:off x="8580001" y="4227492"/>
              <a:ext cx="6350" cy="420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45" name="Straight Arrow Connector 44"/>
            <p:cNvCxnSpPr>
              <a:stCxn id="30" idx="1"/>
              <a:endCxn id="44" idx="0"/>
            </p:cNvCxnSpPr>
            <p:nvPr/>
          </p:nvCxnSpPr>
          <p:spPr bwMode="auto">
            <a:xfrm rot="16200000" flipH="1">
              <a:off x="7566775" y="3207916"/>
              <a:ext cx="438952" cy="1600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</p:cxnSp>
        <p:cxnSp>
          <p:nvCxnSpPr>
            <p:cNvPr id="46" name="Straight Arrow Connector 45"/>
            <p:cNvCxnSpPr>
              <a:stCxn id="44" idx="1"/>
              <a:endCxn id="43" idx="0"/>
            </p:cNvCxnSpPr>
            <p:nvPr/>
          </p:nvCxnSpPr>
          <p:spPr bwMode="auto">
            <a:xfrm rot="16200000" flipH="1" flipV="1">
              <a:off x="7574288" y="4059979"/>
              <a:ext cx="417576" cy="159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2990688946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14523</TotalTime>
  <Words>73</Words>
  <Application>Microsoft Office PowerPoint</Application>
  <PresentationFormat>Widescreen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Arial Black</vt:lpstr>
      <vt:lpstr>Calibri</vt:lpstr>
      <vt:lpstr>DCE</vt:lpstr>
      <vt:lpstr>PowerPoint Presentation</vt:lpstr>
      <vt:lpstr>Scheduling Processes</vt:lpstr>
      <vt:lpstr>Context Switch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405</cp:revision>
  <dcterms:created xsi:type="dcterms:W3CDTF">2009-09-24T20:35:00Z</dcterms:created>
  <dcterms:modified xsi:type="dcterms:W3CDTF">2018-02-22T13:45:12Z</dcterms:modified>
</cp:coreProperties>
</file>