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99" r:id="rId3"/>
    <p:sldId id="400" r:id="rId4"/>
    <p:sldId id="401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2: Concurrency Basics</a:t>
            </a:r>
          </a:p>
          <a:p>
            <a:pPr algn="l"/>
            <a:r>
              <a:rPr lang="en-US" sz="3200" dirty="0"/>
              <a:t>Topic 1.3: Threads and Goroutines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306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Threads vs. Processes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39820" y="1784103"/>
            <a:ext cx="6727780" cy="13480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threads can exist in one process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Threads share some context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OS schedules threads rather than processes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66461" y="3422903"/>
            <a:ext cx="3360104" cy="1356936"/>
            <a:chOff x="1828800" y="3234760"/>
            <a:chExt cx="3360104" cy="1356936"/>
          </a:xfrm>
        </p:grpSpPr>
        <p:sp>
          <p:nvSpPr>
            <p:cNvPr id="5" name="Rounded Rectangle 4"/>
            <p:cNvSpPr/>
            <p:nvPr/>
          </p:nvSpPr>
          <p:spPr>
            <a:xfrm>
              <a:off x="1828800" y="3234760"/>
              <a:ext cx="3360104" cy="10111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05000" y="3396733"/>
              <a:ext cx="3131504" cy="738664"/>
              <a:chOff x="1905000" y="3396733"/>
              <a:chExt cx="3131504" cy="73866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905000" y="3505200"/>
                <a:ext cx="151676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Virtual memory</a:t>
                </a:r>
              </a:p>
              <a:p>
                <a:r>
                  <a:rPr lang="en-US" sz="1400" b="1" dirty="0"/>
                  <a:t>File descriptors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57600" y="3396733"/>
                <a:ext cx="1378904" cy="73866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Stack</a:t>
                </a:r>
              </a:p>
              <a:p>
                <a:r>
                  <a:rPr lang="en-US" sz="1400" b="1" dirty="0"/>
                  <a:t>Data registers</a:t>
                </a:r>
              </a:p>
              <a:p>
                <a:r>
                  <a:rPr lang="en-US" sz="1400" b="1" dirty="0"/>
                  <a:t>Code (PC)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053646" y="4253142"/>
              <a:ext cx="981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Process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8652" y="4906953"/>
            <a:ext cx="6729893" cy="1326579"/>
            <a:chOff x="448652" y="4906953"/>
            <a:chExt cx="6729893" cy="1326579"/>
          </a:xfrm>
        </p:grpSpPr>
        <p:sp>
          <p:nvSpPr>
            <p:cNvPr id="37" name="Rounded Rectangle 36"/>
            <p:cNvSpPr/>
            <p:nvPr/>
          </p:nvSpPr>
          <p:spPr>
            <a:xfrm>
              <a:off x="448652" y="4906953"/>
              <a:ext cx="6729893" cy="13265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095" y="5137667"/>
              <a:ext cx="151676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Virtual memory</a:t>
              </a:r>
            </a:p>
            <a:p>
              <a:r>
                <a:rPr lang="en-US" sz="1400" b="1" dirty="0"/>
                <a:t>File descriptors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34695" y="5029200"/>
              <a:ext cx="1378904" cy="73866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Stack</a:t>
              </a:r>
            </a:p>
            <a:p>
              <a:r>
                <a:rPr lang="en-US" sz="1400" b="1" dirty="0"/>
                <a:t>Data registers</a:t>
              </a:r>
            </a:p>
            <a:p>
              <a:r>
                <a:rPr lang="en-US" sz="1400" b="1" dirty="0"/>
                <a:t>Code (PC)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00500" y="5029200"/>
              <a:ext cx="1378904" cy="73866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Stack</a:t>
              </a:r>
            </a:p>
            <a:p>
              <a:r>
                <a:rPr lang="en-US" sz="1400" b="1" dirty="0"/>
                <a:t>Data registers</a:t>
              </a:r>
            </a:p>
            <a:p>
              <a:r>
                <a:rPr lang="en-US" sz="1400" b="1" dirty="0"/>
                <a:t>Code (PC)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66305" y="5029200"/>
              <a:ext cx="1378904" cy="73866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Stack</a:t>
              </a:r>
            </a:p>
            <a:p>
              <a:r>
                <a:rPr lang="en-US" sz="1400" b="1" dirty="0"/>
                <a:t>Data registers</a:t>
              </a:r>
            </a:p>
            <a:p>
              <a:r>
                <a:rPr lang="en-US" sz="1400" b="1" dirty="0"/>
                <a:t>Code (PC)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18533" y="5767864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70418" y="5770926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43917" y="5770255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Thread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62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195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Goroutines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a thread in Go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execute within a single OS thread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62159" y="3352800"/>
            <a:ext cx="4876682" cy="3006062"/>
            <a:chOff x="2133718" y="3177703"/>
            <a:chExt cx="4876682" cy="3006062"/>
          </a:xfrm>
        </p:grpSpPr>
        <p:sp>
          <p:nvSpPr>
            <p:cNvPr id="22" name="Rounded Rectangle 21"/>
            <p:cNvSpPr/>
            <p:nvPr/>
          </p:nvSpPr>
          <p:spPr>
            <a:xfrm>
              <a:off x="2133718" y="3177703"/>
              <a:ext cx="4876682" cy="25372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2661" y="3693343"/>
              <a:ext cx="151676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Virtual memory</a:t>
              </a:r>
            </a:p>
            <a:p>
              <a:r>
                <a:rPr lang="en-US" sz="1400" b="1" dirty="0"/>
                <a:t>File descriptors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07870" y="3730316"/>
              <a:ext cx="1275148" cy="43102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995261" y="3197236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Main Thread</a:t>
              </a:r>
              <a:endParaRPr lang="en-US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496479" y="4953000"/>
              <a:ext cx="1262539" cy="490734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Goroutine1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7870" y="4953000"/>
              <a:ext cx="1262539" cy="490734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Goroutine1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19261" y="4953000"/>
              <a:ext cx="1262539" cy="490734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Goroutine1</a:t>
              </a:r>
            </a:p>
          </p:txBody>
        </p:sp>
        <p:cxnSp>
          <p:nvCxnSpPr>
            <p:cNvPr id="6" name="Straight Connector 5"/>
            <p:cNvCxnSpPr>
              <a:cxnSpLocks/>
              <a:stCxn id="33" idx="2"/>
              <a:endCxn id="3" idx="0"/>
            </p:cNvCxnSpPr>
            <p:nvPr/>
          </p:nvCxnSpPr>
          <p:spPr>
            <a:xfrm flipH="1">
              <a:off x="3127749" y="4161343"/>
              <a:ext cx="1517695" cy="7916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4639140" y="4161343"/>
              <a:ext cx="6304" cy="7916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4645444" y="4161343"/>
              <a:ext cx="1505087" cy="7916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14800" y="5814433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Process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2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269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Go Runtime Scheduler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13480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Schedules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inside an OS thread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a little OS inside a single OS thread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processor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mapped to a thread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8D1824-C677-485B-8E51-9BC8EC222A9F}"/>
              </a:ext>
            </a:extLst>
          </p:cNvPr>
          <p:cNvGrpSpPr/>
          <p:nvPr/>
        </p:nvGrpSpPr>
        <p:grpSpPr>
          <a:xfrm>
            <a:off x="1924920" y="3278361"/>
            <a:ext cx="4285321" cy="3198639"/>
            <a:chOff x="1924920" y="3049761"/>
            <a:chExt cx="4285321" cy="3198639"/>
          </a:xfrm>
        </p:grpSpPr>
        <p:sp>
          <p:nvSpPr>
            <p:cNvPr id="33" name="TextBox 32"/>
            <p:cNvSpPr txBox="1"/>
            <p:nvPr/>
          </p:nvSpPr>
          <p:spPr>
            <a:xfrm>
              <a:off x="3457531" y="3429000"/>
              <a:ext cx="1393330" cy="3375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36311" y="3049761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Main Thread</a:t>
              </a:r>
              <a:endParaRPr lang="en-US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24920" y="5757666"/>
              <a:ext cx="1262539" cy="490734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Goroutine1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36311" y="5757666"/>
              <a:ext cx="1262539" cy="490734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Goroutine1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47702" y="5757666"/>
              <a:ext cx="1262539" cy="490734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Goroutine1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948502-E920-4621-B5A7-8A2360DC1237}"/>
                </a:ext>
              </a:extLst>
            </p:cNvPr>
            <p:cNvSpPr/>
            <p:nvPr/>
          </p:nvSpPr>
          <p:spPr>
            <a:xfrm>
              <a:off x="3457531" y="5029200"/>
              <a:ext cx="1393330" cy="304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Goruntime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DB17C2-BD0C-4F8A-AC29-02D6840BCE1D}"/>
                </a:ext>
              </a:extLst>
            </p:cNvPr>
            <p:cNvSpPr txBox="1"/>
            <p:nvPr/>
          </p:nvSpPr>
          <p:spPr>
            <a:xfrm>
              <a:off x="3462354" y="4114800"/>
              <a:ext cx="139333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Logical Processor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3656B5-A22F-4D97-9093-9B60B002EF67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 flipH="1">
              <a:off x="2556190" y="5334000"/>
              <a:ext cx="1598006" cy="423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3611E9-D997-4C04-9058-5813E6E70820}"/>
                </a:ext>
              </a:extLst>
            </p:cNvPr>
            <p:cNvCxnSpPr>
              <a:stCxn id="4" idx="2"/>
              <a:endCxn id="34" idx="0"/>
            </p:cNvCxnSpPr>
            <p:nvPr/>
          </p:nvCxnSpPr>
          <p:spPr>
            <a:xfrm flipH="1">
              <a:off x="4067581" y="5334000"/>
              <a:ext cx="86615" cy="423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2CC1B9-CB3D-48A9-914F-67A5D748674A}"/>
                </a:ext>
              </a:extLst>
            </p:cNvPr>
            <p:cNvCxnSpPr>
              <a:stCxn id="4" idx="2"/>
              <a:endCxn id="35" idx="0"/>
            </p:cNvCxnSpPr>
            <p:nvPr/>
          </p:nvCxnSpPr>
          <p:spPr>
            <a:xfrm>
              <a:off x="4154196" y="5334000"/>
              <a:ext cx="1424776" cy="423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85DD8-DD82-4DCF-9E44-0F230796F086}"/>
                </a:ext>
              </a:extLst>
            </p:cNvPr>
            <p:cNvCxnSpPr>
              <a:stCxn id="12" idx="2"/>
              <a:endCxn id="4" idx="0"/>
            </p:cNvCxnSpPr>
            <p:nvPr/>
          </p:nvCxnSpPr>
          <p:spPr>
            <a:xfrm flipH="1">
              <a:off x="4154196" y="4638020"/>
              <a:ext cx="4823" cy="3911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3A519-BEA3-4926-897E-3E11B5EEC6C6}"/>
                </a:ext>
              </a:extLst>
            </p:cNvPr>
            <p:cNvCxnSpPr>
              <a:stCxn id="33" idx="2"/>
              <a:endCxn id="12" idx="0"/>
            </p:cNvCxnSpPr>
            <p:nvPr/>
          </p:nvCxnSpPr>
          <p:spPr>
            <a:xfrm>
              <a:off x="4154196" y="3766547"/>
              <a:ext cx="4823" cy="3482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08006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14523</TotalTime>
  <Words>135</Words>
  <Application>Microsoft Office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DCE</vt:lpstr>
      <vt:lpstr>PowerPoint Presentation</vt:lpstr>
      <vt:lpstr>Threads vs. Processes</vt:lpstr>
      <vt:lpstr>Goroutines</vt:lpstr>
      <vt:lpstr>Go Runtime Scheduler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405</cp:revision>
  <dcterms:created xsi:type="dcterms:W3CDTF">2009-09-24T20:35:00Z</dcterms:created>
  <dcterms:modified xsi:type="dcterms:W3CDTF">2018-02-22T13:44:53Z</dcterms:modified>
</cp:coreProperties>
</file>