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96" r:id="rId3"/>
    <p:sldId id="397" r:id="rId4"/>
    <p:sldId id="398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2: Concurrency Basics</a:t>
            </a:r>
          </a:p>
          <a:p>
            <a:pPr algn="l"/>
            <a:r>
              <a:rPr lang="en-US" sz="3200" dirty="0"/>
              <a:t>Topic 2.2: </a:t>
            </a:r>
            <a:r>
              <a:rPr lang="en-US" sz="3200"/>
              <a:t>Race Conditions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4D68C4-741A-402F-9BDD-602C60835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84545"/>
              </p:ext>
            </p:extLst>
          </p:nvPr>
        </p:nvGraphicFramePr>
        <p:xfrm>
          <a:off x="1557840" y="2819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Race Conditions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B4685-71AB-4DB8-9E09-DC56986DF157}"/>
              </a:ext>
            </a:extLst>
          </p:cNvPr>
          <p:cNvSpPr txBox="1"/>
          <p:nvPr/>
        </p:nvSpPr>
        <p:spPr>
          <a:xfrm>
            <a:off x="1557840" y="2828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6B10-6BBE-4007-B7E6-6B26F94C545B}"/>
              </a:ext>
            </a:extLst>
          </p:cNvPr>
          <p:cNvSpPr txBox="1"/>
          <p:nvPr/>
        </p:nvSpPr>
        <p:spPr>
          <a:xfrm>
            <a:off x="1557840" y="353181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361FF-7BA1-4506-93B4-AD453CAA1850}"/>
              </a:ext>
            </a:extLst>
          </p:cNvPr>
          <p:cNvSpPr txBox="1"/>
          <p:nvPr/>
        </p:nvSpPr>
        <p:spPr>
          <a:xfrm>
            <a:off x="3545792" y="3175605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710608" y="1718131"/>
            <a:ext cx="6528392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Outcome depends on non-deterministic ordering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8978F92-F519-4FC6-A754-1F2BA1E42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64127"/>
              </p:ext>
            </p:extLst>
          </p:nvPr>
        </p:nvGraphicFramePr>
        <p:xfrm>
          <a:off x="1557840" y="4343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4F0C9FA-F987-4BD1-8C2E-FC0D7B74C995}"/>
              </a:ext>
            </a:extLst>
          </p:cNvPr>
          <p:cNvSpPr txBox="1"/>
          <p:nvPr/>
        </p:nvSpPr>
        <p:spPr>
          <a:xfrm>
            <a:off x="1557840" y="4352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104EB-9874-4D17-AF7E-A6A38DE4717F}"/>
              </a:ext>
            </a:extLst>
          </p:cNvPr>
          <p:cNvSpPr txBox="1"/>
          <p:nvPr/>
        </p:nvSpPr>
        <p:spPr>
          <a:xfrm>
            <a:off x="1570379" y="4720259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D0B29A-E983-4C83-9210-202F67DAD624}"/>
              </a:ext>
            </a:extLst>
          </p:cNvPr>
          <p:cNvSpPr txBox="1"/>
          <p:nvPr/>
        </p:nvSpPr>
        <p:spPr>
          <a:xfrm>
            <a:off x="3497053" y="5097118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28CA69-111D-4D94-BCFE-EAEE75DF5912}"/>
              </a:ext>
            </a:extLst>
          </p:cNvPr>
          <p:cNvSpPr txBox="1">
            <a:spLocks/>
          </p:cNvSpPr>
          <p:nvPr/>
        </p:nvSpPr>
        <p:spPr>
          <a:xfrm>
            <a:off x="693246" y="5710535"/>
            <a:ext cx="6528392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Races occur due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75715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4D68C4-741A-402F-9BDD-602C608353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7840" y="2819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Race Conditions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B4685-71AB-4DB8-9E09-DC56986DF157}"/>
              </a:ext>
            </a:extLst>
          </p:cNvPr>
          <p:cNvSpPr txBox="1"/>
          <p:nvPr/>
        </p:nvSpPr>
        <p:spPr>
          <a:xfrm>
            <a:off x="1557840" y="2828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6B10-6BBE-4007-B7E6-6B26F94C545B}"/>
              </a:ext>
            </a:extLst>
          </p:cNvPr>
          <p:cNvSpPr txBox="1"/>
          <p:nvPr/>
        </p:nvSpPr>
        <p:spPr>
          <a:xfrm>
            <a:off x="1557840" y="353181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5361FF-7BA1-4506-93B4-AD453CAA1850}"/>
              </a:ext>
            </a:extLst>
          </p:cNvPr>
          <p:cNvSpPr txBox="1"/>
          <p:nvPr/>
        </p:nvSpPr>
        <p:spPr>
          <a:xfrm>
            <a:off x="3545792" y="3175605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710608" y="1718131"/>
            <a:ext cx="6528392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Outcome depends on non-deterministic ordering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8978F92-F519-4FC6-A754-1F2BA1E42D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7840" y="4343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4F0C9FA-F987-4BD1-8C2E-FC0D7B74C995}"/>
              </a:ext>
            </a:extLst>
          </p:cNvPr>
          <p:cNvSpPr txBox="1"/>
          <p:nvPr/>
        </p:nvSpPr>
        <p:spPr>
          <a:xfrm>
            <a:off x="1557840" y="4352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4104EB-9874-4D17-AF7E-A6A38DE4717F}"/>
              </a:ext>
            </a:extLst>
          </p:cNvPr>
          <p:cNvSpPr txBox="1"/>
          <p:nvPr/>
        </p:nvSpPr>
        <p:spPr>
          <a:xfrm>
            <a:off x="1570379" y="4720259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D0B29A-E983-4C83-9210-202F67DAD624}"/>
              </a:ext>
            </a:extLst>
          </p:cNvPr>
          <p:cNvSpPr txBox="1"/>
          <p:nvPr/>
        </p:nvSpPr>
        <p:spPr>
          <a:xfrm>
            <a:off x="3497053" y="5097118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28CA69-111D-4D94-BCFE-EAEE75DF5912}"/>
              </a:ext>
            </a:extLst>
          </p:cNvPr>
          <p:cNvSpPr txBox="1">
            <a:spLocks/>
          </p:cNvSpPr>
          <p:nvPr/>
        </p:nvSpPr>
        <p:spPr>
          <a:xfrm>
            <a:off x="693246" y="5710535"/>
            <a:ext cx="6528392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Races occur due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990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643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Communication Between Tasks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2B1FBD-602C-496B-940C-E0F28C0A6D20}"/>
              </a:ext>
            </a:extLst>
          </p:cNvPr>
          <p:cNvSpPr txBox="1">
            <a:spLocks/>
          </p:cNvSpPr>
          <p:nvPr/>
        </p:nvSpPr>
        <p:spPr>
          <a:xfrm>
            <a:off x="841047" y="1747081"/>
            <a:ext cx="6528392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Threads are largely independent but not completely independent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 server, one thread per client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CF87D6-B047-4EEE-A92F-72DA4B187533}"/>
              </a:ext>
            </a:extLst>
          </p:cNvPr>
          <p:cNvGrpSpPr/>
          <p:nvPr/>
        </p:nvGrpSpPr>
        <p:grpSpPr>
          <a:xfrm>
            <a:off x="2034271" y="3252165"/>
            <a:ext cx="4230412" cy="1248620"/>
            <a:chOff x="1066800" y="3886199"/>
            <a:chExt cx="4230412" cy="12486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D536C-D656-4244-B7C6-EC813251DAE6}"/>
                </a:ext>
              </a:extLst>
            </p:cNvPr>
            <p:cNvSpPr/>
            <p:nvPr/>
          </p:nvSpPr>
          <p:spPr>
            <a:xfrm>
              <a:off x="1066800" y="3886200"/>
              <a:ext cx="990600" cy="124861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Web Page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D874C4-E88E-4BAE-B85E-E91672C55DC2}"/>
                </a:ext>
              </a:extLst>
            </p:cNvPr>
            <p:cNvSpPr/>
            <p:nvPr/>
          </p:nvSpPr>
          <p:spPr>
            <a:xfrm>
              <a:off x="2572406" y="3886199"/>
              <a:ext cx="914400" cy="124861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Web 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C5A241-A2E7-4F0A-B259-9819E6D81D46}"/>
                </a:ext>
              </a:extLst>
            </p:cNvPr>
            <p:cNvSpPr/>
            <p:nvPr/>
          </p:nvSpPr>
          <p:spPr>
            <a:xfrm>
              <a:off x="4001812" y="3929605"/>
              <a:ext cx="1295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615471-DA87-4C0C-8839-87057B88A57E}"/>
                </a:ext>
              </a:extLst>
            </p:cNvPr>
            <p:cNvSpPr/>
            <p:nvPr/>
          </p:nvSpPr>
          <p:spPr>
            <a:xfrm>
              <a:off x="4001812" y="4381500"/>
              <a:ext cx="1295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65C203-D7F0-4D82-AB7F-7BCEE9BC0427}"/>
                </a:ext>
              </a:extLst>
            </p:cNvPr>
            <p:cNvSpPr/>
            <p:nvPr/>
          </p:nvSpPr>
          <p:spPr>
            <a:xfrm>
              <a:off x="4001812" y="4830019"/>
              <a:ext cx="12954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5B1531-CFA5-4BEF-8FE3-F4A3B3C7697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057400" y="4510509"/>
              <a:ext cx="515006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CFF135-B32F-4133-9E2A-EB197B25B181}"/>
                </a:ext>
              </a:extLst>
            </p:cNvPr>
            <p:cNvCxnSpPr>
              <a:cxnSpLocks/>
            </p:cNvCxnSpPr>
            <p:nvPr/>
          </p:nvCxnSpPr>
          <p:spPr>
            <a:xfrm>
              <a:off x="3486806" y="4082005"/>
              <a:ext cx="487998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7C3A309-A9F3-46F9-8DD3-373D34A2B2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814" y="4533900"/>
              <a:ext cx="487998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F2371-69FA-4608-AE9F-A134079EBED2}"/>
                </a:ext>
              </a:extLst>
            </p:cNvPr>
            <p:cNvCxnSpPr>
              <a:cxnSpLocks/>
            </p:cNvCxnSpPr>
            <p:nvPr/>
          </p:nvCxnSpPr>
          <p:spPr>
            <a:xfrm>
              <a:off x="3486806" y="4982419"/>
              <a:ext cx="487998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D9101E-584A-4386-AAE3-EC9324529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32591"/>
              </p:ext>
            </p:extLst>
          </p:nvPr>
        </p:nvGraphicFramePr>
        <p:xfrm>
          <a:off x="3251200" y="5557556"/>
          <a:ext cx="176559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1399">
                  <a:extLst>
                    <a:ext uri="{9D8B030D-6E8A-4147-A177-3AD203B41FA5}">
                      <a16:colId xmlns:a16="http://schemas.microsoft.com/office/drawing/2014/main" val="3356632020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3441436973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3911217968"/>
                    </a:ext>
                  </a:extLst>
                </a:gridCol>
                <a:gridCol w="441399">
                  <a:extLst>
                    <a:ext uri="{9D8B030D-6E8A-4147-A177-3AD203B41FA5}">
                      <a16:colId xmlns:a16="http://schemas.microsoft.com/office/drawing/2014/main" val="43857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6095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3563F8-2F60-49BE-A27B-03533C58A5CA}"/>
              </a:ext>
            </a:extLst>
          </p:cNvPr>
          <p:cNvSpPr/>
          <p:nvPr/>
        </p:nvSpPr>
        <p:spPr>
          <a:xfrm>
            <a:off x="3251200" y="5557556"/>
            <a:ext cx="882798" cy="7416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26A176-5443-47CE-8B06-D323EAB363D1}"/>
              </a:ext>
            </a:extLst>
          </p:cNvPr>
          <p:cNvSpPr/>
          <p:nvPr/>
        </p:nvSpPr>
        <p:spPr>
          <a:xfrm>
            <a:off x="4133998" y="5557556"/>
            <a:ext cx="882798" cy="7416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8E08B-3784-4150-961D-BD1DC1744367}"/>
              </a:ext>
            </a:extLst>
          </p:cNvPr>
          <p:cNvSpPr/>
          <p:nvPr/>
        </p:nvSpPr>
        <p:spPr>
          <a:xfrm>
            <a:off x="1391166" y="5754670"/>
            <a:ext cx="1326198" cy="347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D33BDE-BA3E-4477-974C-9EBA8F6120E1}"/>
              </a:ext>
            </a:extLst>
          </p:cNvPr>
          <p:cNvSpPr/>
          <p:nvPr/>
        </p:nvSpPr>
        <p:spPr>
          <a:xfrm>
            <a:off x="5531802" y="5754669"/>
            <a:ext cx="1326198" cy="347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Thread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3291DB-54F2-463F-A42B-4404A02F23B2}"/>
              </a:ext>
            </a:extLst>
          </p:cNvPr>
          <p:cNvCxnSpPr/>
          <p:nvPr/>
        </p:nvCxnSpPr>
        <p:spPr>
          <a:xfrm>
            <a:off x="2736194" y="5928395"/>
            <a:ext cx="51500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C87E6A-C52B-493C-9238-9D35EB66F8F7}"/>
              </a:ext>
            </a:extLst>
          </p:cNvPr>
          <p:cNvCxnSpPr/>
          <p:nvPr/>
        </p:nvCxnSpPr>
        <p:spPr>
          <a:xfrm>
            <a:off x="5016796" y="5932854"/>
            <a:ext cx="51500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3AF9CA-A6EA-43CB-AD7C-F860011F316E}"/>
              </a:ext>
            </a:extLst>
          </p:cNvPr>
          <p:cNvSpPr txBox="1"/>
          <p:nvPr/>
        </p:nvSpPr>
        <p:spPr>
          <a:xfrm>
            <a:off x="841047" y="4804375"/>
            <a:ext cx="631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processing, 1 thread per pixel block</a:t>
            </a:r>
          </a:p>
        </p:txBody>
      </p:sp>
    </p:spTree>
    <p:extLst>
      <p:ext uri="{BB962C8B-B14F-4D97-AF65-F5344CB8AC3E}">
        <p14:creationId xmlns:p14="http://schemas.microsoft.com/office/powerpoint/2010/main" val="177744553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14728</TotalTime>
  <Words>139</Words>
  <Application>Microsoft Office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Race Conditions</vt:lpstr>
      <vt:lpstr>Race Conditions</vt:lpstr>
      <vt:lpstr>Communication Between Tasks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407</cp:revision>
  <dcterms:created xsi:type="dcterms:W3CDTF">2009-09-24T20:35:00Z</dcterms:created>
  <dcterms:modified xsi:type="dcterms:W3CDTF">2018-02-22T13:48:00Z</dcterms:modified>
</cp:coreProperties>
</file>