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5"/>
  </p:notesMasterIdLst>
  <p:sldIdLst>
    <p:sldId id="256" r:id="rId2"/>
    <p:sldId id="401" r:id="rId3"/>
    <p:sldId id="402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6784" autoAdjust="0"/>
  </p:normalViewPr>
  <p:slideViewPr>
    <p:cSldViewPr>
      <p:cViewPr varScale="1">
        <p:scale>
          <a:sx n="82" d="100"/>
          <a:sy n="82" d="100"/>
        </p:scale>
        <p:origin x="10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DE8F5-70DF-4D1D-A494-7012FA362663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A302-76AD-4C1B-9E65-7A1957DA1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8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4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lue Bann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Rectangle 1"/>
          <p:cNvSpPr/>
          <p:nvPr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31656" y="990600"/>
            <a:ext cx="11655545" cy="5486400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171450" indent="-171450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514213" indent="-171450">
              <a:buFont typeface="Arial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56976" indent="-171450"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3pPr>
            <a:lvl4pPr marL="1199739" indent="-171450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501" indent="-171450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6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5834357" y="663605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BF6646-2CDE-4770-8BE7-98B0D01BE9CA}" type="slidenum">
              <a:rPr lang="en-CA" sz="1000" smtClean="0">
                <a:solidFill>
                  <a:srgbClr val="1B344A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CA" sz="1000" dirty="0">
              <a:solidFill>
                <a:srgbClr val="1B34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231653" y="320984"/>
            <a:ext cx="11960347" cy="533400"/>
          </a:xfrm>
        </p:spPr>
        <p:txBody>
          <a:bodyPr/>
          <a:lstStyle>
            <a:lvl1pPr>
              <a:defRPr sz="24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3457"/>
            <a:ext cx="10972800" cy="1085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69433"/>
            <a:ext cx="10972800" cy="383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2230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223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93" y="274638"/>
            <a:ext cx="1075890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3493" y="6356351"/>
            <a:ext cx="2844800" cy="365125"/>
          </a:xfrm>
        </p:spPr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2272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5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518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356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70673"/>
            <a:ext cx="7315200" cy="34569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1359991A-EB27-0743-820A-4F6F46794A70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765208C-9839-5042-BB80-20F5690597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9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10B697-77B2-432F-929C-93AF72E9A826}"/>
              </a:ext>
            </a:extLst>
          </p:cNvPr>
          <p:cNvSpPr>
            <a:spLocks noGrp="1"/>
          </p:cNvSpPr>
          <p:nvPr/>
        </p:nvSpPr>
        <p:spPr>
          <a:xfrm>
            <a:off x="2209800" y="2286000"/>
            <a:ext cx="77724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Module 3: Threads in Go</a:t>
            </a:r>
          </a:p>
          <a:p>
            <a:pPr algn="l"/>
            <a:r>
              <a:rPr lang="en-US" sz="3200" dirty="0"/>
              <a:t>Topic 1.1: Goroutines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57983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Creating a Goroutine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723900" y="1790955"/>
            <a:ext cx="6553200" cy="164352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One goroutine is created automatically to execute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Other goroutines are created using the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keyword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37C2037-FCBC-466B-8210-A8AAF43A339E}"/>
              </a:ext>
            </a:extLst>
          </p:cNvPr>
          <p:cNvSpPr txBox="1">
            <a:spLocks/>
          </p:cNvSpPr>
          <p:nvPr/>
        </p:nvSpPr>
        <p:spPr>
          <a:xfrm>
            <a:off x="990600" y="3704530"/>
            <a:ext cx="1752600" cy="13480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1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foo()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2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8683804-22F4-41E6-8A17-657568989203}"/>
              </a:ext>
            </a:extLst>
          </p:cNvPr>
          <p:cNvSpPr txBox="1">
            <a:spLocks/>
          </p:cNvSpPr>
          <p:nvPr/>
        </p:nvSpPr>
        <p:spPr>
          <a:xfrm>
            <a:off x="4953000" y="3704530"/>
            <a:ext cx="1752600" cy="13480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1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 foo()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2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E764805-F4B4-4E14-8FBB-E09AD18D3E81}"/>
              </a:ext>
            </a:extLst>
          </p:cNvPr>
          <p:cNvSpPr txBox="1">
            <a:spLocks/>
          </p:cNvSpPr>
          <p:nvPr/>
        </p:nvSpPr>
        <p:spPr>
          <a:xfrm>
            <a:off x="533400" y="5181600"/>
            <a:ext cx="3575613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Main goroutine blocks on call to foo()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79EDCC4-E3F5-4C25-9215-7A481018BC5A}"/>
              </a:ext>
            </a:extLst>
          </p:cNvPr>
          <p:cNvSpPr txBox="1">
            <a:spLocks/>
          </p:cNvSpPr>
          <p:nvPr/>
        </p:nvSpPr>
        <p:spPr>
          <a:xfrm>
            <a:off x="4343400" y="5181600"/>
            <a:ext cx="3589387" cy="164352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New goroutine created for foo()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Main goroutine does not block</a:t>
            </a:r>
          </a:p>
        </p:txBody>
      </p:sp>
    </p:spTree>
    <p:extLst>
      <p:ext uri="{BB962C8B-B14F-4D97-AF65-F5344CB8AC3E}">
        <p14:creationId xmlns:p14="http://schemas.microsoft.com/office/powerpoint/2010/main" val="289708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53912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Exiting a Goroutine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693246" y="2133600"/>
            <a:ext cx="6553200" cy="245605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goroutine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exits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its code is complete</a:t>
            </a:r>
          </a:p>
          <a:p>
            <a:pPr fontAlgn="auto"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the main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goroutine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complete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all other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goroutines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exit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goroutine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may not complete its execution because main completes early</a:t>
            </a:r>
          </a:p>
        </p:txBody>
      </p:sp>
    </p:spTree>
    <p:extLst>
      <p:ext uri="{BB962C8B-B14F-4D97-AF65-F5344CB8AC3E}">
        <p14:creationId xmlns:p14="http://schemas.microsoft.com/office/powerpoint/2010/main" val="2875541779"/>
      </p:ext>
    </p:extLst>
  </p:cSld>
  <p:clrMapOvr>
    <a:masterClrMapping/>
  </p:clrMapOvr>
</p:sld>
</file>

<file path=ppt/theme/theme1.xml><?xml version="1.0" encoding="utf-8"?>
<a:theme xmlns:a="http://schemas.openxmlformats.org/drawingml/2006/main" name="DCE">
  <a:themeElements>
    <a:clrScheme name="D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CE_4x3_template.potx" id="{4DC6ADB3-0D22-4863-9D3B-7D6CDF59D689}" vid="{89036149-6EB3-488C-9372-F0A2741FBF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17832</TotalTime>
  <Words>102</Words>
  <Application>Microsoft Office PowerPoint</Application>
  <PresentationFormat>Widescreen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ＭＳ Ｐゴシック</vt:lpstr>
      <vt:lpstr>Arial</vt:lpstr>
      <vt:lpstr>Arial Black</vt:lpstr>
      <vt:lpstr>Calibri</vt:lpstr>
      <vt:lpstr>Courier New</vt:lpstr>
      <vt:lpstr>DCE</vt:lpstr>
      <vt:lpstr>PowerPoint Presentation</vt:lpstr>
      <vt:lpstr>Creating a Goroutine</vt:lpstr>
      <vt:lpstr>Exiting a Goroutine</vt:lpstr>
    </vt:vector>
  </TitlesOfParts>
  <Company>UCI Extension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Rashed Iqbal</dc:creator>
  <cp:lastModifiedBy>Ian Harris</cp:lastModifiedBy>
  <cp:revision>424</cp:revision>
  <dcterms:created xsi:type="dcterms:W3CDTF">2009-09-24T20:35:00Z</dcterms:created>
  <dcterms:modified xsi:type="dcterms:W3CDTF">2018-03-29T14:53:34Z</dcterms:modified>
</cp:coreProperties>
</file>