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403" r:id="rId3"/>
    <p:sldId id="404" r:id="rId4"/>
    <p:sldId id="40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Threads in Go</a:t>
            </a:r>
          </a:p>
          <a:p>
            <a:pPr algn="l"/>
            <a:r>
              <a:rPr lang="en-US" sz="3200" dirty="0"/>
              <a:t>Topic 1.2: Exiting Goroutines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2759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Early Exit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4419599"/>
            <a:ext cx="6553200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“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Main routine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is printed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 finished before the 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started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C2037-FCBC-466B-8210-A8AAF43A339E}"/>
              </a:ext>
            </a:extLst>
          </p:cNvPr>
          <p:cNvSpPr txBox="1">
            <a:spLocks/>
          </p:cNvSpPr>
          <p:nvPr/>
        </p:nvSpPr>
        <p:spPr>
          <a:xfrm>
            <a:off x="762000" y="2117990"/>
            <a:ext cx="6484446" cy="1791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go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("New routine")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("Main routine")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7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3542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Delayed Exit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62000" y="4648200"/>
            <a:ext cx="6553200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a delay in the main routine to give the new routine a chance to complete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RoutineMain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Routine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is now printed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C2037-FCBC-466B-8210-A8AAF43A339E}"/>
              </a:ext>
            </a:extLst>
          </p:cNvPr>
          <p:cNvSpPr txBox="1">
            <a:spLocks/>
          </p:cNvSpPr>
          <p:nvPr/>
        </p:nvSpPr>
        <p:spPr>
          <a:xfrm>
            <a:off x="762000" y="2117990"/>
            <a:ext cx="7924800" cy="2234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go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("New routine")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*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("Main routine")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744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477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Timing with </a:t>
            </a:r>
            <a:r>
              <a:rPr lang="en-US" b="1" dirty="0" err="1"/>
              <a:t>Goroutines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80677" y="1981200"/>
            <a:ext cx="6553200" cy="40195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Adding a delay to wait for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Timing assumptions may be wrong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Assumption: delay of 100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will ensure that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time to execute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Maybe the OS schedules another thread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Maybe the Go Runtime schedules another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Timing is nondeterministic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formal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</a:p>
        </p:txBody>
      </p:sp>
    </p:spTree>
    <p:extLst>
      <p:ext uri="{BB962C8B-B14F-4D97-AF65-F5344CB8AC3E}">
        <p14:creationId xmlns:p14="http://schemas.microsoft.com/office/powerpoint/2010/main" val="199952546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17832</TotalTime>
  <Words>146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Early Exit</vt:lpstr>
      <vt:lpstr>Delayed Exit</vt:lpstr>
      <vt:lpstr>Timing with Goroutines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426</cp:revision>
  <dcterms:created xsi:type="dcterms:W3CDTF">2009-09-24T20:35:00Z</dcterms:created>
  <dcterms:modified xsi:type="dcterms:W3CDTF">2018-03-29T14:54:08Z</dcterms:modified>
</cp:coreProperties>
</file>