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5"/>
  </p:notesMasterIdLst>
  <p:sldIdLst>
    <p:sldId id="256" r:id="rId2"/>
    <p:sldId id="406" r:id="rId3"/>
    <p:sldId id="407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6784" autoAdjust="0"/>
  </p:normalViewPr>
  <p:slideViewPr>
    <p:cSldViewPr>
      <p:cViewPr varScale="1">
        <p:scale>
          <a:sx n="82" d="100"/>
          <a:sy n="82" d="100"/>
        </p:scale>
        <p:origin x="10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71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8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31656" y="990600"/>
            <a:ext cx="11655545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834357" y="663605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231653" y="320984"/>
            <a:ext cx="11960347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457"/>
            <a:ext cx="109728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9433"/>
            <a:ext cx="109728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3" y="274638"/>
            <a:ext cx="1075890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3493" y="6356351"/>
            <a:ext cx="28448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2272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70673"/>
            <a:ext cx="73152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2209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3: Threads in Go</a:t>
            </a:r>
          </a:p>
          <a:p>
            <a:pPr algn="l"/>
            <a:r>
              <a:rPr lang="en-US" sz="3200"/>
              <a:t>Topic 2.1: Basic Synchronization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45752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Synchronization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680677" y="1752600"/>
            <a:ext cx="6553200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events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whose execution is viewed by all threads, simultaneously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4D68C4-741A-402F-9BDD-602C60835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540004"/>
              </p:ext>
            </p:extLst>
          </p:nvPr>
        </p:nvGraphicFramePr>
        <p:xfrm>
          <a:off x="1634040" y="2819400"/>
          <a:ext cx="3812836" cy="11125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906418">
                  <a:extLst>
                    <a:ext uri="{9D8B030D-6E8A-4147-A177-3AD203B41FA5}">
                      <a16:colId xmlns:a16="http://schemas.microsoft.com/office/drawing/2014/main" val="107761766"/>
                    </a:ext>
                  </a:extLst>
                </a:gridCol>
                <a:gridCol w="1906418">
                  <a:extLst>
                    <a:ext uri="{9D8B030D-6E8A-4147-A177-3AD203B41FA5}">
                      <a16:colId xmlns:a16="http://schemas.microsoft.com/office/drawing/2014/main" val="883809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4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89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330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2FB4685-71AB-4DB8-9E09-DC56986DF157}"/>
              </a:ext>
            </a:extLst>
          </p:cNvPr>
          <p:cNvSpPr txBox="1"/>
          <p:nvPr/>
        </p:nvSpPr>
        <p:spPr>
          <a:xfrm>
            <a:off x="1634040" y="2828555"/>
            <a:ext cx="1975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16B10-6BBE-4007-B7E6-6B26F94C545B}"/>
              </a:ext>
            </a:extLst>
          </p:cNvPr>
          <p:cNvSpPr txBox="1"/>
          <p:nvPr/>
        </p:nvSpPr>
        <p:spPr>
          <a:xfrm>
            <a:off x="1634040" y="3531810"/>
            <a:ext cx="1975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x + 1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361FF-7BA1-4506-93B4-AD453CAA1850}"/>
              </a:ext>
            </a:extLst>
          </p:cNvPr>
          <p:cNvSpPr txBox="1"/>
          <p:nvPr/>
        </p:nvSpPr>
        <p:spPr>
          <a:xfrm>
            <a:off x="3621992" y="3175605"/>
            <a:ext cx="2016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 x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8978F92-F519-4FC6-A754-1F2BA1E42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599983"/>
              </p:ext>
            </p:extLst>
          </p:nvPr>
        </p:nvGraphicFramePr>
        <p:xfrm>
          <a:off x="1634040" y="4295846"/>
          <a:ext cx="3812836" cy="11125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906418">
                  <a:extLst>
                    <a:ext uri="{9D8B030D-6E8A-4147-A177-3AD203B41FA5}">
                      <a16:colId xmlns:a16="http://schemas.microsoft.com/office/drawing/2014/main" val="107761766"/>
                    </a:ext>
                  </a:extLst>
                </a:gridCol>
                <a:gridCol w="1906418">
                  <a:extLst>
                    <a:ext uri="{9D8B030D-6E8A-4147-A177-3AD203B41FA5}">
                      <a16:colId xmlns:a16="http://schemas.microsoft.com/office/drawing/2014/main" val="883809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4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89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330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4F0C9FA-F987-4BD1-8C2E-FC0D7B74C995}"/>
              </a:ext>
            </a:extLst>
          </p:cNvPr>
          <p:cNvSpPr txBox="1"/>
          <p:nvPr/>
        </p:nvSpPr>
        <p:spPr>
          <a:xfrm>
            <a:off x="1634040" y="4305001"/>
            <a:ext cx="1975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104EB-9874-4D17-AF7E-A6A38DE4717F}"/>
              </a:ext>
            </a:extLst>
          </p:cNvPr>
          <p:cNvSpPr txBox="1"/>
          <p:nvPr/>
        </p:nvSpPr>
        <p:spPr>
          <a:xfrm>
            <a:off x="1646579" y="4672705"/>
            <a:ext cx="1975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x + 1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D0B29A-E983-4C83-9210-202F67DAD624}"/>
              </a:ext>
            </a:extLst>
          </p:cNvPr>
          <p:cNvSpPr txBox="1"/>
          <p:nvPr/>
        </p:nvSpPr>
        <p:spPr>
          <a:xfrm>
            <a:off x="3573253" y="5049564"/>
            <a:ext cx="2016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 x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693246" y="5702085"/>
            <a:ext cx="6088554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Want print to occur after update of x</a:t>
            </a:r>
          </a:p>
        </p:txBody>
      </p:sp>
    </p:spTree>
    <p:extLst>
      <p:ext uri="{BB962C8B-B14F-4D97-AF65-F5344CB8AC3E}">
        <p14:creationId xmlns:p14="http://schemas.microsoft.com/office/powerpoint/2010/main" val="208543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70551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Synchronization Example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609600" y="4419600"/>
            <a:ext cx="6088554" cy="20867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EVENT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viewed by all tasks at the same time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Print must occur after update of x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Synchronization is used to restrict bad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interleavings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7200" y="1905000"/>
            <a:ext cx="5958949" cy="2175695"/>
            <a:chOff x="572297" y="1703302"/>
            <a:chExt cx="5958949" cy="2175695"/>
          </a:xfrm>
        </p:grpSpPr>
        <p:sp>
          <p:nvSpPr>
            <p:cNvPr id="2" name="TextBox 1"/>
            <p:cNvSpPr txBox="1"/>
            <p:nvPr/>
          </p:nvSpPr>
          <p:spPr>
            <a:xfrm>
              <a:off x="572297" y="2362200"/>
              <a:ext cx="2396810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=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= x + 1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GLOBAL EVENT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81400" y="3048000"/>
              <a:ext cx="2949846" cy="8309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GLOBAL EVENT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print x</a:t>
              </a:r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21872099-EFBE-4C0C-94DF-154D983A1639}"/>
                </a:ext>
              </a:extLst>
            </p:cNvPr>
            <p:cNvSpPr txBox="1">
              <a:spLocks/>
            </p:cNvSpPr>
            <p:nvPr/>
          </p:nvSpPr>
          <p:spPr>
            <a:xfrm>
              <a:off x="1237302" y="1703302"/>
              <a:ext cx="1066800" cy="400110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spcAft>
                  <a:spcPts val="0"/>
                </a:spcAft>
                <a:buNone/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Task 1</a:t>
              </a:r>
            </a:p>
          </p:txBody>
        </p:sp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21872099-EFBE-4C0C-94DF-154D983A1639}"/>
                </a:ext>
              </a:extLst>
            </p:cNvPr>
            <p:cNvSpPr txBox="1">
              <a:spLocks/>
            </p:cNvSpPr>
            <p:nvPr/>
          </p:nvSpPr>
          <p:spPr>
            <a:xfrm>
              <a:off x="4522923" y="1703302"/>
              <a:ext cx="1066800" cy="400110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spcAft>
                  <a:spcPts val="0"/>
                </a:spcAft>
                <a:buNone/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Task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2035213"/>
      </p:ext>
    </p:extLst>
  </p:cSld>
  <p:clrMapOvr>
    <a:masterClrMapping/>
  </p:clrMapOvr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17833</TotalTime>
  <Words>113</Words>
  <Application>Microsoft Office PowerPoint</Application>
  <PresentationFormat>Widescreen</PresentationFormat>
  <Paragraphs>24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ＭＳ Ｐゴシック</vt:lpstr>
      <vt:lpstr>Arial</vt:lpstr>
      <vt:lpstr>Arial Black</vt:lpstr>
      <vt:lpstr>Calibri</vt:lpstr>
      <vt:lpstr>Courier New</vt:lpstr>
      <vt:lpstr>DCE</vt:lpstr>
      <vt:lpstr>PowerPoint Presentation</vt:lpstr>
      <vt:lpstr>Synchronization</vt:lpstr>
      <vt:lpstr>Synchronization Example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Ian Harris</cp:lastModifiedBy>
  <cp:revision>429</cp:revision>
  <dcterms:created xsi:type="dcterms:W3CDTF">2009-09-24T20:35:00Z</dcterms:created>
  <dcterms:modified xsi:type="dcterms:W3CDTF">2018-03-29T14:57:54Z</dcterms:modified>
</cp:coreProperties>
</file>