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408" r:id="rId3"/>
    <p:sldId id="409" r:id="rId4"/>
    <p:sldId id="410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82" d="100"/>
          <a:sy n="82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5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Threads in Go</a:t>
            </a:r>
          </a:p>
          <a:p>
            <a:pPr algn="l"/>
            <a:r>
              <a:rPr lang="en-US" sz="3200" dirty="0"/>
              <a:t>Topic 2.2: Wait Groups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554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Sync </a:t>
            </a:r>
            <a:r>
              <a:rPr lang="en-US" b="1" dirty="0" err="1"/>
              <a:t>WaitGroup</a:t>
            </a:r>
            <a:endParaRPr lang="en-US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457200" y="1981200"/>
            <a:ext cx="6088554" cy="42534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Sync package contains functions to synchronize between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sync.WaitGroup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forces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wait for other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Contains an internal counter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Increment counter for each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wait for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Decrement counter when each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completes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Waiting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cannot continue until counter is 0</a:t>
            </a:r>
          </a:p>
        </p:txBody>
      </p:sp>
    </p:spTree>
    <p:extLst>
      <p:ext uri="{BB962C8B-B14F-4D97-AF65-F5344CB8AC3E}">
        <p14:creationId xmlns:p14="http://schemas.microsoft.com/office/powerpoint/2010/main" val="35199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772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Using </a:t>
            </a:r>
            <a:r>
              <a:rPr lang="en-US" b="1" dirty="0" err="1"/>
              <a:t>WaitGroup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53340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Add() </a:t>
            </a:r>
            <a:r>
              <a:rPr lang="en-US" dirty="0"/>
              <a:t>increments the counter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Done() </a:t>
            </a:r>
            <a:r>
              <a:rPr lang="en-US" dirty="0"/>
              <a:t>decrements the counter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en-US" dirty="0"/>
              <a:t>blocks until counter == 0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14893" y="1604098"/>
            <a:ext cx="5604907" cy="3440492"/>
            <a:chOff x="414893" y="1604098"/>
            <a:chExt cx="5604907" cy="3440492"/>
          </a:xfrm>
        </p:grpSpPr>
        <p:grpSp>
          <p:nvGrpSpPr>
            <p:cNvPr id="32" name="Group 31"/>
            <p:cNvGrpSpPr/>
            <p:nvPr/>
          </p:nvGrpSpPr>
          <p:grpSpPr>
            <a:xfrm>
              <a:off x="414893" y="1981200"/>
              <a:ext cx="5604907" cy="3063390"/>
              <a:chOff x="228600" y="1889610"/>
              <a:chExt cx="5604907" cy="306339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3187831" y="1981200"/>
                <a:ext cx="0" cy="1105085"/>
              </a:xfrm>
              <a:prstGeom prst="line">
                <a:avLst/>
              </a:prstGeom>
              <a:ln w="666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187831" y="4114800"/>
                <a:ext cx="0" cy="838200"/>
              </a:xfrm>
              <a:prstGeom prst="line">
                <a:avLst/>
              </a:prstGeom>
              <a:ln w="666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343400" y="2757341"/>
                <a:ext cx="0" cy="1357459"/>
              </a:xfrm>
              <a:prstGeom prst="line">
                <a:avLst/>
              </a:prstGeom>
              <a:ln w="66675"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8600" y="1889610"/>
                <a:ext cx="28938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en-US" sz="2000" dirty="0" err="1">
                    <a:solidFill>
                      <a:srgbClr val="3A4145"/>
                    </a:solidFill>
                    <a:latin typeface="Inconsolata"/>
                  </a:rPr>
                  <a:t>var</a:t>
                </a:r>
                <a:r>
                  <a:rPr lang="en-US" altLang="en-US" sz="2000" dirty="0">
                    <a:solidFill>
                      <a:srgbClr val="3A4145"/>
                    </a:solidFill>
                    <a:latin typeface="Inconsolata"/>
                  </a:rPr>
                  <a:t> </a:t>
                </a:r>
                <a:r>
                  <a:rPr lang="en-US" altLang="en-US" sz="2000" dirty="0" err="1">
                    <a:solidFill>
                      <a:srgbClr val="3A4145"/>
                    </a:solidFill>
                    <a:latin typeface="Inconsolata"/>
                  </a:rPr>
                  <a:t>wg</a:t>
                </a:r>
                <a:r>
                  <a:rPr lang="en-US" altLang="en-US" sz="2000" dirty="0">
                    <a:solidFill>
                      <a:srgbClr val="3A4145"/>
                    </a:solidFill>
                    <a:latin typeface="Inconsolata"/>
                  </a:rPr>
                  <a:t> </a:t>
                </a:r>
                <a:r>
                  <a:rPr lang="en-US" altLang="en-US" sz="2000" dirty="0" err="1">
                    <a:solidFill>
                      <a:srgbClr val="3A4145"/>
                    </a:solidFill>
                    <a:latin typeface="Inconsolata"/>
                  </a:rPr>
                  <a:t>sync.WaitGroup</a:t>
                </a:r>
                <a:r>
                  <a:rPr lang="en-US" altLang="en-US" sz="2000" dirty="0"/>
                  <a:t> </a:t>
                </a:r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95959" y="2211540"/>
                <a:ext cx="14237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en-US" sz="2000" b="1" dirty="0" err="1">
                    <a:solidFill>
                      <a:srgbClr val="FF0000"/>
                    </a:solidFill>
                    <a:latin typeface="Inconsolata"/>
                  </a:rPr>
                  <a:t>wg.Add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Inconsolata"/>
                  </a:rPr>
                  <a:t>(1)</a:t>
                </a:r>
                <a:endParaRPr lang="en-US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86571" y="2533470"/>
                <a:ext cx="1566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en-US" sz="2000" dirty="0">
                    <a:solidFill>
                      <a:srgbClr val="3A4145"/>
                    </a:solidFill>
                    <a:latin typeface="Inconsolata"/>
                  </a:rPr>
                  <a:t>go foo(&amp;</a:t>
                </a:r>
                <a:r>
                  <a:rPr lang="en-US" altLang="en-US" sz="2000" dirty="0" err="1">
                    <a:solidFill>
                      <a:srgbClr val="3A4145"/>
                    </a:solidFill>
                    <a:latin typeface="Inconsolata"/>
                  </a:rPr>
                  <a:t>wg</a:t>
                </a:r>
                <a:r>
                  <a:rPr lang="en-US" altLang="en-US" sz="2000" dirty="0">
                    <a:solidFill>
                      <a:srgbClr val="3A4145"/>
                    </a:solidFill>
                    <a:latin typeface="Inconsolata"/>
                  </a:rPr>
                  <a:t>)</a:t>
                </a:r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94368" y="2886230"/>
                <a:ext cx="1311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en-US" sz="2000" b="1" dirty="0" err="1">
                    <a:solidFill>
                      <a:srgbClr val="FF0000"/>
                    </a:solidFill>
                    <a:latin typeface="Inconsolata"/>
                  </a:rPr>
                  <a:t>wg.Wait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Inconsolata"/>
                  </a:rPr>
                  <a:t>()</a:t>
                </a:r>
                <a:endParaRPr lang="en-US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3187831" y="2743465"/>
                <a:ext cx="115556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201971" y="4114800"/>
                <a:ext cx="114142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409719" y="3914745"/>
                <a:ext cx="14237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en-US" sz="2000" b="1" dirty="0" err="1">
                    <a:solidFill>
                      <a:srgbClr val="FF0000"/>
                    </a:solidFill>
                    <a:latin typeface="Inconsolata"/>
                  </a:rPr>
                  <a:t>wg.Done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Inconsolata"/>
                  </a:rPr>
                  <a:t>()</a:t>
                </a:r>
                <a:endParaRPr lang="en-US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77965" y="41910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339466" y="160409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Main thread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19176" y="161650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Foo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30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527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/>
              <a:t>WaitGroup</a:t>
            </a:r>
            <a:r>
              <a:rPr lang="en-US" b="1" dirty="0"/>
              <a:t>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7C2037-FCBC-466B-8210-A8AAF43A339E}"/>
              </a:ext>
            </a:extLst>
          </p:cNvPr>
          <p:cNvSpPr txBox="1">
            <a:spLocks/>
          </p:cNvSpPr>
          <p:nvPr/>
        </p:nvSpPr>
        <p:spPr>
          <a:xfrm>
            <a:off x="457200" y="1630501"/>
            <a:ext cx="6553200" cy="4893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("New routine")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go foo(&amp;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("Main routine")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333923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17835</TotalTime>
  <Words>172</Words>
  <Application>Microsoft Office PowerPoint</Application>
  <PresentationFormat>Widescreen</PresentationFormat>
  <Paragraphs>36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Courier New</vt:lpstr>
      <vt:lpstr>Inconsolata</vt:lpstr>
      <vt:lpstr>DCE</vt:lpstr>
      <vt:lpstr>PowerPoint Presentation</vt:lpstr>
      <vt:lpstr>Sync WaitGroup</vt:lpstr>
      <vt:lpstr>Using WaitGroup</vt:lpstr>
      <vt:lpstr>WaitGroup Example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430</cp:revision>
  <dcterms:created xsi:type="dcterms:W3CDTF">2009-09-24T20:35:00Z</dcterms:created>
  <dcterms:modified xsi:type="dcterms:W3CDTF">2018-03-29T14:57:39Z</dcterms:modified>
</cp:coreProperties>
</file>