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6"/>
  </p:notesMasterIdLst>
  <p:sldIdLst>
    <p:sldId id="256" r:id="rId2"/>
    <p:sldId id="401" r:id="rId3"/>
    <p:sldId id="402" r:id="rId4"/>
    <p:sldId id="412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6784" autoAdjust="0"/>
  </p:normalViewPr>
  <p:slideViewPr>
    <p:cSldViewPr>
      <p:cViewPr varScale="1">
        <p:scale>
          <a:sx n="82" d="100"/>
          <a:sy n="82" d="100"/>
        </p:scale>
        <p:origin x="10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41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89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3: Threads in Go</a:t>
            </a:r>
          </a:p>
          <a:p>
            <a:pPr algn="l"/>
            <a:r>
              <a:rPr lang="en-US" sz="3200"/>
              <a:t>Topic 3.1</a:t>
            </a:r>
            <a:r>
              <a:rPr lang="en-US" sz="3200" dirty="0"/>
              <a:t>: Communication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73019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err="1"/>
              <a:t>Goroutine</a:t>
            </a:r>
            <a:r>
              <a:rPr lang="en-US" b="1" dirty="0"/>
              <a:t> Communication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838200" y="1905000"/>
            <a:ext cx="6553200" cy="422885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Goroutines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usually work together to perform a bigger task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Often need to send data to collaborate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Find the product of 4 integers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Make 2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goroutines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each multiplies a pair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goroutine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multiplies the 2 results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Need to send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from main routine to the two sub-routines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Need to send results from sub-routines back to main routine</a:t>
            </a:r>
          </a:p>
        </p:txBody>
      </p:sp>
    </p:spTree>
    <p:extLst>
      <p:ext uri="{BB962C8B-B14F-4D97-AF65-F5344CB8AC3E}">
        <p14:creationId xmlns:p14="http://schemas.microsoft.com/office/powerpoint/2010/main" val="289708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27254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Channels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712296" y="1828800"/>
            <a:ext cx="6553200" cy="400725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Transfer data between goroutines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Channels are typed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make()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create a channel</a:t>
            </a:r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:= make(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Send and receive data using the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operator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Send data on a channel</a:t>
            </a:r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Receive data from a channel</a:t>
            </a:r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:=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287554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09600" y="849630"/>
            <a:ext cx="48910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Channel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7C2037-FCBC-466B-8210-A8AAF43A339E}"/>
              </a:ext>
            </a:extLst>
          </p:cNvPr>
          <p:cNvSpPr txBox="1">
            <a:spLocks/>
          </p:cNvSpPr>
          <p:nvPr/>
        </p:nvSpPr>
        <p:spPr>
          <a:xfrm>
            <a:off x="609600" y="1828800"/>
            <a:ext cx="7315200" cy="44504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prod(v1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v2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 &lt;- v1 * v2}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 := make(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go prod(1, 2, c)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go prod(3, 4, c)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a := &lt;- c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b := &lt;- c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(a*b)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7672634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18384</TotalTime>
  <Words>137</Words>
  <Application>Microsoft Office PowerPoint</Application>
  <PresentationFormat>Widescreen</PresentationFormat>
  <Paragraphs>34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Arial Black</vt:lpstr>
      <vt:lpstr>Calibri</vt:lpstr>
      <vt:lpstr>Courier New</vt:lpstr>
      <vt:lpstr>DCE</vt:lpstr>
      <vt:lpstr>PowerPoint Presentation</vt:lpstr>
      <vt:lpstr>Goroutine Communication</vt:lpstr>
      <vt:lpstr>Channels</vt:lpstr>
      <vt:lpstr>Channel Example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 Harris</cp:lastModifiedBy>
  <cp:revision>449</cp:revision>
  <dcterms:created xsi:type="dcterms:W3CDTF">2009-09-24T20:35:00Z</dcterms:created>
  <dcterms:modified xsi:type="dcterms:W3CDTF">2018-03-29T15:00:30Z</dcterms:modified>
</cp:coreProperties>
</file>