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5"/>
  </p:notesMasterIdLst>
  <p:sldIdLst>
    <p:sldId id="256" r:id="rId2"/>
    <p:sldId id="414" r:id="rId3"/>
    <p:sldId id="417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784" autoAdjust="0"/>
  </p:normalViewPr>
  <p:slideViewPr>
    <p:cSldViewPr>
      <p:cViewPr varScale="1">
        <p:scale>
          <a:sx n="115" d="100"/>
          <a:sy n="115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6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3: Threads in Go</a:t>
            </a:r>
          </a:p>
          <a:p>
            <a:pPr algn="l"/>
            <a:r>
              <a:rPr lang="en-US" sz="3200" dirty="0"/>
              <a:t>Topic 3.2: </a:t>
            </a:r>
            <a:r>
              <a:rPr lang="en-US" sz="3200"/>
              <a:t>Blocking on Channels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577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Unbuffered Channel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1981200"/>
            <a:ext cx="6553200" cy="20867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Unbuffered channels cannot hold data in transit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Default is unbuffered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Sending blocks until data is received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Receiving blocks until data is sent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29085-54AD-4AD3-AD83-41A44C8E0E8E}"/>
              </a:ext>
            </a:extLst>
          </p:cNvPr>
          <p:cNvSpPr txBox="1"/>
          <p:nvPr/>
        </p:nvSpPr>
        <p:spPr>
          <a:xfrm>
            <a:off x="1258005" y="4667310"/>
            <a:ext cx="129073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&lt;- 3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BBA6C-1BF3-4830-9071-1749F07EA8BD}"/>
              </a:ext>
            </a:extLst>
          </p:cNvPr>
          <p:cNvSpPr txBox="1"/>
          <p:nvPr/>
        </p:nvSpPr>
        <p:spPr>
          <a:xfrm>
            <a:off x="4397332" y="5985061"/>
            <a:ext cx="1843774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:= &lt;-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098FDE-D2DC-40A1-9E16-B0BCADBA7A26}"/>
              </a:ext>
            </a:extLst>
          </p:cNvPr>
          <p:cNvSpPr txBox="1">
            <a:spLocks/>
          </p:cNvSpPr>
          <p:nvPr/>
        </p:nvSpPr>
        <p:spPr>
          <a:xfrm>
            <a:off x="1369974" y="4267200"/>
            <a:ext cx="1066800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02DAAD-9AF6-4053-B3A9-4BE14BCB6AE8}"/>
              </a:ext>
            </a:extLst>
          </p:cNvPr>
          <p:cNvSpPr txBox="1">
            <a:spLocks/>
          </p:cNvSpPr>
          <p:nvPr/>
        </p:nvSpPr>
        <p:spPr>
          <a:xfrm>
            <a:off x="4655595" y="4267200"/>
            <a:ext cx="1066800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5406B-8C22-49F3-B818-A8B4335859C9}"/>
              </a:ext>
            </a:extLst>
          </p:cNvPr>
          <p:cNvSpPr txBox="1"/>
          <p:nvPr/>
        </p:nvSpPr>
        <p:spPr>
          <a:xfrm>
            <a:off x="2436774" y="5298252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hour later …</a:t>
            </a:r>
          </a:p>
        </p:txBody>
      </p:sp>
    </p:spTree>
    <p:extLst>
      <p:ext uri="{BB962C8B-B14F-4D97-AF65-F5344CB8AC3E}">
        <p14:creationId xmlns:p14="http://schemas.microsoft.com/office/powerpoint/2010/main" val="4988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8276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Blocking and Synchronization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72FBDA-44BE-48AE-8FC3-8FC2CB781606}"/>
              </a:ext>
            </a:extLst>
          </p:cNvPr>
          <p:cNvGrpSpPr/>
          <p:nvPr/>
        </p:nvGrpSpPr>
        <p:grpSpPr>
          <a:xfrm>
            <a:off x="1143000" y="5024735"/>
            <a:ext cx="4754850" cy="461665"/>
            <a:chOff x="1061027" y="2286000"/>
            <a:chExt cx="4754850" cy="461665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437C2037-FCBC-466B-8210-A8AAF43A339E}"/>
                </a:ext>
              </a:extLst>
            </p:cNvPr>
            <p:cNvSpPr txBox="1">
              <a:spLocks/>
            </p:cNvSpPr>
            <p:nvPr/>
          </p:nvSpPr>
          <p:spPr>
            <a:xfrm>
              <a:off x="4032826" y="2286000"/>
              <a:ext cx="1783051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c</a:t>
              </a: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437C2037-FCBC-466B-8210-A8AAF43A339E}"/>
                </a:ext>
              </a:extLst>
            </p:cNvPr>
            <p:cNvSpPr txBox="1">
              <a:spLocks/>
            </p:cNvSpPr>
            <p:nvPr/>
          </p:nvSpPr>
          <p:spPr>
            <a:xfrm>
              <a:off x="1061027" y="2286000"/>
              <a:ext cx="1364154" cy="4616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 &lt;- 3</a:t>
              </a: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2039815"/>
            <a:ext cx="6248574" cy="20867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communication is synchronous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Blocking is the same as waiting for communication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Receiving and ignoring the result is same as a Wait()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6792E7-A473-4E2B-87C7-3679D08BFD6A}"/>
              </a:ext>
            </a:extLst>
          </p:cNvPr>
          <p:cNvSpPr txBox="1">
            <a:spLocks/>
          </p:cNvSpPr>
          <p:nvPr/>
        </p:nvSpPr>
        <p:spPr>
          <a:xfrm>
            <a:off x="1295400" y="4567535"/>
            <a:ext cx="1066800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CE1B76-F129-45DC-AE5E-016755F41E94}"/>
              </a:ext>
            </a:extLst>
          </p:cNvPr>
          <p:cNvSpPr txBox="1">
            <a:spLocks/>
          </p:cNvSpPr>
          <p:nvPr/>
        </p:nvSpPr>
        <p:spPr>
          <a:xfrm>
            <a:off x="4472924" y="4567535"/>
            <a:ext cx="1066800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35080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18523</TotalTime>
  <Words>88</Words>
  <Application>Microsoft Office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Unbuffered Channel</vt:lpstr>
      <vt:lpstr>Blocking and Synchronization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Russell Kawaguchi</cp:lastModifiedBy>
  <cp:revision>452</cp:revision>
  <dcterms:created xsi:type="dcterms:W3CDTF">2009-09-24T20:35:00Z</dcterms:created>
  <dcterms:modified xsi:type="dcterms:W3CDTF">2018-03-29T17:54:48Z</dcterms:modified>
</cp:coreProperties>
</file>