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411" r:id="rId3"/>
    <p:sldId id="413" r:id="rId4"/>
    <p:sldId id="415" r:id="rId5"/>
    <p:sldId id="41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Threads in Go</a:t>
            </a:r>
          </a:p>
          <a:p>
            <a:pPr algn="l"/>
            <a:r>
              <a:rPr lang="en-US" sz="3200" dirty="0"/>
              <a:t>Topic 3.3: Buffered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921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Channel Capacity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81200"/>
            <a:ext cx="6553200" cy="41549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Channels can contain a limited number of objects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Default size 0 (unbuffered)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number of objects it can hold in transit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Optional argument to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defines channel capacity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:= make(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Sending only blocks if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is full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only blocks if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is empty</a:t>
            </a:r>
          </a:p>
        </p:txBody>
      </p:sp>
    </p:spTree>
    <p:extLst>
      <p:ext uri="{BB962C8B-B14F-4D97-AF65-F5344CB8AC3E}">
        <p14:creationId xmlns:p14="http://schemas.microsoft.com/office/powerpoint/2010/main" val="19768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401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Channel Blocking, Receive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12296" y="4794640"/>
            <a:ext cx="5993304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receive blocks until send occurs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Second receive blocks forever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43054" y="2823865"/>
            <a:ext cx="3690480" cy="762000"/>
            <a:chOff x="762000" y="1981200"/>
            <a:chExt cx="3690480" cy="762000"/>
          </a:xfrm>
        </p:grpSpPr>
        <p:sp>
          <p:nvSpPr>
            <p:cNvPr id="2" name="Oval 1"/>
            <p:cNvSpPr/>
            <p:nvPr/>
          </p:nvSpPr>
          <p:spPr>
            <a:xfrm>
              <a:off x="762000" y="1981200"/>
              <a:ext cx="8382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26240" y="1981200"/>
              <a:ext cx="762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14280" y="1981200"/>
              <a:ext cx="8382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  <p:cxnSp>
          <p:nvCxnSpPr>
            <p:cNvPr id="5" name="Straight Arrow Connector 4"/>
            <p:cNvCxnSpPr>
              <a:stCxn id="2" idx="6"/>
              <a:endCxn id="3" idx="1"/>
            </p:cNvCxnSpPr>
            <p:nvPr/>
          </p:nvCxnSpPr>
          <p:spPr>
            <a:xfrm>
              <a:off x="1600200" y="2362200"/>
              <a:ext cx="626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3"/>
              <a:endCxn id="6" idx="2"/>
            </p:cNvCxnSpPr>
            <p:nvPr/>
          </p:nvCxnSpPr>
          <p:spPr>
            <a:xfrm>
              <a:off x="2988240" y="2362200"/>
              <a:ext cx="626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1080077" y="3814465"/>
            <a:ext cx="136415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&lt;- 3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3701328" y="3814465"/>
            <a:ext cx="2133600" cy="9048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:= &lt;- c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:= &lt;- 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12296" y="1981200"/>
            <a:ext cx="4240704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with capacity 1</a:t>
            </a:r>
          </a:p>
        </p:txBody>
      </p:sp>
    </p:spTree>
    <p:extLst>
      <p:ext uri="{BB962C8B-B14F-4D97-AF65-F5344CB8AC3E}">
        <p14:creationId xmlns:p14="http://schemas.microsoft.com/office/powerpoint/2010/main" val="24378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646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Channel Blocking, Send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24004" y="2212776"/>
            <a:ext cx="3690480" cy="762000"/>
            <a:chOff x="762000" y="1981200"/>
            <a:chExt cx="3690480" cy="762000"/>
          </a:xfrm>
        </p:grpSpPr>
        <p:sp>
          <p:nvSpPr>
            <p:cNvPr id="2" name="Oval 1"/>
            <p:cNvSpPr/>
            <p:nvPr/>
          </p:nvSpPr>
          <p:spPr>
            <a:xfrm>
              <a:off x="762000" y="1981200"/>
              <a:ext cx="8382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26240" y="1981200"/>
              <a:ext cx="762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14280" y="1981200"/>
              <a:ext cx="8382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  <p:cxnSp>
          <p:nvCxnSpPr>
            <p:cNvPr id="5" name="Straight Arrow Connector 4"/>
            <p:cNvCxnSpPr>
              <a:stCxn id="2" idx="6"/>
              <a:endCxn id="3" idx="1"/>
            </p:cNvCxnSpPr>
            <p:nvPr/>
          </p:nvCxnSpPr>
          <p:spPr>
            <a:xfrm>
              <a:off x="1600200" y="2362200"/>
              <a:ext cx="626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3"/>
              <a:endCxn id="6" idx="2"/>
            </p:cNvCxnSpPr>
            <p:nvPr/>
          </p:nvCxnSpPr>
          <p:spPr>
            <a:xfrm>
              <a:off x="2988240" y="2362200"/>
              <a:ext cx="626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3682278" y="3736776"/>
            <a:ext cx="21336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:= &lt;- c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1061027" y="3736776"/>
            <a:ext cx="1364154" cy="9048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&lt;- 3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557991" y="5157309"/>
            <a:ext cx="6248574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Second send blocks until receive is done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 can block until first send is done</a:t>
            </a:r>
          </a:p>
        </p:txBody>
      </p:sp>
    </p:spTree>
    <p:extLst>
      <p:ext uri="{BB962C8B-B14F-4D97-AF65-F5344CB8AC3E}">
        <p14:creationId xmlns:p14="http://schemas.microsoft.com/office/powerpoint/2010/main" val="25178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882400" y="865467"/>
            <a:ext cx="4573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Use of Buffering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568536" y="2087338"/>
            <a:ext cx="624857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Sender and receiver do not need to operate at exactly the same speed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C5BBA8-DFA6-4716-8F5C-28BDB1CBAA9C}"/>
              </a:ext>
            </a:extLst>
          </p:cNvPr>
          <p:cNvGrpSpPr/>
          <p:nvPr/>
        </p:nvGrpSpPr>
        <p:grpSpPr>
          <a:xfrm>
            <a:off x="539228" y="3370765"/>
            <a:ext cx="5696464" cy="1223665"/>
            <a:chOff x="894123" y="3653135"/>
            <a:chExt cx="5696464" cy="1223665"/>
          </a:xfrm>
        </p:grpSpPr>
        <p:sp>
          <p:nvSpPr>
            <p:cNvPr id="2" name="Oval 1"/>
            <p:cNvSpPr/>
            <p:nvPr/>
          </p:nvSpPr>
          <p:spPr>
            <a:xfrm>
              <a:off x="1143000" y="4114800"/>
              <a:ext cx="8382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444365" y="4114800"/>
              <a:ext cx="8382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3B414A-5521-457D-804D-67B9F75E5223}"/>
                </a:ext>
              </a:extLst>
            </p:cNvPr>
            <p:cNvGrpSpPr/>
            <p:nvPr/>
          </p:nvGrpSpPr>
          <p:grpSpPr>
            <a:xfrm>
              <a:off x="2590800" y="4333523"/>
              <a:ext cx="2300894" cy="314677"/>
              <a:chOff x="2590800" y="4333523"/>
              <a:chExt cx="2300894" cy="31467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590800" y="4343400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0191C1-218A-4484-B3F2-ED3151F0E324}"/>
                  </a:ext>
                </a:extLst>
              </p:cNvPr>
              <p:cNvSpPr/>
              <p:nvPr/>
            </p:nvSpPr>
            <p:spPr>
              <a:xfrm>
                <a:off x="2880884" y="4343400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D32368-4AD6-4344-8BF7-71464544DA58}"/>
                  </a:ext>
                </a:extLst>
              </p:cNvPr>
              <p:cNvSpPr/>
              <p:nvPr/>
            </p:nvSpPr>
            <p:spPr>
              <a:xfrm>
                <a:off x="3169244" y="4343400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F701A7-8F03-4876-9F9B-57C93BA9FB68}"/>
                  </a:ext>
                </a:extLst>
              </p:cNvPr>
              <p:cNvSpPr/>
              <p:nvPr/>
            </p:nvSpPr>
            <p:spPr>
              <a:xfrm>
                <a:off x="3464277" y="4333523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787EB1-A8DC-42BD-9E5D-4A3B3540DABD}"/>
                  </a:ext>
                </a:extLst>
              </p:cNvPr>
              <p:cNvSpPr/>
              <p:nvPr/>
            </p:nvSpPr>
            <p:spPr>
              <a:xfrm>
                <a:off x="3740613" y="4343400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5365ED-F3B0-4C1C-9D4A-4A15D88143A7}"/>
                  </a:ext>
                </a:extLst>
              </p:cNvPr>
              <p:cNvSpPr/>
              <p:nvPr/>
            </p:nvSpPr>
            <p:spPr>
              <a:xfrm>
                <a:off x="4031331" y="4343400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1689D63-B518-457F-98F4-F88ABAA1BB0D}"/>
                  </a:ext>
                </a:extLst>
              </p:cNvPr>
              <p:cNvSpPr/>
              <p:nvPr/>
            </p:nvSpPr>
            <p:spPr>
              <a:xfrm>
                <a:off x="4314974" y="4343400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649F36-1D0F-4A68-9E4A-69E683970DAA}"/>
                  </a:ext>
                </a:extLst>
              </p:cNvPr>
              <p:cNvSpPr/>
              <p:nvPr/>
            </p:nvSpPr>
            <p:spPr>
              <a:xfrm>
                <a:off x="4603334" y="4333523"/>
                <a:ext cx="28836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C164484-2FF1-4D10-B24A-696DC0340795}"/>
                </a:ext>
              </a:extLst>
            </p:cNvPr>
            <p:cNvCxnSpPr>
              <a:stCxn id="2" idx="6"/>
              <a:endCxn id="3" idx="1"/>
            </p:cNvCxnSpPr>
            <p:nvPr/>
          </p:nvCxnSpPr>
          <p:spPr>
            <a:xfrm>
              <a:off x="1981200" y="44958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4966F6D-52EB-4E4A-B752-690AC71EFF5C}"/>
                </a:ext>
              </a:extLst>
            </p:cNvPr>
            <p:cNvCxnSpPr>
              <a:stCxn id="22" idx="3"/>
              <a:endCxn id="6" idx="2"/>
            </p:cNvCxnSpPr>
            <p:nvPr/>
          </p:nvCxnSpPr>
          <p:spPr>
            <a:xfrm>
              <a:off x="4891694" y="4485923"/>
              <a:ext cx="552671" cy="98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134932-DCE1-4D36-B141-B2E9D7629DA8}"/>
                </a:ext>
              </a:extLst>
            </p:cNvPr>
            <p:cNvSpPr txBox="1"/>
            <p:nvPr/>
          </p:nvSpPr>
          <p:spPr>
            <a:xfrm>
              <a:off x="894123" y="3653135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Producer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12C17E-F423-4E7A-91A3-D624FD2E3ED6}"/>
                </a:ext>
              </a:extLst>
            </p:cNvPr>
            <p:cNvSpPr txBox="1"/>
            <p:nvPr/>
          </p:nvSpPr>
          <p:spPr>
            <a:xfrm>
              <a:off x="5136343" y="3653135"/>
              <a:ext cx="1454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Consumer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2A2FA52-9D69-453C-8462-A87F3E6A4566}"/>
              </a:ext>
            </a:extLst>
          </p:cNvPr>
          <p:cNvSpPr txBox="1">
            <a:spLocks/>
          </p:cNvSpPr>
          <p:nvPr/>
        </p:nvSpPr>
        <p:spPr>
          <a:xfrm>
            <a:off x="567964" y="5056093"/>
            <a:ext cx="5348416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Speed mismatch is acceptable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speeds must still match</a:t>
            </a:r>
          </a:p>
        </p:txBody>
      </p:sp>
    </p:spTree>
    <p:extLst>
      <p:ext uri="{BB962C8B-B14F-4D97-AF65-F5344CB8AC3E}">
        <p14:creationId xmlns:p14="http://schemas.microsoft.com/office/powerpoint/2010/main" val="16007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18525</TotalTime>
  <Words>162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Channel Capacity</vt:lpstr>
      <vt:lpstr>Channel Blocking, Receive</vt:lpstr>
      <vt:lpstr>Channel Blocking, Send</vt:lpstr>
      <vt:lpstr>Use of Buffering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Russell Kawaguchi</cp:lastModifiedBy>
  <cp:revision>455</cp:revision>
  <dcterms:created xsi:type="dcterms:W3CDTF">2009-09-24T20:35:00Z</dcterms:created>
  <dcterms:modified xsi:type="dcterms:W3CDTF">2018-03-29T17:54:46Z</dcterms:modified>
</cp:coreProperties>
</file>