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403" r:id="rId3"/>
    <p:sldId id="404" r:id="rId4"/>
    <p:sldId id="40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Synchronized Communication</a:t>
            </a:r>
          </a:p>
          <a:p>
            <a:pPr algn="l"/>
            <a:r>
              <a:rPr lang="en-US" sz="3200" dirty="0"/>
              <a:t>Topic 1.1: Blocking </a:t>
            </a:r>
            <a:r>
              <a:rPr lang="en-US" sz="3200"/>
              <a:t>on Channels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71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Iterating Through a Channel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838200" y="2086416"/>
            <a:ext cx="6553200" cy="39333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to iteratively read from a channel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range 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Continues to read from channel c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iteration each time a new value is received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assigned to the read value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Iterates when sender calls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close(c)</a:t>
            </a:r>
          </a:p>
        </p:txBody>
      </p:sp>
    </p:spTree>
    <p:extLst>
      <p:ext uri="{BB962C8B-B14F-4D97-AF65-F5344CB8AC3E}">
        <p14:creationId xmlns:p14="http://schemas.microsoft.com/office/powerpoint/2010/main" val="2877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9719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Receiving from Multiple Goroutines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87384" y="1905000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channels may be used to receive from multiple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4B94FA-BAD3-4A37-8B54-905733B5AC9E}"/>
              </a:ext>
            </a:extLst>
          </p:cNvPr>
          <p:cNvSpPr txBox="1">
            <a:spLocks/>
          </p:cNvSpPr>
          <p:nvPr/>
        </p:nvSpPr>
        <p:spPr>
          <a:xfrm>
            <a:off x="734276" y="3994649"/>
            <a:ext cx="6553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from both sources may be needed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sequentially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687FD-11AF-47C6-A160-D038FC6F762B}"/>
              </a:ext>
            </a:extLst>
          </p:cNvPr>
          <p:cNvSpPr txBox="1">
            <a:spLocks/>
          </p:cNvSpPr>
          <p:nvPr/>
        </p:nvSpPr>
        <p:spPr>
          <a:xfrm>
            <a:off x="1801076" y="5111302"/>
            <a:ext cx="4419600" cy="134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 := &lt;- c1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:= &lt;- c2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(a*b)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F3F068-F75C-4E99-8BD4-B9A3EC0772BE}"/>
              </a:ext>
            </a:extLst>
          </p:cNvPr>
          <p:cNvGrpSpPr/>
          <p:nvPr/>
        </p:nvGrpSpPr>
        <p:grpSpPr>
          <a:xfrm>
            <a:off x="2903600" y="2631875"/>
            <a:ext cx="2324892" cy="1264219"/>
            <a:chOff x="2590800" y="2660674"/>
            <a:chExt cx="2324892" cy="12642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FD4934-986D-4878-9CBC-5C4A2D7C9F4E}"/>
                </a:ext>
              </a:extLst>
            </p:cNvPr>
            <p:cNvSpPr/>
            <p:nvPr/>
          </p:nvSpPr>
          <p:spPr>
            <a:xfrm>
              <a:off x="4306092" y="2971437"/>
              <a:ext cx="609600" cy="5448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T3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7028DC-0204-42AD-9703-CF522D01D304}"/>
                </a:ext>
              </a:extLst>
            </p:cNvPr>
            <p:cNvSpPr/>
            <p:nvPr/>
          </p:nvSpPr>
          <p:spPr>
            <a:xfrm>
              <a:off x="2590800" y="2660674"/>
              <a:ext cx="609600" cy="5448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T1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EC07D3-536F-470E-8AB8-4E38F44C8DED}"/>
                </a:ext>
              </a:extLst>
            </p:cNvPr>
            <p:cNvSpPr/>
            <p:nvPr/>
          </p:nvSpPr>
          <p:spPr>
            <a:xfrm rot="208423">
              <a:off x="2610021" y="3380027"/>
              <a:ext cx="609600" cy="5448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T2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19571ED-52E6-4E0D-B222-AC9646860380}"/>
                </a:ext>
              </a:extLst>
            </p:cNvPr>
            <p:cNvCxnSpPr>
              <a:stCxn id="9" idx="6"/>
              <a:endCxn id="7" idx="2"/>
            </p:cNvCxnSpPr>
            <p:nvPr/>
          </p:nvCxnSpPr>
          <p:spPr>
            <a:xfrm>
              <a:off x="3200400" y="2933107"/>
              <a:ext cx="1105692" cy="31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067979-CEF5-4C18-B9C5-84EA5BD2A3EF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 flipV="1">
              <a:off x="3219061" y="3243870"/>
              <a:ext cx="1087031" cy="4270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52E847-0D0E-4C53-B642-D6CB8664A6F7}"/>
              </a:ext>
            </a:extLst>
          </p:cNvPr>
          <p:cNvSpPr txBox="1"/>
          <p:nvPr/>
        </p:nvSpPr>
        <p:spPr>
          <a:xfrm>
            <a:off x="3837770" y="27310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D064B-33B7-4BB4-9EF7-C6BA3A83A550}"/>
              </a:ext>
            </a:extLst>
          </p:cNvPr>
          <p:cNvSpPr txBox="1"/>
          <p:nvPr/>
        </p:nvSpPr>
        <p:spPr>
          <a:xfrm>
            <a:off x="3847607" y="33976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5374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733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Select Statement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33400" y="1888224"/>
            <a:ext cx="655320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have a choice of which data to use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i.e. First-come first-served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statement to wait on the first data from a set of channels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A6EB3-2119-447A-BAAE-BB65CD3ACEDC}"/>
              </a:ext>
            </a:extLst>
          </p:cNvPr>
          <p:cNvSpPr txBox="1">
            <a:spLocks/>
          </p:cNvSpPr>
          <p:nvPr/>
        </p:nvSpPr>
        <p:spPr>
          <a:xfrm>
            <a:off x="1371600" y="3841642"/>
            <a:ext cx="44196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a = &lt;- c1: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b = &lt;- c2: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	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52546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18388</TotalTime>
  <Words>159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Iterating Through a Channel</vt:lpstr>
      <vt:lpstr>Receiving from Multiple Goroutines</vt:lpstr>
      <vt:lpstr>Select Statement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454</cp:revision>
  <dcterms:created xsi:type="dcterms:W3CDTF">2009-09-24T20:35:00Z</dcterms:created>
  <dcterms:modified xsi:type="dcterms:W3CDTF">2018-03-29T15:07:24Z</dcterms:modified>
</cp:coreProperties>
</file>