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411" r:id="rId3"/>
    <p:sldId id="41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 dirty="0"/>
              <a:t>Topic 2.2: Mutex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450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Correct Sharing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10831" y="1981200"/>
            <a:ext cx="6553200" cy="45981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let 2 goroutines write to a shared variable at the same time!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restrict possible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interleavings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shared variables cannot be interleaved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Exclusion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segments in different goroutines which cannot execute concurrently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to shared variables should be mutually exclusive</a:t>
            </a:r>
          </a:p>
          <a:p>
            <a:pPr fontAlgn="auto"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Sync.Mutex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05738" y="1914939"/>
            <a:ext cx="553610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Mutex ensures mutual exclusion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semaphore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73E56E-F2F5-4203-AED3-67674B53FC17}"/>
              </a:ext>
            </a:extLst>
          </p:cNvPr>
          <p:cNvGrpSpPr/>
          <p:nvPr/>
        </p:nvGrpSpPr>
        <p:grpSpPr>
          <a:xfrm>
            <a:off x="1371600" y="3200400"/>
            <a:ext cx="1472652" cy="1752600"/>
            <a:chOff x="1617791" y="3276600"/>
            <a:chExt cx="1472652" cy="17526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7BC3F8-1300-46B0-830B-858D68EAD0C8}"/>
                </a:ext>
              </a:extLst>
            </p:cNvPr>
            <p:cNvGrpSpPr/>
            <p:nvPr/>
          </p:nvGrpSpPr>
          <p:grpSpPr>
            <a:xfrm>
              <a:off x="1617791" y="3581400"/>
              <a:ext cx="1472652" cy="1447800"/>
              <a:chOff x="2261148" y="3810000"/>
              <a:chExt cx="2438400" cy="2438400"/>
            </a:xfrm>
          </p:grpSpPr>
          <p:pic>
            <p:nvPicPr>
              <p:cNvPr id="1030" name="Picture 6" descr="Mailbox Empty icon">
                <a:extLst>
                  <a:ext uri="{FF2B5EF4-FFF2-40B4-BE49-F238E27FC236}">
                    <a16:creationId xmlns:a16="http://schemas.microsoft.com/office/drawing/2014/main" id="{760E47C8-22CF-4817-8F2A-DD9D44D1D0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1148" y="3810000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1245B5-86CB-4A9C-B8E9-97920A3A601E}"/>
                  </a:ext>
                </a:extLst>
              </p:cNvPr>
              <p:cNvSpPr/>
              <p:nvPr/>
            </p:nvSpPr>
            <p:spPr>
              <a:xfrm>
                <a:off x="3480348" y="4495800"/>
                <a:ext cx="1091652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A017C9-5CC1-446D-9358-934410E6BEA2}"/>
                </a:ext>
              </a:extLst>
            </p:cNvPr>
            <p:cNvSpPr/>
            <p:nvPr/>
          </p:nvSpPr>
          <p:spPr>
            <a:xfrm>
              <a:off x="2609797" y="3276600"/>
              <a:ext cx="480646" cy="914400"/>
            </a:xfrm>
            <a:custGeom>
              <a:avLst/>
              <a:gdLst>
                <a:gd name="connsiteX0" fmla="*/ 11723 w 480646"/>
                <a:gd name="connsiteY0" fmla="*/ 902677 h 914400"/>
                <a:gd name="connsiteX1" fmla="*/ 0 w 480646"/>
                <a:gd name="connsiteY1" fmla="*/ 0 h 914400"/>
                <a:gd name="connsiteX2" fmla="*/ 480646 w 480646"/>
                <a:gd name="connsiteY2" fmla="*/ 0 h 914400"/>
                <a:gd name="connsiteX3" fmla="*/ 480646 w 480646"/>
                <a:gd name="connsiteY3" fmla="*/ 316523 h 914400"/>
                <a:gd name="connsiteX4" fmla="*/ 128954 w 480646"/>
                <a:gd name="connsiteY4" fmla="*/ 328246 h 914400"/>
                <a:gd name="connsiteX5" fmla="*/ 140677 w 480646"/>
                <a:gd name="connsiteY5" fmla="*/ 914400 h 914400"/>
                <a:gd name="connsiteX6" fmla="*/ 11723 w 480646"/>
                <a:gd name="connsiteY6" fmla="*/ 902677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646" h="914400">
                  <a:moveTo>
                    <a:pt x="11723" y="902677"/>
                  </a:moveTo>
                  <a:lnTo>
                    <a:pt x="0" y="0"/>
                  </a:lnTo>
                  <a:lnTo>
                    <a:pt x="480646" y="0"/>
                  </a:lnTo>
                  <a:lnTo>
                    <a:pt x="480646" y="316523"/>
                  </a:lnTo>
                  <a:lnTo>
                    <a:pt x="128954" y="328246"/>
                  </a:lnTo>
                  <a:lnTo>
                    <a:pt x="140677" y="914400"/>
                  </a:lnTo>
                  <a:lnTo>
                    <a:pt x="11723" y="9026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5FD39B-1B21-49E9-846E-9E123D9FD12B}"/>
              </a:ext>
            </a:extLst>
          </p:cNvPr>
          <p:cNvGrpSpPr/>
          <p:nvPr/>
        </p:nvGrpSpPr>
        <p:grpSpPr>
          <a:xfrm>
            <a:off x="4264001" y="3505200"/>
            <a:ext cx="1929852" cy="1447800"/>
            <a:chOff x="5359674" y="3626644"/>
            <a:chExt cx="1929852" cy="14478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9292CB-BDB5-4F65-BC69-3A76A691D42D}"/>
                </a:ext>
              </a:extLst>
            </p:cNvPr>
            <p:cNvGrpSpPr/>
            <p:nvPr/>
          </p:nvGrpSpPr>
          <p:grpSpPr>
            <a:xfrm>
              <a:off x="5359674" y="3626644"/>
              <a:ext cx="1472652" cy="1447800"/>
              <a:chOff x="2261148" y="3810000"/>
              <a:chExt cx="2438400" cy="2438400"/>
            </a:xfrm>
          </p:grpSpPr>
          <p:pic>
            <p:nvPicPr>
              <p:cNvPr id="31" name="Picture 6" descr="Mailbox Empty icon">
                <a:extLst>
                  <a:ext uri="{FF2B5EF4-FFF2-40B4-BE49-F238E27FC236}">
                    <a16:creationId xmlns:a16="http://schemas.microsoft.com/office/drawing/2014/main" id="{FC144CE0-BCC3-4DCE-B459-A20C0493C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1148" y="3810000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6F13E2-41CB-43C4-B1F0-B773980393BF}"/>
                  </a:ext>
                </a:extLst>
              </p:cNvPr>
              <p:cNvSpPr/>
              <p:nvPr/>
            </p:nvSpPr>
            <p:spPr>
              <a:xfrm>
                <a:off x="3480348" y="4495800"/>
                <a:ext cx="1091652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5DE343-57AB-435C-99E2-2E51A7878106}"/>
                </a:ext>
              </a:extLst>
            </p:cNvPr>
            <p:cNvSpPr/>
            <p:nvPr/>
          </p:nvSpPr>
          <p:spPr>
            <a:xfrm rot="5400000">
              <a:off x="6592003" y="3848100"/>
              <a:ext cx="480646" cy="914400"/>
            </a:xfrm>
            <a:custGeom>
              <a:avLst/>
              <a:gdLst>
                <a:gd name="connsiteX0" fmla="*/ 11723 w 480646"/>
                <a:gd name="connsiteY0" fmla="*/ 902677 h 914400"/>
                <a:gd name="connsiteX1" fmla="*/ 0 w 480646"/>
                <a:gd name="connsiteY1" fmla="*/ 0 h 914400"/>
                <a:gd name="connsiteX2" fmla="*/ 480646 w 480646"/>
                <a:gd name="connsiteY2" fmla="*/ 0 h 914400"/>
                <a:gd name="connsiteX3" fmla="*/ 480646 w 480646"/>
                <a:gd name="connsiteY3" fmla="*/ 316523 h 914400"/>
                <a:gd name="connsiteX4" fmla="*/ 128954 w 480646"/>
                <a:gd name="connsiteY4" fmla="*/ 328246 h 914400"/>
                <a:gd name="connsiteX5" fmla="*/ 140677 w 480646"/>
                <a:gd name="connsiteY5" fmla="*/ 914400 h 914400"/>
                <a:gd name="connsiteX6" fmla="*/ 11723 w 480646"/>
                <a:gd name="connsiteY6" fmla="*/ 902677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646" h="914400">
                  <a:moveTo>
                    <a:pt x="11723" y="902677"/>
                  </a:moveTo>
                  <a:lnTo>
                    <a:pt x="0" y="0"/>
                  </a:lnTo>
                  <a:lnTo>
                    <a:pt x="480646" y="0"/>
                  </a:lnTo>
                  <a:lnTo>
                    <a:pt x="480646" y="316523"/>
                  </a:lnTo>
                  <a:lnTo>
                    <a:pt x="128954" y="328246"/>
                  </a:lnTo>
                  <a:lnTo>
                    <a:pt x="140677" y="914400"/>
                  </a:lnTo>
                  <a:lnTo>
                    <a:pt x="11723" y="9026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736E8A3-0722-4F6C-B932-D98ED7F528F1}"/>
              </a:ext>
            </a:extLst>
          </p:cNvPr>
          <p:cNvSpPr txBox="1">
            <a:spLocks/>
          </p:cNvSpPr>
          <p:nvPr/>
        </p:nvSpPr>
        <p:spPr>
          <a:xfrm>
            <a:off x="693246" y="5266544"/>
            <a:ext cx="6457062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Flag up – shared variable is in use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Flag down – shared variable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37852051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18558</TotalTime>
  <Words>86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DCE</vt:lpstr>
      <vt:lpstr>PowerPoint Presentation</vt:lpstr>
      <vt:lpstr>Correct Sharing</vt:lpstr>
      <vt:lpstr>Sync.Mutex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468</cp:revision>
  <dcterms:created xsi:type="dcterms:W3CDTF">2009-09-24T20:35:00Z</dcterms:created>
  <dcterms:modified xsi:type="dcterms:W3CDTF">2018-03-29T15:11:25Z</dcterms:modified>
</cp:coreProperties>
</file>