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418" r:id="rId3"/>
    <p:sldId id="406" r:id="rId4"/>
    <p:sldId id="407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784" autoAdjust="0"/>
  </p:normalViewPr>
  <p:slideViewPr>
    <p:cSldViewPr>
      <p:cViewPr varScale="1">
        <p:scale>
          <a:sx n="82" d="100"/>
          <a:sy n="82" d="100"/>
        </p:scale>
        <p:origin x="10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5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1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8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4: Synchronized Communication</a:t>
            </a:r>
          </a:p>
          <a:p>
            <a:pPr algn="l"/>
            <a:r>
              <a:rPr lang="en-US" sz="3200" dirty="0"/>
              <a:t>Topic 1.2: Select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6399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Select Send or Receive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533400" y="1888224"/>
            <a:ext cx="65532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May select either send or receive operations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3A6EB3-2119-447A-BAAE-BB65CD3ACEDC}"/>
              </a:ext>
            </a:extLst>
          </p:cNvPr>
          <p:cNvSpPr txBox="1">
            <a:spLocks/>
          </p:cNvSpPr>
          <p:nvPr/>
        </p:nvSpPr>
        <p:spPr>
          <a:xfrm>
            <a:off x="800100" y="2743200"/>
            <a:ext cx="60198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a =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inchan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(“Received a”)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outchan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b: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(“sent b”)	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79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973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Select with an Abort Channel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93246" y="1732874"/>
            <a:ext cx="6553200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May want to receive data until 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abort signal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received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select with a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abort channel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EB6163-97F0-4C6C-96E8-C99267318D4B}"/>
              </a:ext>
            </a:extLst>
          </p:cNvPr>
          <p:cNvSpPr txBox="1">
            <a:spLocks/>
          </p:cNvSpPr>
          <p:nvPr/>
        </p:nvSpPr>
        <p:spPr>
          <a:xfrm>
            <a:off x="1524000" y="3132303"/>
            <a:ext cx="4419600" cy="35640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a &lt;- c: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case &lt;-abort: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43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391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Default Select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681523" y="1752600"/>
            <a:ext cx="6088554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May want a default operation to avoid blocking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510237-48A1-4E5D-A2F6-FD5E291D5BE0}"/>
              </a:ext>
            </a:extLst>
          </p:cNvPr>
          <p:cNvSpPr txBox="1">
            <a:spLocks/>
          </p:cNvSpPr>
          <p:nvPr/>
        </p:nvSpPr>
        <p:spPr>
          <a:xfrm>
            <a:off x="1219200" y="2728556"/>
            <a:ext cx="4648200" cy="39333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a = &lt;- c1: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case b = &lt;- c2: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default: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”)	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35213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18391</TotalTime>
  <Words>155</Words>
  <Application>Microsoft Office PowerPoint</Application>
  <PresentationFormat>Widescreen</PresentationFormat>
  <Paragraphs>34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Select Send or Receive</vt:lpstr>
      <vt:lpstr>Select with an Abort Channel</vt:lpstr>
      <vt:lpstr>Default Select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454</cp:revision>
  <dcterms:created xsi:type="dcterms:W3CDTF">2009-09-24T20:35:00Z</dcterms:created>
  <dcterms:modified xsi:type="dcterms:W3CDTF">2018-03-29T15:07:07Z</dcterms:modified>
</cp:coreProperties>
</file>