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8"/>
  </p:notesMasterIdLst>
  <p:sldIdLst>
    <p:sldId id="256" r:id="rId2"/>
    <p:sldId id="401" r:id="rId3"/>
    <p:sldId id="402" r:id="rId4"/>
    <p:sldId id="412" r:id="rId5"/>
    <p:sldId id="414" r:id="rId6"/>
    <p:sldId id="41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8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/>
              <a:t>Topic 2.1: </a:t>
            </a:r>
            <a:r>
              <a:rPr lang="en-US" sz="3200" dirty="0"/>
              <a:t>Mutual Exclusion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091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Goroutines Sharing Variables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05000"/>
            <a:ext cx="6553200" cy="28992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Sharing variables concurrently can cause problems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goroutines writing to a shared variable can interfere with each other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Concurrency-Safe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can be invoked concurrently without interfering with other goroutines</a:t>
            </a:r>
          </a:p>
        </p:txBody>
      </p:sp>
    </p:spTree>
    <p:extLst>
      <p:ext uri="{BB962C8B-B14F-4D97-AF65-F5344CB8AC3E}">
        <p14:creationId xmlns:p14="http://schemas.microsoft.com/office/powerpoint/2010/main" val="28970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089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Variable Sharing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E1478-3FE3-4379-9E92-96A48EC71FAA}"/>
              </a:ext>
            </a:extLst>
          </p:cNvPr>
          <p:cNvSpPr txBox="1">
            <a:spLocks/>
          </p:cNvSpPr>
          <p:nvPr/>
        </p:nvSpPr>
        <p:spPr>
          <a:xfrm>
            <a:off x="521677" y="1828800"/>
            <a:ext cx="4371123" cy="4462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78113B-C449-4E5A-8635-809D3EFDD394}"/>
              </a:ext>
            </a:extLst>
          </p:cNvPr>
          <p:cNvSpPr txBox="1">
            <a:spLocks/>
          </p:cNvSpPr>
          <p:nvPr/>
        </p:nvSpPr>
        <p:spPr>
          <a:xfrm>
            <a:off x="4904523" y="3048000"/>
            <a:ext cx="32766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goroutine write to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should equal 2</a:t>
            </a:r>
          </a:p>
        </p:txBody>
      </p:sp>
    </p:spTree>
    <p:extLst>
      <p:ext uri="{BB962C8B-B14F-4D97-AF65-F5344CB8AC3E}">
        <p14:creationId xmlns:p14="http://schemas.microsoft.com/office/powerpoint/2010/main" val="28755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09600" y="849630"/>
            <a:ext cx="6147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Possible </a:t>
            </a:r>
            <a:r>
              <a:rPr lang="en-US" b="1" dirty="0" err="1"/>
              <a:t>Interleavings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848C0-3EDA-494E-B288-0E08D559B9F6}"/>
              </a:ext>
            </a:extLst>
          </p:cNvPr>
          <p:cNvSpPr txBox="1">
            <a:spLocks/>
          </p:cNvSpPr>
          <p:nvPr/>
        </p:nvSpPr>
        <p:spPr>
          <a:xfrm>
            <a:off x="557823" y="1621867"/>
            <a:ext cx="5046786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Seems like there is no problem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F222C1-3A45-4318-B208-0509A3ECA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06611"/>
              </p:ext>
            </p:extLst>
          </p:nvPr>
        </p:nvGraphicFramePr>
        <p:xfrm>
          <a:off x="1143000" y="2091395"/>
          <a:ext cx="36830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33">
                  <a:extLst>
                    <a:ext uri="{9D8B030D-6E8A-4147-A177-3AD203B41FA5}">
                      <a16:colId xmlns:a16="http://schemas.microsoft.com/office/drawing/2014/main" val="1391753717"/>
                    </a:ext>
                  </a:extLst>
                </a:gridCol>
                <a:gridCol w="1597446">
                  <a:extLst>
                    <a:ext uri="{9D8B030D-6E8A-4147-A177-3AD203B41FA5}">
                      <a16:colId xmlns:a16="http://schemas.microsoft.com/office/drawing/2014/main" val="2650553334"/>
                    </a:ext>
                  </a:extLst>
                </a:gridCol>
                <a:gridCol w="465922">
                  <a:extLst>
                    <a:ext uri="{9D8B030D-6E8A-4147-A177-3AD203B41FA5}">
                      <a16:colId xmlns:a16="http://schemas.microsoft.com/office/drawing/2014/main" val="4068000466"/>
                    </a:ext>
                  </a:extLst>
                </a:gridCol>
              </a:tblGrid>
              <a:tr h="293291">
                <a:tc>
                  <a:txBody>
                    <a:bodyPr/>
                    <a:lstStyle/>
                    <a:p>
                      <a:r>
                        <a:rPr lang="en-US" sz="1600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3819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2424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36814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96212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49202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73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36DABA-5895-4EC5-9E45-0D768953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0415"/>
              </p:ext>
            </p:extLst>
          </p:nvPr>
        </p:nvGraphicFramePr>
        <p:xfrm>
          <a:off x="1143000" y="4343400"/>
          <a:ext cx="36830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33">
                  <a:extLst>
                    <a:ext uri="{9D8B030D-6E8A-4147-A177-3AD203B41FA5}">
                      <a16:colId xmlns:a16="http://schemas.microsoft.com/office/drawing/2014/main" val="1391753717"/>
                    </a:ext>
                  </a:extLst>
                </a:gridCol>
                <a:gridCol w="1597446">
                  <a:extLst>
                    <a:ext uri="{9D8B030D-6E8A-4147-A177-3AD203B41FA5}">
                      <a16:colId xmlns:a16="http://schemas.microsoft.com/office/drawing/2014/main" val="2650553334"/>
                    </a:ext>
                  </a:extLst>
                </a:gridCol>
                <a:gridCol w="465922">
                  <a:extLst>
                    <a:ext uri="{9D8B030D-6E8A-4147-A177-3AD203B41FA5}">
                      <a16:colId xmlns:a16="http://schemas.microsoft.com/office/drawing/2014/main" val="4068000466"/>
                    </a:ext>
                  </a:extLst>
                </a:gridCol>
              </a:tblGrid>
              <a:tr h="293291">
                <a:tc>
                  <a:txBody>
                    <a:bodyPr/>
                    <a:lstStyle/>
                    <a:p>
                      <a:r>
                        <a:rPr lang="en-US" sz="1600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3819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2424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36814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96212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49202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524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Granularity of Concurrency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51589"/>
            <a:ext cx="655320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Concurrency is at the machine code level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= i + 1 might be three machine instructions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107373-3BD5-4559-9A78-A2AE4C86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30033"/>
              </p:ext>
            </p:extLst>
          </p:nvPr>
        </p:nvGraphicFramePr>
        <p:xfrm>
          <a:off x="2971800" y="3168161"/>
          <a:ext cx="1589546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9546">
                  <a:extLst>
                    <a:ext uri="{9D8B030D-6E8A-4147-A177-3AD203B41FA5}">
                      <a16:colId xmlns:a16="http://schemas.microsoft.com/office/drawing/2014/main" val="955584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5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7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8175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C1210E-64FB-416F-B036-64991F551999}"/>
              </a:ext>
            </a:extLst>
          </p:cNvPr>
          <p:cNvSpPr txBox="1">
            <a:spLocks/>
          </p:cNvSpPr>
          <p:nvPr/>
        </p:nvSpPr>
        <p:spPr>
          <a:xfrm>
            <a:off x="693246" y="4639283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Interleaving machine instructions causes unexpected problems</a:t>
            </a:r>
          </a:p>
        </p:txBody>
      </p:sp>
    </p:spTree>
    <p:extLst>
      <p:ext uri="{BB962C8B-B14F-4D97-AF65-F5344CB8AC3E}">
        <p14:creationId xmlns:p14="http://schemas.microsoft.com/office/powerpoint/2010/main" val="49881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9156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Interleaving Machine Instructions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637555"/>
            <a:ext cx="6248574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tasks read 0 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69A73A-A0F0-4DEF-AA8D-2CE8B467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374"/>
              </p:ext>
            </p:extLst>
          </p:nvPr>
        </p:nvGraphicFramePr>
        <p:xfrm>
          <a:off x="990600" y="2311400"/>
          <a:ext cx="421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86">
                  <a:extLst>
                    <a:ext uri="{9D8B030D-6E8A-4147-A177-3AD203B41FA5}">
                      <a16:colId xmlns:a16="http://schemas.microsoft.com/office/drawing/2014/main" val="4136842093"/>
                    </a:ext>
                  </a:extLst>
                </a:gridCol>
                <a:gridCol w="1585814">
                  <a:extLst>
                    <a:ext uri="{9D8B030D-6E8A-4147-A177-3AD203B41FA5}">
                      <a16:colId xmlns:a16="http://schemas.microsoft.com/office/drawing/2014/main" val="33469728"/>
                    </a:ext>
                  </a:extLst>
                </a:gridCol>
                <a:gridCol w="1604471">
                  <a:extLst>
                    <a:ext uri="{9D8B030D-6E8A-4147-A177-3AD203B41FA5}">
                      <a16:colId xmlns:a16="http://schemas.microsoft.com/office/drawing/2014/main" val="576846983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1708758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4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4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9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022018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18557</TotalTime>
  <Words>235</Words>
  <Application>Microsoft Office PowerPoint</Application>
  <PresentationFormat>Widescreen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Goroutines Sharing Variables</vt:lpstr>
      <vt:lpstr>Variable Sharing Example</vt:lpstr>
      <vt:lpstr>Possible Interleavings</vt:lpstr>
      <vt:lpstr>Granularity of Concurrency</vt:lpstr>
      <vt:lpstr>Interleaving Machine Instructions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466</cp:revision>
  <dcterms:created xsi:type="dcterms:W3CDTF">2009-09-24T20:35:00Z</dcterms:created>
  <dcterms:modified xsi:type="dcterms:W3CDTF">2018-03-29T15:09:43Z</dcterms:modified>
</cp:coreProperties>
</file>