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415" r:id="rId3"/>
    <p:sldId id="41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/>
              <a:t>Topic 2.3: </a:t>
            </a:r>
            <a:r>
              <a:rPr lang="en-US" sz="3200" dirty="0"/>
              <a:t>Mutex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79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Sync.Mutex</a:t>
            </a:r>
            <a:r>
              <a:rPr lang="en-US" b="1" dirty="0"/>
              <a:t> Methods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2057400"/>
            <a:ext cx="6926754" cy="32685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puts the flag up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Shared variable in use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lock is already taken by a goroutine,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Lock()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blocks until the flag is put down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puts the flag down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using shared variable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Unlock()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called, a blocked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proceed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82400" y="865467"/>
            <a:ext cx="5046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Using </a:t>
            </a:r>
            <a:r>
              <a:rPr lang="en-US" b="1" dirty="0" err="1"/>
              <a:t>Sync.Mutex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09600" y="1964055"/>
            <a:ext cx="624857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Increment operation is now mutually exclusive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7EC2D6-B920-4F2C-BC39-570979D7EDB4}"/>
              </a:ext>
            </a:extLst>
          </p:cNvPr>
          <p:cNvSpPr txBox="1">
            <a:spLocks/>
          </p:cNvSpPr>
          <p:nvPr/>
        </p:nvSpPr>
        <p:spPr>
          <a:xfrm>
            <a:off x="1220125" y="3124199"/>
            <a:ext cx="4371123" cy="3120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mut.Lock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mut.Unlock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70084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18559</TotalTime>
  <Words>110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Sync.Mutex Methods</vt:lpstr>
      <vt:lpstr>Using Sync.Mutex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470</cp:revision>
  <dcterms:created xsi:type="dcterms:W3CDTF">2009-09-24T20:35:00Z</dcterms:created>
  <dcterms:modified xsi:type="dcterms:W3CDTF">2018-03-29T15:12:28Z</dcterms:modified>
</cp:coreProperties>
</file>