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8"/>
  </p:notesMasterIdLst>
  <p:sldIdLst>
    <p:sldId id="256" r:id="rId2"/>
    <p:sldId id="415" r:id="rId3"/>
    <p:sldId id="417" r:id="rId4"/>
    <p:sldId id="416" r:id="rId5"/>
    <p:sldId id="418" r:id="rId6"/>
    <p:sldId id="41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Threads in Go</a:t>
            </a:r>
          </a:p>
          <a:p>
            <a:pPr algn="l"/>
            <a:r>
              <a:rPr lang="en-US" sz="3200"/>
              <a:t>Topic 3.1: </a:t>
            </a:r>
            <a:r>
              <a:rPr lang="en-US" sz="3200" dirty="0"/>
              <a:t>Once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210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Synchronous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81200"/>
            <a:ext cx="7210628" cy="28253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happen once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happen before everything else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you perform initialization with multiple goroutines?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Could perform initialization before starting the goroutines</a:t>
            </a:r>
          </a:p>
        </p:txBody>
      </p:sp>
    </p:spTree>
    <p:extLst>
      <p:ext uri="{BB962C8B-B14F-4D97-AF65-F5344CB8AC3E}">
        <p14:creationId xmlns:p14="http://schemas.microsoft.com/office/powerpoint/2010/main" val="25178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103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Sync.Once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87384" y="1981200"/>
            <a:ext cx="6639539" cy="2456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one method,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once.Do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executed only one time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 if it is called in multiple goroutines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calls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once.Do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 until the first returns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Ensures that initialization is executes first</a:t>
            </a:r>
          </a:p>
        </p:txBody>
      </p:sp>
    </p:spTree>
    <p:extLst>
      <p:ext uri="{BB962C8B-B14F-4D97-AF65-F5344CB8AC3E}">
        <p14:creationId xmlns:p14="http://schemas.microsoft.com/office/powerpoint/2010/main" val="17845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882400" y="865467"/>
            <a:ext cx="5583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Sync.Once</a:t>
            </a:r>
            <a:r>
              <a:rPr lang="en-US" b="1" dirty="0"/>
              <a:t> Example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457200" y="1687056"/>
            <a:ext cx="6553200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two goroutines, initialization only once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goroutine executes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D7EC2D6-B920-4F2C-BC39-570979D7EDB4}"/>
              </a:ext>
            </a:extLst>
          </p:cNvPr>
          <p:cNvSpPr txBox="1">
            <a:spLocks/>
          </p:cNvSpPr>
          <p:nvPr/>
        </p:nvSpPr>
        <p:spPr>
          <a:xfrm>
            <a:off x="1219200" y="2819400"/>
            <a:ext cx="4371123" cy="35640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7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882400" y="865467"/>
            <a:ext cx="4828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Using </a:t>
            </a:r>
            <a:r>
              <a:rPr lang="en-US" b="1" dirty="0" err="1"/>
              <a:t>Sync.Once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457200" y="1687056"/>
            <a:ext cx="6934200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execute only once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“hello” should not print until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D7EC2D6-B920-4F2C-BC39-570979D7EDB4}"/>
              </a:ext>
            </a:extLst>
          </p:cNvPr>
          <p:cNvSpPr txBox="1">
            <a:spLocks/>
          </p:cNvSpPr>
          <p:nvPr/>
        </p:nvSpPr>
        <p:spPr>
          <a:xfrm>
            <a:off x="1111121" y="2621227"/>
            <a:ext cx="4371123" cy="40072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sync.Once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on.Do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(setup)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882400" y="865467"/>
            <a:ext cx="4764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Execution Result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533400" y="4192039"/>
            <a:ext cx="6934200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appears only once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appears before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printed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733FF5-A519-486A-B29F-8338A5E72DAD}"/>
              </a:ext>
            </a:extLst>
          </p:cNvPr>
          <p:cNvGrpSpPr/>
          <p:nvPr/>
        </p:nvGrpSpPr>
        <p:grpSpPr>
          <a:xfrm>
            <a:off x="627185" y="2239443"/>
            <a:ext cx="6066692" cy="1348061"/>
            <a:chOff x="609600" y="3962400"/>
            <a:chExt cx="6066692" cy="1348061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2D7EC2D6-B920-4F2C-BC39-570979D7EDB4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3962400"/>
              <a:ext cx="1708400" cy="134806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E0B22AB5-BCBC-40EE-B5DA-4A81BDA7DCC1}"/>
                </a:ext>
              </a:extLst>
            </p:cNvPr>
            <p:cNvSpPr txBox="1">
              <a:spLocks/>
            </p:cNvSpPr>
            <p:nvPr/>
          </p:nvSpPr>
          <p:spPr>
            <a:xfrm>
              <a:off x="2590800" y="3962400"/>
              <a:ext cx="3056046" cy="46166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Result of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setup()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0D07F0C5-BEE5-4E2A-A7D2-27DDCB26D67C}"/>
                </a:ext>
              </a:extLst>
            </p:cNvPr>
            <p:cNvSpPr txBox="1">
              <a:spLocks/>
            </p:cNvSpPr>
            <p:nvPr/>
          </p:nvSpPr>
          <p:spPr>
            <a:xfrm>
              <a:off x="2584938" y="4398198"/>
              <a:ext cx="3429000" cy="46166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Result of one goroutine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DD4083B7-078E-4F9A-B7CD-85230CFFA069}"/>
                </a:ext>
              </a:extLst>
            </p:cNvPr>
            <p:cNvSpPr txBox="1">
              <a:spLocks/>
            </p:cNvSpPr>
            <p:nvPr/>
          </p:nvSpPr>
          <p:spPr>
            <a:xfrm>
              <a:off x="2584938" y="4833996"/>
              <a:ext cx="4091354" cy="46166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Result of the other goroutine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18748</TotalTime>
  <Words>170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Synchronous Initialization</vt:lpstr>
      <vt:lpstr>Sync.Once</vt:lpstr>
      <vt:lpstr>Sync.Once Example</vt:lpstr>
      <vt:lpstr>Using Sync.Once</vt:lpstr>
      <vt:lpstr>Execution Result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Russell Kawaguchi</cp:lastModifiedBy>
  <cp:revision>478</cp:revision>
  <dcterms:created xsi:type="dcterms:W3CDTF">2009-09-24T20:35:00Z</dcterms:created>
  <dcterms:modified xsi:type="dcterms:W3CDTF">2018-04-05T16:22:38Z</dcterms:modified>
</cp:coreProperties>
</file>