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415" r:id="rId3"/>
    <p:sldId id="417" r:id="rId4"/>
    <p:sldId id="420" r:id="rId5"/>
    <p:sldId id="421" r:id="rId6"/>
    <p:sldId id="42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 dirty="0"/>
              <a:t>Topic 3.2: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560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Synchronization Dependencies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7210628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Synchronization causes the execution of different goroutines to depend on each 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137D03-AC3A-4350-BF76-B750669063E9}"/>
              </a:ext>
            </a:extLst>
          </p:cNvPr>
          <p:cNvSpPr txBox="1">
            <a:spLocks/>
          </p:cNvSpPr>
          <p:nvPr/>
        </p:nvSpPr>
        <p:spPr>
          <a:xfrm>
            <a:off x="4038600" y="3509162"/>
            <a:ext cx="220979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:=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C1ED5D-063B-4463-AA88-FEB1B9A38A18}"/>
              </a:ext>
            </a:extLst>
          </p:cNvPr>
          <p:cNvSpPr txBox="1">
            <a:spLocks/>
          </p:cNvSpPr>
          <p:nvPr/>
        </p:nvSpPr>
        <p:spPr>
          <a:xfrm>
            <a:off x="990600" y="3509161"/>
            <a:ext cx="16764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FAEE47-2CE4-4F27-AB7A-DCAAABB5DC24}"/>
              </a:ext>
            </a:extLst>
          </p:cNvPr>
          <p:cNvSpPr txBox="1">
            <a:spLocks/>
          </p:cNvSpPr>
          <p:nvPr/>
        </p:nvSpPr>
        <p:spPr>
          <a:xfrm>
            <a:off x="990600" y="4418591"/>
            <a:ext cx="24384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02CBD9-1601-4485-A7AE-D6D73E103046}"/>
              </a:ext>
            </a:extLst>
          </p:cNvPr>
          <p:cNvSpPr txBox="1">
            <a:spLocks/>
          </p:cNvSpPr>
          <p:nvPr/>
        </p:nvSpPr>
        <p:spPr>
          <a:xfrm>
            <a:off x="4038600" y="4418591"/>
            <a:ext cx="24384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1C678-EF89-4ECE-B51E-3A854F8B668E}"/>
              </a:ext>
            </a:extLst>
          </p:cNvPr>
          <p:cNvSpPr txBox="1"/>
          <p:nvPr/>
        </p:nvSpPr>
        <p:spPr>
          <a:xfrm>
            <a:off x="1988494" y="304800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C38D-F67E-48CF-8B3F-4013F7C10D19}"/>
              </a:ext>
            </a:extLst>
          </p:cNvPr>
          <p:cNvSpPr txBox="1"/>
          <p:nvPr/>
        </p:nvSpPr>
        <p:spPr>
          <a:xfrm>
            <a:off x="4960294" y="304800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177003-B9D8-463B-87D4-E49E5440BEFB}"/>
              </a:ext>
            </a:extLst>
          </p:cNvPr>
          <p:cNvSpPr txBox="1">
            <a:spLocks/>
          </p:cNvSpPr>
          <p:nvPr/>
        </p:nvSpPr>
        <p:spPr>
          <a:xfrm>
            <a:off x="693246" y="5486400"/>
            <a:ext cx="7210628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G2 cannot continue until G1 does something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33400" y="1905000"/>
            <a:ext cx="6639539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 dependencies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cause all involved goroutines to block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G1 waits for G2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G2 waits for G1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caused by waiting on channels</a:t>
            </a:r>
          </a:p>
          <a:p>
            <a:pPr fontAlgn="auto"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174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Example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09600" y="4806149"/>
            <a:ext cx="548640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from first channel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for write onto first channel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to second channel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for read from second channel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533400" y="1905000"/>
            <a:ext cx="5105400" cy="2603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					c2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c1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c2 &lt;- 1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9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68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Example cont.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5614012"/>
            <a:ext cx="624095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argument order is swapped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goroutine blocked on channel read</a:t>
            </a:r>
          </a:p>
          <a:p>
            <a:pPr fontAlgn="auto"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5867400" cy="3564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ch1 := make(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ch2 := make(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(ch1, ch2)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(ch2, ch1)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423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Detection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58077" y="1752600"/>
            <a:ext cx="62409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Golang runtime automatically detects when all goroutines are deadlocked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8565-BF5B-4E54-A9EC-E871412D9769}"/>
              </a:ext>
            </a:extLst>
          </p:cNvPr>
          <p:cNvSpPr txBox="1">
            <a:spLocks/>
          </p:cNvSpPr>
          <p:nvPr/>
        </p:nvSpPr>
        <p:spPr>
          <a:xfrm>
            <a:off x="457200" y="2895600"/>
            <a:ext cx="7072615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fatal error: all goroutines are asleep - deadlock! 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goroutine 1 [</a:t>
            </a:r>
            <a:r>
              <a:rPr lang="en-US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semacquire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sync.runtime_Semacquire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(0x173e2c, 0x1042ff98)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799A7-2A3F-45A2-B695-D1D9F00232BB}"/>
              </a:ext>
            </a:extLst>
          </p:cNvPr>
          <p:cNvSpPr txBox="1">
            <a:spLocks/>
          </p:cNvSpPr>
          <p:nvPr/>
        </p:nvSpPr>
        <p:spPr>
          <a:xfrm>
            <a:off x="693246" y="4572000"/>
            <a:ext cx="62409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Cannot detect when a subset of goroutines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are deadlocked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18893</TotalTime>
  <Words>191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Synchronization Dependencies</vt:lpstr>
      <vt:lpstr>Deadlock</vt:lpstr>
      <vt:lpstr>Deadlock Example</vt:lpstr>
      <vt:lpstr>Deadlock Example cont.</vt:lpstr>
      <vt:lpstr>Deadlock Detection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Russell Kawaguchi</cp:lastModifiedBy>
  <cp:revision>486</cp:revision>
  <dcterms:created xsi:type="dcterms:W3CDTF">2009-09-24T20:35:00Z</dcterms:created>
  <dcterms:modified xsi:type="dcterms:W3CDTF">2018-04-05T16:22:30Z</dcterms:modified>
</cp:coreProperties>
</file>