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11"/>
  </p:notesMasterIdLst>
  <p:sldIdLst>
    <p:sldId id="256" r:id="rId2"/>
    <p:sldId id="415" r:id="rId3"/>
    <p:sldId id="417" r:id="rId4"/>
    <p:sldId id="420" r:id="rId5"/>
    <p:sldId id="423" r:id="rId6"/>
    <p:sldId id="421" r:id="rId7"/>
    <p:sldId id="424" r:id="rId8"/>
    <p:sldId id="422" r:id="rId9"/>
    <p:sldId id="425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6784" autoAdjust="0"/>
  </p:normalViewPr>
  <p:slideViewPr>
    <p:cSldViewPr>
      <p:cViewPr varScale="1">
        <p:scale>
          <a:sx n="64" d="100"/>
          <a:sy n="64" d="100"/>
        </p:scale>
        <p:origin x="72" y="4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5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5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1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6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12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4: Threads in Go</a:t>
            </a:r>
          </a:p>
          <a:p>
            <a:pPr algn="l"/>
            <a:r>
              <a:rPr lang="en-US" sz="3200" dirty="0"/>
              <a:t>Topic 3.3: Dining Philosophers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8089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Dining Philosophers Problem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93246" y="1981200"/>
            <a:ext cx="7612554" cy="38595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Classic problem involving concurrency and synchronization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 philosophers sitting at a round table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 chopstick is placed between each adjacent pair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Want to eat rice from their plate, but needs two chopsticks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one philosopher can hold a chopstick at a time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enough chopsticks for everyone to eat at once</a:t>
            </a:r>
          </a:p>
        </p:txBody>
      </p:sp>
    </p:spTree>
    <p:extLst>
      <p:ext uri="{BB962C8B-B14F-4D97-AF65-F5344CB8AC3E}">
        <p14:creationId xmlns:p14="http://schemas.microsoft.com/office/powerpoint/2010/main" val="251786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72747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Dining Philosopher Issues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957562" y="5068459"/>
            <a:ext cx="6238275" cy="12741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chopstick is a mutex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philosopher is associated with a goroutine and two chopsticks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79E96D-7A19-49D7-A8AA-704068C75460}"/>
              </a:ext>
            </a:extLst>
          </p:cNvPr>
          <p:cNvGrpSpPr/>
          <p:nvPr/>
        </p:nvGrpSpPr>
        <p:grpSpPr>
          <a:xfrm>
            <a:off x="2286000" y="2080750"/>
            <a:ext cx="2590800" cy="2514600"/>
            <a:chOff x="1524000" y="2171700"/>
            <a:chExt cx="2590800" cy="2514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B4B1F99-1673-40E2-B496-26D8768AAB2D}"/>
                </a:ext>
              </a:extLst>
            </p:cNvPr>
            <p:cNvSpPr/>
            <p:nvPr/>
          </p:nvSpPr>
          <p:spPr>
            <a:xfrm>
              <a:off x="1524000" y="2171700"/>
              <a:ext cx="2590800" cy="2514600"/>
            </a:xfrm>
            <a:prstGeom prst="ellipse">
              <a:avLst/>
            </a:prstGeom>
            <a:noFill/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Image result for plate icon">
              <a:extLst>
                <a:ext uri="{FF2B5EF4-FFF2-40B4-BE49-F238E27FC236}">
                  <a16:creationId xmlns:a16="http://schemas.microsoft.com/office/drawing/2014/main" id="{1A791F16-2EE1-4954-B1EC-18013B8B68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" t="10000" r="10000" b="10000"/>
            <a:stretch/>
          </p:blipFill>
          <p:spPr bwMode="auto">
            <a:xfrm>
              <a:off x="2552700" y="4038600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 for plate icon">
              <a:extLst>
                <a:ext uri="{FF2B5EF4-FFF2-40B4-BE49-F238E27FC236}">
                  <a16:creationId xmlns:a16="http://schemas.microsoft.com/office/drawing/2014/main" id="{399D476A-C5FD-4E97-B06A-42979DEF59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" t="10000" r="10000" b="10000"/>
            <a:stretch/>
          </p:blipFill>
          <p:spPr bwMode="auto">
            <a:xfrm>
              <a:off x="3429000" y="3429000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plate icon">
              <a:extLst>
                <a:ext uri="{FF2B5EF4-FFF2-40B4-BE49-F238E27FC236}">
                  <a16:creationId xmlns:a16="http://schemas.microsoft.com/office/drawing/2014/main" id="{F9438F53-17AE-4522-AD19-BFFC3B6E9D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" t="10000" r="10000" b="10000"/>
            <a:stretch/>
          </p:blipFill>
          <p:spPr bwMode="auto">
            <a:xfrm>
              <a:off x="1676400" y="3429000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 for plate icon">
              <a:extLst>
                <a:ext uri="{FF2B5EF4-FFF2-40B4-BE49-F238E27FC236}">
                  <a16:creationId xmlns:a16="http://schemas.microsoft.com/office/drawing/2014/main" id="{7E7B3556-0CF0-4871-BA63-A1D8980C58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" t="10000" r="10000" b="10000"/>
            <a:stretch/>
          </p:blipFill>
          <p:spPr bwMode="auto">
            <a:xfrm>
              <a:off x="2019300" y="2438400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 for plate icon">
              <a:extLst>
                <a:ext uri="{FF2B5EF4-FFF2-40B4-BE49-F238E27FC236}">
                  <a16:creationId xmlns:a16="http://schemas.microsoft.com/office/drawing/2014/main" id="{D1743C9F-3FE9-4E4D-9E5C-9F83110C7B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" t="10000" r="10000" b="10000"/>
            <a:stretch/>
          </p:blipFill>
          <p:spPr bwMode="auto">
            <a:xfrm>
              <a:off x="3086100" y="2438400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E1A514D-077C-4414-908F-DD8C308542A3}"/>
                </a:ext>
              </a:extLst>
            </p:cNvPr>
            <p:cNvCxnSpPr/>
            <p:nvPr/>
          </p:nvCxnSpPr>
          <p:spPr>
            <a:xfrm>
              <a:off x="2819400" y="2286000"/>
              <a:ext cx="0" cy="5334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835117-9931-4C91-82E6-FEF0EC1756CA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2358745" y="3758096"/>
              <a:ext cx="0" cy="5334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B2EE61-85C4-431D-A2D5-19034C0DD0C1}"/>
                </a:ext>
              </a:extLst>
            </p:cNvPr>
            <p:cNvCxnSpPr>
              <a:cxnSpLocks/>
            </p:cNvCxnSpPr>
            <p:nvPr/>
          </p:nvCxnSpPr>
          <p:spPr>
            <a:xfrm rot="19200000">
              <a:off x="3322489" y="3758095"/>
              <a:ext cx="0" cy="5334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C20B07-8C44-4C66-8BF6-9E48B84A6F29}"/>
                </a:ext>
              </a:extLst>
            </p:cNvPr>
            <p:cNvCxnSpPr>
              <a:cxnSpLocks/>
            </p:cNvCxnSpPr>
            <p:nvPr/>
          </p:nvCxnSpPr>
          <p:spPr>
            <a:xfrm rot="6900000">
              <a:off x="2076892" y="2865608"/>
              <a:ext cx="0" cy="5334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7C7713-4B40-44A7-B244-4B09234D5032}"/>
                </a:ext>
              </a:extLst>
            </p:cNvPr>
            <p:cNvCxnSpPr>
              <a:cxnSpLocks/>
            </p:cNvCxnSpPr>
            <p:nvPr/>
          </p:nvCxnSpPr>
          <p:spPr>
            <a:xfrm rot="14700000">
              <a:off x="3564200" y="2904019"/>
              <a:ext cx="0" cy="5334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54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81211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Chopsticks and Philosophers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2E090E-1E05-4AB7-9712-B62E34A9B2C2}"/>
              </a:ext>
            </a:extLst>
          </p:cNvPr>
          <p:cNvSpPr txBox="1">
            <a:spLocks/>
          </p:cNvSpPr>
          <p:nvPr/>
        </p:nvSpPr>
        <p:spPr>
          <a:xfrm>
            <a:off x="609600" y="2089666"/>
            <a:ext cx="6324600" cy="22344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ChopS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struct{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sync.Mutex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 Philo struct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ChopS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97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644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Philosopher Eat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2E090E-1E05-4AB7-9712-B62E34A9B2C2}"/>
              </a:ext>
            </a:extLst>
          </p:cNvPr>
          <p:cNvSpPr txBox="1">
            <a:spLocks/>
          </p:cNvSpPr>
          <p:nvPr/>
        </p:nvSpPr>
        <p:spPr>
          <a:xfrm>
            <a:off x="1001794" y="1752600"/>
            <a:ext cx="5551406" cy="48936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(p Philo) eat()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p.leftCS.Lock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p.rightCS.Lock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(“eating”)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p.rightCS.Unlock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p.leftCS.Unlock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05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5548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Initialization in Main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820711" y="5567368"/>
            <a:ext cx="6240954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Initialize chopsticks and philosophers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Notice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(i+1)%5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2E090E-1E05-4AB7-9712-B62E34A9B2C2}"/>
              </a:ext>
            </a:extLst>
          </p:cNvPr>
          <p:cNvSpPr txBox="1">
            <a:spLocks/>
          </p:cNvSpPr>
          <p:nvPr/>
        </p:nvSpPr>
        <p:spPr>
          <a:xfrm>
            <a:off x="838200" y="1646973"/>
            <a:ext cx="6781800" cy="39333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CSticks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make([]*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ChopS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CSticks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new(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ChopS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philos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make([]*Philo, 5)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philos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&amp;Philo{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Csticks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 							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Csticks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[(i+1)%5]}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35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487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Start the Dining in Main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97867" y="4464820"/>
            <a:ext cx="6240954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Start each philosopher eating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Would also need to Wait in the main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2E090E-1E05-4AB7-9712-B62E34A9B2C2}"/>
              </a:ext>
            </a:extLst>
          </p:cNvPr>
          <p:cNvSpPr txBox="1">
            <a:spLocks/>
          </p:cNvSpPr>
          <p:nvPr/>
        </p:nvSpPr>
        <p:spPr>
          <a:xfrm>
            <a:off x="816605" y="2362200"/>
            <a:ext cx="4822195" cy="13480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go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philos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].eat()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301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5110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Deadlock Problem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57020" y="1801976"/>
            <a:ext cx="5743780" cy="171739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philosophers might lock their left chopsticks concurrently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chopsticks would be locked</a:t>
            </a:r>
          </a:p>
          <a:p>
            <a:pPr fontAlgn="auto">
              <a:spcAft>
                <a:spcPts val="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Noone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can lock their right chopsticks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2A0ABD-D888-425D-AC67-C532EDCA137B}"/>
              </a:ext>
            </a:extLst>
          </p:cNvPr>
          <p:cNvSpPr txBox="1">
            <a:spLocks/>
          </p:cNvSpPr>
          <p:nvPr/>
        </p:nvSpPr>
        <p:spPr>
          <a:xfrm>
            <a:off x="695744" y="3886200"/>
            <a:ext cx="5551406" cy="22344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p.leftCS.Lock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p.rightCS.Lock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(“eating”)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p.rightCS.Unlock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p.leftCS.Unlock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0794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5109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Deadlock Solution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57020" y="1801976"/>
            <a:ext cx="5743780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philosopher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picks up lowest numbered chopstick first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2A0ABD-D888-425D-AC67-C532EDCA137B}"/>
              </a:ext>
            </a:extLst>
          </p:cNvPr>
          <p:cNvSpPr txBox="1">
            <a:spLocks/>
          </p:cNvSpPr>
          <p:nvPr/>
        </p:nvSpPr>
        <p:spPr>
          <a:xfrm>
            <a:off x="609551" y="2827308"/>
            <a:ext cx="623720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philos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&amp;Philo{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Csticks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 					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Csticks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[(i+1)%5]}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98BE4-0926-4F4F-928E-5EE425DF4514}"/>
              </a:ext>
            </a:extLst>
          </p:cNvPr>
          <p:cNvSpPr txBox="1"/>
          <p:nvPr/>
        </p:nvSpPr>
        <p:spPr>
          <a:xfrm>
            <a:off x="665764" y="4114800"/>
            <a:ext cx="6008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Philosopher 4 picks up chopstick 0 before chopstick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Philosopher 4 blocks allowing philosopher 3 to 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deadlock, but Philosopher 4 may starve</a:t>
            </a:r>
          </a:p>
        </p:txBody>
      </p:sp>
    </p:spTree>
    <p:extLst>
      <p:ext uri="{BB962C8B-B14F-4D97-AF65-F5344CB8AC3E}">
        <p14:creationId xmlns:p14="http://schemas.microsoft.com/office/powerpoint/2010/main" val="1209141992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19300</TotalTime>
  <Words>374</Words>
  <Application>Microsoft Office PowerPoint</Application>
  <PresentationFormat>Widescreen</PresentationFormat>
  <Paragraphs>71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PGothic</vt:lpstr>
      <vt:lpstr>Arial</vt:lpstr>
      <vt:lpstr>Arial Black</vt:lpstr>
      <vt:lpstr>Calibri</vt:lpstr>
      <vt:lpstr>Courier New</vt:lpstr>
      <vt:lpstr>DCE</vt:lpstr>
      <vt:lpstr>PowerPoint Presentation</vt:lpstr>
      <vt:lpstr>Dining Philosophers Problem</vt:lpstr>
      <vt:lpstr>Dining Philosopher Issues</vt:lpstr>
      <vt:lpstr>Chopsticks and Philosophers</vt:lpstr>
      <vt:lpstr>Philosopher Eat Method</vt:lpstr>
      <vt:lpstr>Initialization in Main</vt:lpstr>
      <vt:lpstr>Start the Dining in Main</vt:lpstr>
      <vt:lpstr>Deadlock Problem</vt:lpstr>
      <vt:lpstr>Deadlock Solution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495</cp:revision>
  <dcterms:created xsi:type="dcterms:W3CDTF">2009-09-24T20:35:00Z</dcterms:created>
  <dcterms:modified xsi:type="dcterms:W3CDTF">2018-04-05T13:07:46Z</dcterms:modified>
</cp:coreProperties>
</file>