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1"/>
    <p:restoredTop sz="94643"/>
  </p:normalViewPr>
  <p:slideViewPr>
    <p:cSldViewPr snapToGrid="0" snapToObjects="1">
      <p:cViewPr>
        <p:scale>
          <a:sx n="74" d="100"/>
          <a:sy n="74" d="100"/>
        </p:scale>
        <p:origin x="6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D2A1-CF7E-5840-B613-B0186A92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3BA6C-232D-044E-A5AF-66E19540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5D1D-54A5-2044-A76C-8BB63FBD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E658B-C2E1-E942-B0A9-D82A11A9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967A-D4E5-4F4E-AC41-8AE7B797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2E3D-0CE2-F541-AC84-CF7E5F9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3931E-541D-B745-840C-E30DFC0D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E22C-DE23-3840-809D-3672D77E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D865-D8F1-EC41-9B02-B7568329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97DB-BEDF-834E-B44E-B758B50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6CDEA-03FA-CD4F-BF4B-9F038DCCF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D66FC-46ED-BB43-826F-62A6323F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EB55-721A-5E4F-847C-A21C4CDF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130D-26AF-E74C-BF32-559D756F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BACC-627E-C24D-91E6-C7F2EE17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4640-AD13-6C47-92F1-5370558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13CA-AEC0-0F4E-AE91-BD7C2D67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C69F-6D98-1043-A942-31A87E8A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19EC-4663-8D43-B670-14E75CB8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37CC-580C-1F4B-AD52-A88CCFCE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7937-E4DA-3641-960F-91F0294C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A9F8-99EA-4441-8097-A3696558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8E5C-4FC4-3141-B980-BE976909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DBBC-C531-644E-BC3F-860822DC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7F23-AEDD-C54B-A189-5C03E332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A1B-8FCF-AD4D-B279-67D9B1C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F28F-F2FC-B94B-9A29-CA4891D03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DDD44-4DC0-0D45-AC5A-C35D94CE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C669-0B1F-1E4A-B7AC-777F091A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0927D-1F35-3A4B-9140-E8F8236C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5F3F7-B70D-494A-9749-30E9DA75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5221-DC6C-564F-B5D0-B6D2D663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0AD8-A325-C248-BEA4-D18FBDB2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CBCF-219B-FF4B-B92C-9C7D80F6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32645-96A7-AA45-9402-0BC2343B0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BC77-F017-514F-9CFF-30EC46634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8FCAC-BA7C-5341-84EE-0EE81B89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D1E8F-C84F-AB40-986E-C4AC1BAC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9B399-246C-2D43-A8F6-B600BD3A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B99C-85B2-284F-BF8A-1252E589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A4B17-9A4E-534A-B608-2C7D4AF1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CAF9A-E1FD-D340-B58E-F6085F6A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4BB5F-2D4D-3041-BB0C-B6D16C1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CB7C-A3AA-8D40-A1DB-87AD610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D0611-CBE0-7541-BCC4-126329EA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F3F8E-3A6D-204F-BE5D-4CB7708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216-B375-0646-B656-4626ECFD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8718-F2DC-3843-BC34-D5C8D93A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0EF2B-5400-1A44-82CA-90804C9B4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A0303-EE9F-3142-9B81-D48DA784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0840E-5C7B-764B-B8EC-8645CE29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DE6A0-40C1-6A49-A920-B233FE3A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4EBB-830B-8043-817D-7FFD99B5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27998-D997-2D49-811F-6846DA75B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7189D-3FE2-D548-B87A-55EEAA70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3B897-2C04-3E48-A790-03FC1961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186A-6351-A24E-8636-AE8B5EA4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00B7-3F1F-DF40-989C-D527B8C5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920AA-41A8-DE45-ACC5-07AED6D9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4196-2D7E-AA4C-9D64-338DDC71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5799-0BA1-BD4C-91BF-657D23E8A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1600-A331-9E4D-BCD2-E6A3DF965C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B725-9275-2D49-AB65-0B0A387F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5AF9-E0EE-D645-8834-EEF220A3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02DD-5211-ED4E-B556-AE99338F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0B5F3E-84CB-164E-960D-3FC9E170FC7D}"/>
              </a:ext>
            </a:extLst>
          </p:cNvPr>
          <p:cNvSpPr txBox="1"/>
          <p:nvPr/>
        </p:nvSpPr>
        <p:spPr>
          <a:xfrm>
            <a:off x="304800" y="195072"/>
            <a:ext cx="98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an admin, I want to add a resource via admin portal, so that it updates on the front-end for the user.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CB551-3BF1-574C-AB4C-4FACF0A22681}"/>
              </a:ext>
            </a:extLst>
          </p:cNvPr>
          <p:cNvSpPr txBox="1"/>
          <p:nvPr/>
        </p:nvSpPr>
        <p:spPr>
          <a:xfrm>
            <a:off x="420624" y="564404"/>
            <a:ext cx="667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user, I want to create a resource, so that I can use it in the future.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72D22-7207-1F4F-956E-AC95D4949F8B}"/>
              </a:ext>
            </a:extLst>
          </p:cNvPr>
          <p:cNvSpPr txBox="1"/>
          <p:nvPr/>
        </p:nvSpPr>
        <p:spPr>
          <a:xfrm>
            <a:off x="536448" y="933736"/>
            <a:ext cx="604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user, I want to delete a resource, so that it isn’t in the 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BCFD2-F9E2-CB4D-AE2A-76BB41475CB3}"/>
              </a:ext>
            </a:extLst>
          </p:cNvPr>
          <p:cNvSpPr txBox="1"/>
          <p:nvPr/>
        </p:nvSpPr>
        <p:spPr>
          <a:xfrm>
            <a:off x="536448" y="1303068"/>
            <a:ext cx="622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user, I want to edit a resource, so that I can rectify mistakes.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B0435-AFB5-D54B-AEE0-22A6FB73C5DC}"/>
              </a:ext>
            </a:extLst>
          </p:cNvPr>
          <p:cNvSpPr txBox="1"/>
          <p:nvPr/>
        </p:nvSpPr>
        <p:spPr>
          <a:xfrm>
            <a:off x="643056" y="1672400"/>
            <a:ext cx="744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user, I want to search the resource list, so that I can easily find resources.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59368-37F4-DA49-80DA-51B05697BAE2}"/>
              </a:ext>
            </a:extLst>
          </p:cNvPr>
          <p:cNvSpPr txBox="1"/>
          <p:nvPr/>
        </p:nvSpPr>
        <p:spPr>
          <a:xfrm>
            <a:off x="536448" y="2041732"/>
            <a:ext cx="1007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user, I want to filter the software tags, so that I can find resources specific to the software I am using.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E64BE-81FD-0043-AC76-3EB77CFD98FC}"/>
              </a:ext>
            </a:extLst>
          </p:cNvPr>
          <p:cNvSpPr txBox="1"/>
          <p:nvPr/>
        </p:nvSpPr>
        <p:spPr>
          <a:xfrm>
            <a:off x="643056" y="2411064"/>
            <a:ext cx="543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user, I want to play </a:t>
            </a:r>
            <a:r>
              <a:rPr lang="en-US" dirty="0" err="1"/>
              <a:t>tetris</a:t>
            </a:r>
            <a:r>
              <a:rPr lang="en-US" dirty="0"/>
              <a:t>, so that I can take a break.</a:t>
            </a:r>
          </a:p>
        </p:txBody>
      </p:sp>
    </p:spTree>
    <p:extLst>
      <p:ext uri="{BB962C8B-B14F-4D97-AF65-F5344CB8AC3E}">
        <p14:creationId xmlns:p14="http://schemas.microsoft.com/office/powerpoint/2010/main" val="373424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9B-9AF0-7D40-95C0-C7E04749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744"/>
          </a:xfrm>
        </p:spPr>
        <p:txBody>
          <a:bodyPr>
            <a:normAutofit/>
          </a:bodyPr>
          <a:lstStyle/>
          <a:p>
            <a:r>
              <a:rPr lang="en-US" dirty="0"/>
              <a:t>Home Page Test scenarios: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07948F-A93C-B046-A7C3-DD5769FFEEAB}"/>
              </a:ext>
            </a:extLst>
          </p:cNvPr>
          <p:cNvSpPr/>
          <p:nvPr/>
        </p:nvSpPr>
        <p:spPr>
          <a:xfrm>
            <a:off x="121116" y="2509594"/>
            <a:ext cx="3523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resources in the table: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7609E-6351-CD48-A5BA-99E25029C316}"/>
              </a:ext>
            </a:extLst>
          </p:cNvPr>
          <p:cNvSpPr/>
          <p:nvPr/>
        </p:nvSpPr>
        <p:spPr>
          <a:xfrm>
            <a:off x="3398460" y="2509594"/>
            <a:ext cx="5920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use the search bar, the table is filtered to that search.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0A6B4-3FD1-624B-A975-C417A40392D8}"/>
              </a:ext>
            </a:extLst>
          </p:cNvPr>
          <p:cNvSpPr/>
          <p:nvPr/>
        </p:nvSpPr>
        <p:spPr>
          <a:xfrm>
            <a:off x="3398460" y="2878926"/>
            <a:ext cx="693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a software filter, the table is filtered to those software tags.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33952-41CF-3E49-925A-2632AE0F3676}"/>
              </a:ext>
            </a:extLst>
          </p:cNvPr>
          <p:cNvSpPr/>
          <p:nvPr/>
        </p:nvSpPr>
        <p:spPr>
          <a:xfrm>
            <a:off x="3398460" y="3248257"/>
            <a:ext cx="680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a software tag, the table is filtered to those software tags.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9AC63-7B89-2F43-8452-95CF866B3728}"/>
              </a:ext>
            </a:extLst>
          </p:cNvPr>
          <p:cNvSpPr/>
          <p:nvPr/>
        </p:nvSpPr>
        <p:spPr>
          <a:xfrm>
            <a:off x="3398460" y="3986920"/>
            <a:ext cx="526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an attachment, the attachment is loaded.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3595E-C0B5-7A4F-9877-751F5DB7BBE7}"/>
              </a:ext>
            </a:extLst>
          </p:cNvPr>
          <p:cNvSpPr/>
          <p:nvPr/>
        </p:nvSpPr>
        <p:spPr>
          <a:xfrm>
            <a:off x="3398461" y="4356251"/>
            <a:ext cx="6552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delete button, the page redirects to confirmation page.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FFF1D-5CAE-3440-AFD1-F2D3A7F96748}"/>
              </a:ext>
            </a:extLst>
          </p:cNvPr>
          <p:cNvSpPr/>
          <p:nvPr/>
        </p:nvSpPr>
        <p:spPr>
          <a:xfrm>
            <a:off x="3398460" y="4725582"/>
            <a:ext cx="635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edit button, the page redirects to edit resource page.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1F460-3DBE-514C-977C-4DA8CB614DED}"/>
              </a:ext>
            </a:extLst>
          </p:cNvPr>
          <p:cNvSpPr/>
          <p:nvPr/>
        </p:nvSpPr>
        <p:spPr>
          <a:xfrm>
            <a:off x="3398460" y="3617588"/>
            <a:ext cx="4476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a link, I am redirected to the link.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9ACDDC-E633-054E-A6C7-5814F433833B}"/>
              </a:ext>
            </a:extLst>
          </p:cNvPr>
          <p:cNvSpPr/>
          <p:nvPr/>
        </p:nvSpPr>
        <p:spPr>
          <a:xfrm>
            <a:off x="121116" y="5094912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no resources in the table: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5983D-5174-1344-BA06-258C13E7875D}"/>
              </a:ext>
            </a:extLst>
          </p:cNvPr>
          <p:cNvSpPr/>
          <p:nvPr/>
        </p:nvSpPr>
        <p:spPr>
          <a:xfrm>
            <a:off x="3685270" y="5094912"/>
            <a:ext cx="659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page, I get “</a:t>
            </a:r>
            <a:r>
              <a:rPr lang="en-GB" dirty="0"/>
              <a:t>No resources are available” message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121116" y="755296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am on the home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06001-D0AE-7C47-9EA5-AD48E168D0CD}"/>
              </a:ext>
            </a:extLst>
          </p:cNvPr>
          <p:cNvSpPr/>
          <p:nvPr/>
        </p:nvSpPr>
        <p:spPr>
          <a:xfrm>
            <a:off x="2922972" y="755294"/>
            <a:ext cx="840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‘create new resource’ button, I am redirected to create new resource page.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0158A-4C43-8049-91A2-EFE030AD7C10}"/>
              </a:ext>
            </a:extLst>
          </p:cNvPr>
          <p:cNvSpPr/>
          <p:nvPr/>
        </p:nvSpPr>
        <p:spPr>
          <a:xfrm>
            <a:off x="2922972" y="1124619"/>
            <a:ext cx="7052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‘add software’ button, I am redirected to add software page.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BD1E2-C6DF-0F40-89B6-C925DD4EA086}"/>
              </a:ext>
            </a:extLst>
          </p:cNvPr>
          <p:cNvSpPr/>
          <p:nvPr/>
        </p:nvSpPr>
        <p:spPr>
          <a:xfrm>
            <a:off x="2922972" y="1500237"/>
            <a:ext cx="5570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‘</a:t>
            </a:r>
            <a:r>
              <a:rPr lang="en-US" dirty="0" err="1"/>
              <a:t>tetris</a:t>
            </a:r>
            <a:r>
              <a:rPr lang="en-US" dirty="0"/>
              <a:t>’ button, I am redirected to </a:t>
            </a:r>
            <a:r>
              <a:rPr lang="en-US" dirty="0" err="1"/>
              <a:t>tetris</a:t>
            </a:r>
            <a:r>
              <a:rPr lang="en-US" dirty="0"/>
              <a:t> page.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033C8-78BA-8E4B-ABFF-3D1EA783FA6B}"/>
              </a:ext>
            </a:extLst>
          </p:cNvPr>
          <p:cNvSpPr/>
          <p:nvPr/>
        </p:nvSpPr>
        <p:spPr>
          <a:xfrm>
            <a:off x="2923771" y="1863271"/>
            <a:ext cx="9249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scroll to bottom of page, footer reads “Journal app created by Nilay Patel” and “Journal app created by @</a:t>
            </a:r>
            <a:r>
              <a:rPr lang="en-US" dirty="0" err="1"/>
              <a:t>twonil</a:t>
            </a:r>
            <a:r>
              <a:rPr lang="en-US" dirty="0"/>
              <a:t>” at some 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208D2C-8CC5-B340-9D81-11A2963BC34E}"/>
              </a:ext>
            </a:extLst>
          </p:cNvPr>
          <p:cNvSpPr/>
          <p:nvPr/>
        </p:nvSpPr>
        <p:spPr>
          <a:xfrm>
            <a:off x="121116" y="5464243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added a new software: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61F50-967D-784D-97F4-C1936D256E5B}"/>
              </a:ext>
            </a:extLst>
          </p:cNvPr>
          <p:cNvSpPr/>
          <p:nvPr/>
        </p:nvSpPr>
        <p:spPr>
          <a:xfrm>
            <a:off x="3450219" y="5464241"/>
            <a:ext cx="640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page, I see the new software on the filter tabs.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261CC-E1E8-C647-B95E-9F7469BA899F}"/>
              </a:ext>
            </a:extLst>
          </p:cNvPr>
          <p:cNvSpPr/>
          <p:nvPr/>
        </p:nvSpPr>
        <p:spPr>
          <a:xfrm>
            <a:off x="121116" y="5833573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deleted a resource: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A20D6-3025-9449-B6E7-E7BC1DB728AA}"/>
              </a:ext>
            </a:extLst>
          </p:cNvPr>
          <p:cNvSpPr/>
          <p:nvPr/>
        </p:nvSpPr>
        <p:spPr>
          <a:xfrm>
            <a:off x="3135297" y="5833573"/>
            <a:ext cx="598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table, the selected resource is not present.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F5C27-7FB1-9D4D-AE97-075932DA49F7}"/>
              </a:ext>
            </a:extLst>
          </p:cNvPr>
          <p:cNvSpPr/>
          <p:nvPr/>
        </p:nvSpPr>
        <p:spPr>
          <a:xfrm>
            <a:off x="121116" y="6202900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created a resource: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8B4A51-C223-6848-B6F9-F021EDCD6B8B}"/>
              </a:ext>
            </a:extLst>
          </p:cNvPr>
          <p:cNvSpPr/>
          <p:nvPr/>
        </p:nvSpPr>
        <p:spPr>
          <a:xfrm>
            <a:off x="3135297" y="6202900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table, the new resource is present.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59B69D-1387-0245-B254-6093FD96A1D1}"/>
              </a:ext>
            </a:extLst>
          </p:cNvPr>
          <p:cNvSpPr/>
          <p:nvPr/>
        </p:nvSpPr>
        <p:spPr>
          <a:xfrm>
            <a:off x="121116" y="6572225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updated a resource: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1B3-0FC4-CB49-9148-AC67E89A85ED}"/>
              </a:ext>
            </a:extLst>
          </p:cNvPr>
          <p:cNvSpPr/>
          <p:nvPr/>
        </p:nvSpPr>
        <p:spPr>
          <a:xfrm>
            <a:off x="3187056" y="6572225"/>
            <a:ext cx="560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table, the existing resource is updated.</a:t>
            </a:r>
          </a:p>
        </p:txBody>
      </p:sp>
    </p:spTree>
    <p:extLst>
      <p:ext uri="{BB962C8B-B14F-4D97-AF65-F5344CB8AC3E}">
        <p14:creationId xmlns:p14="http://schemas.microsoft.com/office/powerpoint/2010/main" val="278059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9B-9AF0-7D40-95C0-C7E04749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744"/>
          </a:xfrm>
        </p:spPr>
        <p:txBody>
          <a:bodyPr>
            <a:normAutofit/>
          </a:bodyPr>
          <a:lstStyle/>
          <a:p>
            <a:r>
              <a:rPr lang="en-US" dirty="0"/>
              <a:t>Add Resource Page Test scenarios: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121116" y="910573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am on the add resource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06001-D0AE-7C47-9EA5-AD48E168D0CD}"/>
              </a:ext>
            </a:extLst>
          </p:cNvPr>
          <p:cNvSpPr/>
          <p:nvPr/>
        </p:nvSpPr>
        <p:spPr>
          <a:xfrm>
            <a:off x="3561326" y="910571"/>
            <a:ext cx="473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logo, I am redirected to home page.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0158A-4C43-8049-91A2-EFE030AD7C10}"/>
              </a:ext>
            </a:extLst>
          </p:cNvPr>
          <p:cNvSpPr/>
          <p:nvPr/>
        </p:nvSpPr>
        <p:spPr>
          <a:xfrm>
            <a:off x="3561326" y="1279896"/>
            <a:ext cx="5570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‘Tetris’ button, I am redirected to Tetris page.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BD1E2-C6DF-0F40-89B6-C925DD4EA086}"/>
              </a:ext>
            </a:extLst>
          </p:cNvPr>
          <p:cNvSpPr/>
          <p:nvPr/>
        </p:nvSpPr>
        <p:spPr>
          <a:xfrm>
            <a:off x="3561326" y="1655514"/>
            <a:ext cx="632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create without name, I am told to fill out Name field.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033C8-78BA-8E4B-ABFF-3D1EA783FA6B}"/>
              </a:ext>
            </a:extLst>
          </p:cNvPr>
          <p:cNvSpPr/>
          <p:nvPr/>
        </p:nvSpPr>
        <p:spPr>
          <a:xfrm>
            <a:off x="3562125" y="2018548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create with an invalid URL in link, I’m told to enter a URL.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1773C9-441B-1340-B66A-5CE45124754D}"/>
              </a:ext>
            </a:extLst>
          </p:cNvPr>
          <p:cNvSpPr/>
          <p:nvPr/>
        </p:nvSpPr>
        <p:spPr>
          <a:xfrm>
            <a:off x="3562125" y="2750914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cancel, I’m redirected to home page with no new resource added.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E6E7A3-0551-EA44-B826-E225A8373363}"/>
              </a:ext>
            </a:extLst>
          </p:cNvPr>
          <p:cNvSpPr/>
          <p:nvPr/>
        </p:nvSpPr>
        <p:spPr>
          <a:xfrm>
            <a:off x="3562125" y="3113948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create, I’m redirected to home page with the new resource added.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ADEB0-E8A2-0344-9B80-CF1239B5E820}"/>
              </a:ext>
            </a:extLst>
          </p:cNvPr>
          <p:cNvSpPr/>
          <p:nvPr/>
        </p:nvSpPr>
        <p:spPr>
          <a:xfrm>
            <a:off x="3561326" y="2378433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choose a file to upload, I’m told the file name to confirm it’s the right one.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34C367-2987-3742-8309-1985926C60B8}"/>
              </a:ext>
            </a:extLst>
          </p:cNvPr>
          <p:cNvSpPr/>
          <p:nvPr/>
        </p:nvSpPr>
        <p:spPr>
          <a:xfrm>
            <a:off x="121116" y="3476982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added a new software: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A0AE3E-66D0-E149-BB92-E4454A5809E2}"/>
              </a:ext>
            </a:extLst>
          </p:cNvPr>
          <p:cNvSpPr/>
          <p:nvPr/>
        </p:nvSpPr>
        <p:spPr>
          <a:xfrm>
            <a:off x="3475515" y="3476982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create new resource, I’m able to use the new software tag. </a:t>
            </a:r>
          </a:p>
        </p:txBody>
      </p:sp>
    </p:spTree>
    <p:extLst>
      <p:ext uri="{BB962C8B-B14F-4D97-AF65-F5344CB8AC3E}">
        <p14:creationId xmlns:p14="http://schemas.microsoft.com/office/powerpoint/2010/main" val="375771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9B-9AF0-7D40-95C0-C7E04749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744"/>
          </a:xfrm>
        </p:spPr>
        <p:txBody>
          <a:bodyPr>
            <a:normAutofit/>
          </a:bodyPr>
          <a:lstStyle/>
          <a:p>
            <a:r>
              <a:rPr lang="en-US" dirty="0"/>
              <a:t>Edit Resource Page Test scenarios: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121116" y="910573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am on the edit resource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06001-D0AE-7C47-9EA5-AD48E168D0CD}"/>
              </a:ext>
            </a:extLst>
          </p:cNvPr>
          <p:cNvSpPr/>
          <p:nvPr/>
        </p:nvSpPr>
        <p:spPr>
          <a:xfrm>
            <a:off x="3613085" y="910571"/>
            <a:ext cx="473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logo, I am redirected to home page.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0158A-4C43-8049-91A2-EFE030AD7C10}"/>
              </a:ext>
            </a:extLst>
          </p:cNvPr>
          <p:cNvSpPr/>
          <p:nvPr/>
        </p:nvSpPr>
        <p:spPr>
          <a:xfrm>
            <a:off x="3613085" y="1279896"/>
            <a:ext cx="5570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‘Tetris’ button, I am redirected to Tetris page.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BD1E2-C6DF-0F40-89B6-C925DD4EA086}"/>
              </a:ext>
            </a:extLst>
          </p:cNvPr>
          <p:cNvSpPr/>
          <p:nvPr/>
        </p:nvSpPr>
        <p:spPr>
          <a:xfrm>
            <a:off x="3613085" y="1962937"/>
            <a:ext cx="6404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update without name, I am told to fill out Name field.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033C8-78BA-8E4B-ABFF-3D1EA783FA6B}"/>
              </a:ext>
            </a:extLst>
          </p:cNvPr>
          <p:cNvSpPr/>
          <p:nvPr/>
        </p:nvSpPr>
        <p:spPr>
          <a:xfrm>
            <a:off x="3613884" y="2325971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update form with invalid URL in link, I’m told to enter a URL.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1773C9-441B-1340-B66A-5CE45124754D}"/>
              </a:ext>
            </a:extLst>
          </p:cNvPr>
          <p:cNvSpPr/>
          <p:nvPr/>
        </p:nvSpPr>
        <p:spPr>
          <a:xfrm>
            <a:off x="3613884" y="3058337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cancel, I’m redirected to home page with no new resource added.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E6E7A3-0551-EA44-B826-E225A8373363}"/>
              </a:ext>
            </a:extLst>
          </p:cNvPr>
          <p:cNvSpPr/>
          <p:nvPr/>
        </p:nvSpPr>
        <p:spPr>
          <a:xfrm>
            <a:off x="3613884" y="3421371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update, I’m redirected to home page with the existing resource updated.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ADEB0-E8A2-0344-9B80-CF1239B5E820}"/>
              </a:ext>
            </a:extLst>
          </p:cNvPr>
          <p:cNvSpPr/>
          <p:nvPr/>
        </p:nvSpPr>
        <p:spPr>
          <a:xfrm>
            <a:off x="3613085" y="2685856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choose a file to upload, I’m told the file name to confirm it’s the right one.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1A911-2019-5649-989A-34C1C585D0D4}"/>
              </a:ext>
            </a:extLst>
          </p:cNvPr>
          <p:cNvSpPr/>
          <p:nvPr/>
        </p:nvSpPr>
        <p:spPr>
          <a:xfrm>
            <a:off x="3613085" y="1639781"/>
            <a:ext cx="8209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form, I see it is filled out with corresponding resource information.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90453-C1BC-FA41-A47B-B044BF175D5E}"/>
              </a:ext>
            </a:extLst>
          </p:cNvPr>
          <p:cNvSpPr/>
          <p:nvPr/>
        </p:nvSpPr>
        <p:spPr>
          <a:xfrm>
            <a:off x="121116" y="3784405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added a new software: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489245-2F7D-A94E-A223-90C7E9E27C3C}"/>
              </a:ext>
            </a:extLst>
          </p:cNvPr>
          <p:cNvSpPr/>
          <p:nvPr/>
        </p:nvSpPr>
        <p:spPr>
          <a:xfrm>
            <a:off x="3475515" y="3784405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edit resource, I’m able to use the new software tag. </a:t>
            </a:r>
          </a:p>
        </p:txBody>
      </p:sp>
    </p:spTree>
    <p:extLst>
      <p:ext uri="{BB962C8B-B14F-4D97-AF65-F5344CB8AC3E}">
        <p14:creationId xmlns:p14="http://schemas.microsoft.com/office/powerpoint/2010/main" val="263669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9B-9AF0-7D40-95C0-C7E04749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744"/>
          </a:xfrm>
        </p:spPr>
        <p:txBody>
          <a:bodyPr>
            <a:normAutofit/>
          </a:bodyPr>
          <a:lstStyle/>
          <a:p>
            <a:r>
              <a:rPr lang="en-US" dirty="0"/>
              <a:t>Delete Resource Page Test scenarios: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121116" y="910573"/>
            <a:ext cx="427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am on the delete resource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06001-D0AE-7C47-9EA5-AD48E168D0CD}"/>
              </a:ext>
            </a:extLst>
          </p:cNvPr>
          <p:cNvSpPr/>
          <p:nvPr/>
        </p:nvSpPr>
        <p:spPr>
          <a:xfrm>
            <a:off x="3854625" y="910573"/>
            <a:ext cx="473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logo, I am redirected to home page.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0158A-4C43-8049-91A2-EFE030AD7C10}"/>
              </a:ext>
            </a:extLst>
          </p:cNvPr>
          <p:cNvSpPr/>
          <p:nvPr/>
        </p:nvSpPr>
        <p:spPr>
          <a:xfrm>
            <a:off x="3854625" y="1279898"/>
            <a:ext cx="5570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‘Tetris’ button, I am redirected to Tetris page.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BD1E2-C6DF-0F40-89B6-C925DD4EA086}"/>
              </a:ext>
            </a:extLst>
          </p:cNvPr>
          <p:cNvSpPr/>
          <p:nvPr/>
        </p:nvSpPr>
        <p:spPr>
          <a:xfrm>
            <a:off x="3854625" y="1962939"/>
            <a:ext cx="6839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page, I see the corresponding resource information.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033C8-78BA-8E4B-ABFF-3D1EA783FA6B}"/>
              </a:ext>
            </a:extLst>
          </p:cNvPr>
          <p:cNvSpPr/>
          <p:nvPr/>
        </p:nvSpPr>
        <p:spPr>
          <a:xfrm>
            <a:off x="3855424" y="2325973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cancel, I’m redirected to home page with the existing resource still there.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ADEB0-E8A2-0344-9B80-CF1239B5E820}"/>
              </a:ext>
            </a:extLst>
          </p:cNvPr>
          <p:cNvSpPr/>
          <p:nvPr/>
        </p:nvSpPr>
        <p:spPr>
          <a:xfrm>
            <a:off x="3854625" y="2685858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confirm, I’m redirected to home page.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1A911-2019-5649-989A-34C1C585D0D4}"/>
              </a:ext>
            </a:extLst>
          </p:cNvPr>
          <p:cNvSpPr/>
          <p:nvPr/>
        </p:nvSpPr>
        <p:spPr>
          <a:xfrm>
            <a:off x="3854625" y="1639783"/>
            <a:ext cx="768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look at the page, I see “</a:t>
            </a:r>
            <a:r>
              <a:rPr lang="en-GB" dirty="0"/>
              <a:t>Are you sure you want to delete this resource?”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16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9B-9AF0-7D40-95C0-C7E04749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744"/>
          </a:xfrm>
        </p:spPr>
        <p:txBody>
          <a:bodyPr>
            <a:normAutofit/>
          </a:bodyPr>
          <a:lstStyle/>
          <a:p>
            <a:r>
              <a:rPr lang="en-US" dirty="0"/>
              <a:t>Add Software Page Test scenarios: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121116" y="910573"/>
            <a:ext cx="3767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am on the add resource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06001-D0AE-7C47-9EA5-AD48E168D0CD}"/>
              </a:ext>
            </a:extLst>
          </p:cNvPr>
          <p:cNvSpPr/>
          <p:nvPr/>
        </p:nvSpPr>
        <p:spPr>
          <a:xfrm>
            <a:off x="3561326" y="910571"/>
            <a:ext cx="473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logo, I am redirected to home page.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0158A-4C43-8049-91A2-EFE030AD7C10}"/>
              </a:ext>
            </a:extLst>
          </p:cNvPr>
          <p:cNvSpPr/>
          <p:nvPr/>
        </p:nvSpPr>
        <p:spPr>
          <a:xfrm>
            <a:off x="3561326" y="1279896"/>
            <a:ext cx="5570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‘Tetris’ button, I am redirected to Tetris page.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BD1E2-C6DF-0F40-89B6-C925DD4EA086}"/>
              </a:ext>
            </a:extLst>
          </p:cNvPr>
          <p:cNvSpPr/>
          <p:nvPr/>
        </p:nvSpPr>
        <p:spPr>
          <a:xfrm>
            <a:off x="3561326" y="1655514"/>
            <a:ext cx="6597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I click submit without a software tag, I am told to fill out field.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033C8-78BA-8E4B-ABFF-3D1EA783FA6B}"/>
              </a:ext>
            </a:extLst>
          </p:cNvPr>
          <p:cNvSpPr/>
          <p:nvPr/>
        </p:nvSpPr>
        <p:spPr>
          <a:xfrm>
            <a:off x="3561326" y="2713041"/>
            <a:ext cx="8629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submit with an existing software tag, I’m not redirected and software isn’t duplicated.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1773C9-441B-1340-B66A-5CE45124754D}"/>
              </a:ext>
            </a:extLst>
          </p:cNvPr>
          <p:cNvSpPr/>
          <p:nvPr/>
        </p:nvSpPr>
        <p:spPr>
          <a:xfrm>
            <a:off x="3561326" y="1980675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cancel, I’m redirected to home page with no new software added.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E6E7A3-0551-EA44-B826-E225A8373363}"/>
              </a:ext>
            </a:extLst>
          </p:cNvPr>
          <p:cNvSpPr/>
          <p:nvPr/>
        </p:nvSpPr>
        <p:spPr>
          <a:xfrm>
            <a:off x="3561326" y="2343709"/>
            <a:ext cx="86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I click submit, I’m redirected to home page. </a:t>
            </a:r>
          </a:p>
        </p:txBody>
      </p:sp>
    </p:spTree>
    <p:extLst>
      <p:ext uri="{BB962C8B-B14F-4D97-AF65-F5344CB8AC3E}">
        <p14:creationId xmlns:p14="http://schemas.microsoft.com/office/powerpoint/2010/main" val="36422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9B-9AF0-7D40-95C0-C7E04749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744"/>
          </a:xfrm>
        </p:spPr>
        <p:txBody>
          <a:bodyPr>
            <a:normAutofit/>
          </a:bodyPr>
          <a:lstStyle/>
          <a:p>
            <a:r>
              <a:rPr lang="en-US" dirty="0"/>
              <a:t>Admin Page Test scenarios: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B6A34-21A8-344A-9766-4754EF8703A2}"/>
              </a:ext>
            </a:extLst>
          </p:cNvPr>
          <p:cNvSpPr/>
          <p:nvPr/>
        </p:nvSpPr>
        <p:spPr>
          <a:xfrm>
            <a:off x="121116" y="910573"/>
            <a:ext cx="5974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created a resource through admin portal: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06001-D0AE-7C47-9EA5-AD48E168D0CD}"/>
              </a:ext>
            </a:extLst>
          </p:cNvPr>
          <p:cNvSpPr/>
          <p:nvPr/>
        </p:nvSpPr>
        <p:spPr>
          <a:xfrm>
            <a:off x="5142516" y="910573"/>
            <a:ext cx="636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when user views home page, they can see newly added resource.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732B9-6F2F-2949-9381-752FF136D668}"/>
              </a:ext>
            </a:extLst>
          </p:cNvPr>
          <p:cNvSpPr/>
          <p:nvPr/>
        </p:nvSpPr>
        <p:spPr>
          <a:xfrm>
            <a:off x="121115" y="1279905"/>
            <a:ext cx="1174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edited a resource through admin portal: when user views home page, they can see newly updated resource.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17B27-EB5F-DD4D-874E-440EFB8B445F}"/>
              </a:ext>
            </a:extLst>
          </p:cNvPr>
          <p:cNvSpPr/>
          <p:nvPr/>
        </p:nvSpPr>
        <p:spPr>
          <a:xfrm>
            <a:off x="121115" y="1649237"/>
            <a:ext cx="11213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deleted a resource through admin portal: when user views home page, they can’t see old resource.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9CAD-8C51-EC42-924E-B48E909F6CC7}"/>
              </a:ext>
            </a:extLst>
          </p:cNvPr>
          <p:cNvSpPr/>
          <p:nvPr/>
        </p:nvSpPr>
        <p:spPr>
          <a:xfrm>
            <a:off x="121116" y="2018569"/>
            <a:ext cx="5210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I have added a software through admin portal: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CFBD0-4165-8E44-88F8-0F2AC3124C5D}"/>
              </a:ext>
            </a:extLst>
          </p:cNvPr>
          <p:cNvSpPr/>
          <p:nvPr/>
        </p:nvSpPr>
        <p:spPr>
          <a:xfrm>
            <a:off x="5085735" y="2018569"/>
            <a:ext cx="599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user views home page, they can see new software filter.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F037E7-BE89-A346-984A-39E81F7A933A}"/>
              </a:ext>
            </a:extLst>
          </p:cNvPr>
          <p:cNvSpPr/>
          <p:nvPr/>
        </p:nvSpPr>
        <p:spPr>
          <a:xfrm>
            <a:off x="5108010" y="2387901"/>
            <a:ext cx="579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user creates resource, they can use new software tag.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DA70-77EE-2B43-B9F0-F6B4ED66D5D6}"/>
              </a:ext>
            </a:extLst>
          </p:cNvPr>
          <p:cNvSpPr/>
          <p:nvPr/>
        </p:nvSpPr>
        <p:spPr>
          <a:xfrm>
            <a:off x="5130285" y="2757233"/>
            <a:ext cx="586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user updates resource, they can use new software tag.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85BAB1-BB6A-F14B-9EEC-4B31AC33792F}"/>
              </a:ext>
            </a:extLst>
          </p:cNvPr>
          <p:cNvSpPr/>
          <p:nvPr/>
        </p:nvSpPr>
        <p:spPr>
          <a:xfrm>
            <a:off x="5142516" y="3126565"/>
            <a:ext cx="570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user adds software, they can’t use new software tag.</a:t>
            </a:r>
          </a:p>
        </p:txBody>
      </p:sp>
    </p:spTree>
    <p:extLst>
      <p:ext uri="{BB962C8B-B14F-4D97-AF65-F5344CB8AC3E}">
        <p14:creationId xmlns:p14="http://schemas.microsoft.com/office/powerpoint/2010/main" val="239354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1169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Home Page Test scenarios:</vt:lpstr>
      <vt:lpstr>Add Resource Page Test scenarios:</vt:lpstr>
      <vt:lpstr>Edit Resource Page Test scenarios:</vt:lpstr>
      <vt:lpstr>Delete Resource Page Test scenarios:</vt:lpstr>
      <vt:lpstr>Add Software Page Test scenarios:</vt:lpstr>
      <vt:lpstr>Admin Page Test scenarios: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Patel</dc:creator>
  <cp:lastModifiedBy>Nilay Patel</cp:lastModifiedBy>
  <cp:revision>4</cp:revision>
  <dcterms:created xsi:type="dcterms:W3CDTF">2021-09-14T13:47:46Z</dcterms:created>
  <dcterms:modified xsi:type="dcterms:W3CDTF">2021-09-15T08:05:12Z</dcterms:modified>
</cp:coreProperties>
</file>