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3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8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657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86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st_of_neighbourhoods_in_Bangalore" TargetMode="External"/><Relationship Id="rId4" Type="http://schemas.openxmlformats.org/officeDocument/2006/relationships/hyperlink" Target="https://en.wikipedia.org/wiki/Neighbourhoods_of_Delh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eighbourhoods_in_Bangal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02AFF-5E38-4C0B-ADF0-987FA3220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3E8BF-E821-4C4C-9444-51D84E324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sz="5800" b="1" dirty="0"/>
              <a:t>Capstone Project – Applied Data Science | Coursera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FC176-4114-4863-9404-D81AF84CA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592125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1E40-3809-4336-B38F-8D4BE8AD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DE87-A062-4A7F-BEE9-D5007979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user seems to have selected neighborhoods in Bangalore which are more non-residential localities as compared to her home neighborhood of Vasant Kunj which is a typical residential society in Delhi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user needs to broaden her search in Bangalore and select more residential neighborhoods there if she wants to find a similar environment as in her home neighborhood.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0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764AC9-730C-439E-91FE-3CEA62C1C8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9655" y="309488"/>
            <a:ext cx="10705514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4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AC97-6E8E-433B-BD4C-3C2ED4DB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A847-840A-4D4F-989C-83378B51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502CE-E76D-4493-B290-4F37540B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Introduction/Business Problem</a:t>
            </a:r>
            <a:br>
              <a:rPr lang="en-US" sz="2100">
                <a:solidFill>
                  <a:schemeClr val="tx1"/>
                </a:solidFill>
              </a:rPr>
            </a:br>
            <a:endParaRPr lang="en-US" sz="21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4326-23B2-4DCF-99B7-D035B1681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916093"/>
            <a:ext cx="5647076" cy="547556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Problem Description</a:t>
            </a:r>
          </a:p>
          <a:p>
            <a:r>
              <a:rPr lang="en-US" sz="2000" dirty="0"/>
              <a:t>A friend will be moving to a different city Bangalore, India from her home city of New Delhi, India for a job change. </a:t>
            </a:r>
          </a:p>
          <a:p>
            <a:r>
              <a:rPr lang="en-US" sz="2000" dirty="0"/>
              <a:t>She wants to find a neighborhood to stay in the new city which is the most like her home neighborhood.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Problem Background</a:t>
            </a:r>
          </a:p>
          <a:p>
            <a:r>
              <a:rPr lang="en-US" sz="2000" dirty="0"/>
              <a:t>I think this is an interesting problem to solve using Data Science as many people move between cities for various reasons such as job change, studies etc.</a:t>
            </a:r>
          </a:p>
          <a:p>
            <a:r>
              <a:rPr lang="en-US" sz="2000" dirty="0"/>
              <a:t>Doing this kind of analysis will give them a more familiar/similar environment in which they can adjust to their new home more easily.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223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BA210-3AAF-4382-84A8-A4F6EA03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r>
              <a:rPr lang="en-US" dirty="0"/>
              <a:t>Target Audience</a:t>
            </a:r>
            <a:br>
              <a:rPr lang="en-US" dirty="0"/>
            </a:br>
            <a:br>
              <a:rPr lang="en-US" dirty="0"/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4D0F-F0C6-488F-A2DB-B80FC5A2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Target Audience</a:t>
            </a:r>
          </a:p>
          <a:p>
            <a:pPr lvl="0"/>
            <a:r>
              <a:rPr lang="en-US" sz="2000" dirty="0"/>
              <a:t>People moving to a new city</a:t>
            </a:r>
          </a:p>
          <a:p>
            <a:pPr lvl="0"/>
            <a:r>
              <a:rPr lang="en-US" sz="2000" dirty="0"/>
              <a:t>Property rental websites</a:t>
            </a:r>
          </a:p>
          <a:p>
            <a:pPr lvl="0"/>
            <a:r>
              <a:rPr lang="en-US" sz="2000" dirty="0"/>
              <a:t>Real estate agents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151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1C91-DBC2-4CC1-8FED-30589FF4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4BDB9C-97ED-4461-A6F3-9F58D3EC56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3990975" cy="2695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88DD32-67F4-4E90-AEFE-1E2FDBB45A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7234" y="4709769"/>
            <a:ext cx="5943600" cy="1113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5EAF52-B708-4CB9-A805-2A4B2B44D4D7}"/>
              </a:ext>
            </a:extLst>
          </p:cNvPr>
          <p:cNvSpPr/>
          <p:nvPr/>
        </p:nvSpPr>
        <p:spPr>
          <a:xfrm>
            <a:off x="5341034" y="2212769"/>
            <a:ext cx="6096000" cy="24324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lang="en-US" spc="75" dirty="0">
              <a:solidFill>
                <a:srgbClr val="5A5A5A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Delhi neighborhoods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https://en.wikipedia.org/wiki/Neighbourhoods_of_Delhi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Bangalore neighborhoods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https://en.wikipedia.org/wiki/List_of_neighbourhoods_in_Bangalore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8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7B08-22CB-46E9-B85A-A4C8E7ED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D6C7-4820-47F9-8597-F0751BB1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Get co-ordinates of home neighborhood i.e. Vasant Kunj, Delhi using </a:t>
            </a:r>
            <a:r>
              <a:rPr lang="en-US" dirty="0" err="1"/>
              <a:t>GeoCoder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Get co-ordinates of away neighborhoods in Bangalore using </a:t>
            </a:r>
            <a:r>
              <a:rPr lang="en-US" dirty="0" err="1"/>
              <a:t>GeoCoder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Verify co-ordinates from Wikipedia </a:t>
            </a:r>
            <a:r>
              <a:rPr lang="en-US" u="sng" dirty="0">
                <a:hlinkClick r:id="rId2"/>
              </a:rPr>
              <a:t>https://en.wikipedia.org/wiki/List_of_neighbourhoods_in_Bangalore</a:t>
            </a:r>
            <a:endParaRPr lang="en-US" dirty="0"/>
          </a:p>
          <a:p>
            <a:pPr lvl="0"/>
            <a:r>
              <a:rPr lang="en-US" dirty="0"/>
              <a:t>Clean co-ordinates for neighborhoods </a:t>
            </a:r>
          </a:p>
          <a:p>
            <a:pPr lvl="0"/>
            <a:r>
              <a:rPr lang="en-US" dirty="0"/>
              <a:t>e.g. Koramangala and Electronic City</a:t>
            </a:r>
          </a:p>
          <a:p>
            <a:pPr lvl="0"/>
            <a:r>
              <a:rPr lang="en-US" dirty="0"/>
              <a:t>Get details of venues in the neighborhoods using </a:t>
            </a:r>
            <a:r>
              <a:rPr lang="en-US" dirty="0" err="1"/>
              <a:t>FourSquare</a:t>
            </a:r>
            <a:r>
              <a:rPr lang="en-US" dirty="0"/>
              <a:t> API</a:t>
            </a:r>
          </a:p>
          <a:p>
            <a:pPr lvl="0"/>
            <a:r>
              <a:rPr lang="en-US" dirty="0"/>
              <a:t>Convert categorical values by one-hot encoding</a:t>
            </a:r>
          </a:p>
          <a:p>
            <a:pPr lvl="0"/>
            <a:r>
              <a:rPr lang="en-US" dirty="0"/>
              <a:t>Use K-Means to cluster the neighborhoods by similarity.</a:t>
            </a:r>
          </a:p>
          <a:p>
            <a:pPr lvl="0"/>
            <a:r>
              <a:rPr lang="en-US" dirty="0"/>
              <a:t>Plot the neighborhoods on Folium map</a:t>
            </a:r>
          </a:p>
          <a:p>
            <a:pPr lvl="0"/>
            <a:r>
              <a:rPr lang="en-US" dirty="0"/>
              <a:t>Find if there are away neighborhoods in the same cluster as the home neighborhood.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2DF3-D721-4B34-B9B1-481D8D83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8F0C-1BA3-4CD6-9225-8082F774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home neighborhood of Vasant Kunj did not match with any away neighborhood in Bangalore as suggested by the K-Means algorithm.</a:t>
            </a:r>
          </a:p>
          <a:p>
            <a:pPr lvl="0"/>
            <a:r>
              <a:rPr lang="en-US" dirty="0"/>
              <a:t>Home neighborhood of Vasant Kunj is not very diverse with only 5 unique venue categories.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8CDAD-C65F-4E03-8BCC-CD373B4E42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3604675"/>
            <a:ext cx="5943600" cy="18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5380-2B08-41EF-B1C7-FBBD5A04C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258" y="1062111"/>
            <a:ext cx="10058400" cy="38496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Away neighborhoods in Bangalore Vasant Kunj are far more diverse with 71 unique venue categories.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93577-E528-4356-8298-17B84C1DB3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0649" y="2036299"/>
            <a:ext cx="5943600" cy="6311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75693B-335F-415F-B19C-BC722E966DE7}"/>
              </a:ext>
            </a:extLst>
          </p:cNvPr>
          <p:cNvSpPr/>
          <p:nvPr/>
        </p:nvSpPr>
        <p:spPr>
          <a:xfrm>
            <a:off x="1317674" y="2851312"/>
            <a:ext cx="8192086" cy="1715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Within Bangalore 5/10 neighborhoods fall in the same cluster with Restaurants and Cafes being a significant percentage.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The presence of pubs and drinking areas in Bangalore seems to skew the results away from Vasant Kunj.</a:t>
            </a:r>
          </a:p>
        </p:txBody>
      </p:sp>
    </p:spTree>
    <p:extLst>
      <p:ext uri="{BB962C8B-B14F-4D97-AF65-F5344CB8AC3E}">
        <p14:creationId xmlns:p14="http://schemas.microsoft.com/office/powerpoint/2010/main" val="274118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6439-556E-47A2-B192-6BD3931C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B2D1-335A-4AC0-BF01-B40559BC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The user seems to have selected neighborhoods in Bangalore which are more non-residential localities as compared to her home neighborhood of Vasant Kunj which is a typical residential society in Delhi</a:t>
            </a:r>
          </a:p>
          <a:p>
            <a:r>
              <a:rPr lang="en-US" sz="1800" dirty="0"/>
              <a:t>The user needs to broaden her search in Bangalore and select more residential neighborhoods there if she wants to find a similar environment as in her home neighborhood.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1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E1EA02-AC78-4B2B-8776-6F7E902B99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603" y="2014194"/>
            <a:ext cx="10058400" cy="37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85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5E8E2"/>
      </a:lt2>
      <a:accent1>
        <a:srgbClr val="9329E7"/>
      </a:accent1>
      <a:accent2>
        <a:srgbClr val="5E4ADE"/>
      </a:accent2>
      <a:accent3>
        <a:srgbClr val="295EE7"/>
      </a:accent3>
      <a:accent4>
        <a:srgbClr val="179BD5"/>
      </a:accent4>
      <a:accent5>
        <a:srgbClr val="21B7A7"/>
      </a:accent5>
      <a:accent6>
        <a:srgbClr val="14BB63"/>
      </a:accent6>
      <a:hlink>
        <a:srgbClr val="329096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Garamond</vt:lpstr>
      <vt:lpstr>Georgia Pro</vt:lpstr>
      <vt:lpstr>Georgia Pro Cond Black</vt:lpstr>
      <vt:lpstr>Symbol</vt:lpstr>
      <vt:lpstr>SavonVTI</vt:lpstr>
      <vt:lpstr>Capstone Project – Applied Data Science | Coursera</vt:lpstr>
      <vt:lpstr>Introduction/Business Problem </vt:lpstr>
      <vt:lpstr>Target Audience  </vt:lpstr>
      <vt:lpstr>Data</vt:lpstr>
      <vt:lpstr>Methodology</vt:lpstr>
      <vt:lpstr>Results</vt:lpstr>
      <vt:lpstr>PowerPoint Presentation</vt:lpstr>
      <vt:lpstr>Discussion</vt:lpstr>
      <vt:lpstr>PowerPoint Presentation</vt:lpstr>
      <vt:lpstr>Conclusion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Applied Data Science | Coursera</dc:title>
  <dc:creator>Nilayan Ahmed</dc:creator>
  <cp:lastModifiedBy>Nilayan Ahmed</cp:lastModifiedBy>
  <cp:revision>2</cp:revision>
  <dcterms:created xsi:type="dcterms:W3CDTF">2020-02-16T18:23:59Z</dcterms:created>
  <dcterms:modified xsi:type="dcterms:W3CDTF">2020-02-16T18:33:35Z</dcterms:modified>
</cp:coreProperties>
</file>