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0" r:id="rId2"/>
    <p:sldId id="257" r:id="rId3"/>
    <p:sldId id="267" r:id="rId4"/>
    <p:sldId id="258" r:id="rId5"/>
    <p:sldId id="261" r:id="rId6"/>
    <p:sldId id="259" r:id="rId7"/>
    <p:sldId id="260" r:id="rId8"/>
    <p:sldId id="262" r:id="rId9"/>
    <p:sldId id="26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00"/>
  </p:normalViewPr>
  <p:slideViewPr>
    <p:cSldViewPr>
      <p:cViewPr varScale="1">
        <p:scale>
          <a:sx n="66" d="100"/>
          <a:sy n="66" d="100"/>
        </p:scale>
        <p:origin x="20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1996B60-8A29-1544-8BD5-74FE05EA6044}" type="datetimeFigureOut">
              <a:rPr lang="en-US"/>
              <a:pPr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610147F-F80B-3E49-82C4-F4261C753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2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8A79-C8D7-7442-9A8B-C41C7B4A94BA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6D73-FF90-F04A-BABC-576C685D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525F-336D-8442-9739-D9BD6F708993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5E7-AC15-A945-BBB8-2F6F762323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1D0-D4C0-6845-AE7D-5FF9CF9DAE8B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DCCA-AB9F-1746-98EA-1ADB52B19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5827-FD9F-6A44-915B-E1C4D9E9E953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D65-7969-A945-86F2-0C0C8B2CAF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310E-E060-5B42-902B-A1EE027A78C1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BFEA-EB88-A240-9320-86BABC71B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9508-7FDF-9944-ADC3-C382C5B3BDBF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2747-BC3C-5C49-9025-20B84CEC3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D12C-F57D-474D-9FCA-9241068C462D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5516-F061-B941-B74C-2BBF0B2E4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CC70-335F-5446-993D-8BE5681B5ED9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C8D5-EC35-924D-B158-92372099E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8259-B40E-6D48-A745-D3AD8D4A935E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5D1F-078C-7C48-8318-899565AA3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E6CF-5C3E-9E43-98D3-2857EA2962DF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066E-4E23-6246-9C4B-25D2C7581C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544E-2DA6-DB4E-8985-F850777FD65F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2FA-000D-F04E-A2ED-9C843DA1A7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26B1-6DA7-B34F-A100-252AD473836D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Collaboration Exercises #2, pg. 366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0CFE-DCB1-A24A-9F1C-D52FF904C0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3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</a:rPr>
              <a:t>What does RFM stand for?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Recency</a:t>
            </a:r>
            <a:r>
              <a:rPr lang="en-US" dirty="0"/>
              <a:t>, Frequency &amp; Monetary Analysis</a:t>
            </a:r>
          </a:p>
          <a:p>
            <a:r>
              <a:rPr lang="en-US" dirty="0" err="1"/>
              <a:t>Recency</a:t>
            </a:r>
            <a:r>
              <a:rPr lang="en-US" dirty="0"/>
              <a:t>: When did  the customer make their last purchase?</a:t>
            </a:r>
          </a:p>
          <a:p>
            <a:r>
              <a:rPr lang="en-US" dirty="0"/>
              <a:t>Frequency: How often does the customer make a purchase?</a:t>
            </a:r>
          </a:p>
          <a:p>
            <a:r>
              <a:rPr lang="en-US" dirty="0"/>
              <a:t>Monetary: How much money does the customer spend?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</a:rPr>
              <a:t>	What is RFM Analysis?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ecide </a:t>
            </a:r>
            <a:r>
              <a:rPr lang="en-US" dirty="0"/>
              <a:t>which customers to give select offers and promotional items.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Find ways </a:t>
            </a:r>
            <a:r>
              <a:rPr lang="en-US" dirty="0"/>
              <a:t>to increase customer spending.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Target lost </a:t>
            </a:r>
            <a:r>
              <a:rPr lang="en-US" dirty="0"/>
              <a:t>customers and give them incentives to purchase items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Keep track </a:t>
            </a:r>
            <a:r>
              <a:rPr lang="en-US" dirty="0"/>
              <a:t>of </a:t>
            </a:r>
            <a:r>
              <a:rPr lang="en-US" dirty="0" smtClean="0"/>
              <a:t>customers </a:t>
            </a:r>
            <a:r>
              <a:rPr lang="en-US" dirty="0"/>
              <a:t>and build a relationship that can increase sales and productivity.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Identify minimal </a:t>
            </a:r>
            <a:r>
              <a:rPr lang="en-US" dirty="0"/>
              <a:t>losses – customers spend low dollar amounts in small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</a:rPr>
              <a:t>How does RFM Analysis work?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Customers </a:t>
            </a:r>
            <a:r>
              <a:rPr lang="en-US" dirty="0"/>
              <a:t>divided into 5 equal sized </a:t>
            </a:r>
            <a:r>
              <a:rPr lang="en-US" dirty="0" smtClean="0"/>
              <a:t>groups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Customers given </a:t>
            </a:r>
            <a:r>
              <a:rPr lang="en-US" dirty="0"/>
              <a:t>an R, F, &amp; M score</a:t>
            </a:r>
          </a:p>
          <a:p>
            <a:endParaRPr lang="en-US" dirty="0" smtClean="0"/>
          </a:p>
          <a:p>
            <a:r>
              <a:rPr lang="en-US" dirty="0" smtClean="0"/>
              <a:t>20</a:t>
            </a:r>
            <a:r>
              <a:rPr lang="en-US" dirty="0"/>
              <a:t>% of the most recent customers get an R score of 1.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5 groups are reorganized to repeat the procedure  for the F &amp; M scores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</a:rPr>
              <a:t>Uses of RFM Analysis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D</a:t>
            </a:r>
            <a:r>
              <a:rPr lang="en-US" dirty="0" smtClean="0"/>
              <a:t>epartments</a:t>
            </a:r>
            <a:endParaRPr lang="en-US" dirty="0"/>
          </a:p>
          <a:p>
            <a:r>
              <a:rPr lang="en-US" dirty="0"/>
              <a:t>Customer Service Departments</a:t>
            </a:r>
          </a:p>
          <a:p>
            <a:r>
              <a:rPr lang="en-US" dirty="0"/>
              <a:t>Customer Relations Departments</a:t>
            </a:r>
          </a:p>
          <a:p>
            <a:r>
              <a:rPr lang="en-US" dirty="0"/>
              <a:t>Ranking Suppliers</a:t>
            </a:r>
          </a:p>
          <a:p>
            <a:r>
              <a:rPr lang="en-US" dirty="0"/>
              <a:t>Ranking Salespeople</a:t>
            </a:r>
          </a:p>
          <a:p>
            <a:r>
              <a:rPr lang="en-US" dirty="0"/>
              <a:t>Airlines</a:t>
            </a:r>
          </a:p>
          <a:p>
            <a:r>
              <a:rPr lang="en-US" dirty="0"/>
              <a:t>Credit Card 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</a:rPr>
              <a:t>Strengths of RFM Analysis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Companies have data </a:t>
            </a:r>
          </a:p>
          <a:p>
            <a:endParaRPr lang="en-US" dirty="0" smtClean="0"/>
          </a:p>
          <a:p>
            <a:r>
              <a:rPr lang="en-US" dirty="0" smtClean="0"/>
              <a:t>Marketing </a:t>
            </a:r>
            <a:r>
              <a:rPr lang="en-US" dirty="0"/>
              <a:t>budgets will be </a:t>
            </a:r>
            <a:r>
              <a:rPr lang="en-US" dirty="0" smtClean="0"/>
              <a:t>focused</a:t>
            </a:r>
          </a:p>
          <a:p>
            <a:endParaRPr lang="en-US" dirty="0" smtClean="0"/>
          </a:p>
          <a:p>
            <a:r>
              <a:rPr lang="en-US" dirty="0" smtClean="0"/>
              <a:t>Specific </a:t>
            </a:r>
            <a:r>
              <a:rPr lang="en-US" dirty="0"/>
              <a:t>targeting can increase profit and reduce </a:t>
            </a:r>
            <a:r>
              <a:rPr lang="en-US" dirty="0" smtClean="0"/>
              <a:t>costs</a:t>
            </a:r>
          </a:p>
          <a:p>
            <a:endParaRPr lang="en-US" dirty="0" smtClean="0"/>
          </a:p>
          <a:p>
            <a:r>
              <a:rPr lang="en-US" dirty="0" smtClean="0"/>
              <a:t>Incentives </a:t>
            </a:r>
            <a:r>
              <a:rPr lang="en-US" dirty="0"/>
              <a:t>to middle scoring customers to increase their purchases</a:t>
            </a:r>
          </a:p>
          <a:p>
            <a:endParaRPr lang="en-US" dirty="0" smtClean="0"/>
          </a:p>
          <a:p>
            <a:r>
              <a:rPr lang="en-US" dirty="0" smtClean="0"/>
              <a:t>Analysis </a:t>
            </a:r>
            <a:r>
              <a:rPr lang="en-US" dirty="0"/>
              <a:t>is quick and easy to interpret</a:t>
            </a:r>
          </a:p>
          <a:p>
            <a:pPr>
              <a:buFont typeface="Wingdings 2" charset="0"/>
              <a:buNone/>
            </a:pPr>
            <a:endParaRPr lang="en-US" dirty="0">
              <a:latin typeface="Constanti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</a:rPr>
              <a:t>Weaknesses of RFM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>
                <a:ea typeface="+mn-ea"/>
              </a:rPr>
              <a:t>Only three variables; maybe other more important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 smtClean="0">
              <a:ea typeface="+mn-ea"/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>
                <a:ea typeface="+mn-ea"/>
              </a:rPr>
              <a:t>Customers with low RFM scores may be ignored, even though they may have legitimate reasons for spending more with other vendors. 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 smtClean="0">
              <a:ea typeface="+mn-ea"/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>
                <a:ea typeface="+mn-ea"/>
              </a:rPr>
              <a:t>Opportunities may be missed to solidify business relationships leading to loss of future sales and referrals.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 smtClean="0">
              <a:ea typeface="+mn-ea"/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>
                <a:ea typeface="+mn-ea"/>
              </a:rPr>
              <a:t>A customer with a low </a:t>
            </a:r>
            <a:r>
              <a:rPr lang="en-US" dirty="0" err="1" smtClean="0">
                <a:ea typeface="+mn-ea"/>
              </a:rPr>
              <a:t>recency</a:t>
            </a:r>
            <a:r>
              <a:rPr lang="en-US" dirty="0" smtClean="0">
                <a:ea typeface="+mn-ea"/>
              </a:rPr>
              <a:t> value and high spending could be ranked lower than a customer who made a recent purchase and spends 10 times less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</a:rPr>
              <a:t>Effectiveness of RFMP Analysis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Customers  scoring the top 20% also pay the fastest. Companies will be able make money faster and this can be used to reduce other liabilities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Customers in the lowest 20% are slow payers and companies can choose to limit credit or change payment terms to reduce the amount of outstanding debt.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charset="0"/>
              </a:rPr>
              <a:t>RFM or No RFM?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RFM is best suited for companies who offer a rewards program. They are able to track spending and can offer their high profile clients incentives to spend more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RFM is worst suited to companies who provide products that are unique and will not be purchased in large quantities.</a:t>
            </a:r>
          </a:p>
          <a:p>
            <a:pPr>
              <a:buFont typeface="Wingdings 2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405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ＭＳ Ｐゴシック</vt:lpstr>
      <vt:lpstr>Wingdings 2</vt:lpstr>
      <vt:lpstr>Office Theme</vt:lpstr>
      <vt:lpstr>RFM Analysis</vt:lpstr>
      <vt:lpstr>What does RFM stand for?</vt:lpstr>
      <vt:lpstr> What is RFM Analysis?  </vt:lpstr>
      <vt:lpstr>How does RFM Analysis work?</vt:lpstr>
      <vt:lpstr>Uses of RFM Analysis</vt:lpstr>
      <vt:lpstr>Strengths of RFM Analysis</vt:lpstr>
      <vt:lpstr>Weaknesses of RFM Analysis</vt:lpstr>
      <vt:lpstr>Effectiveness of RFMP Analysis</vt:lpstr>
      <vt:lpstr>RFM or No RFM?</vt:lpstr>
    </vt:vector>
  </TitlesOfParts>
  <Company>Hewlett-Packard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Marni Farmer</dc:creator>
  <cp:lastModifiedBy>Microsoft Office User</cp:lastModifiedBy>
  <cp:revision>15</cp:revision>
  <dcterms:created xsi:type="dcterms:W3CDTF">2010-04-14T02:03:44Z</dcterms:created>
  <dcterms:modified xsi:type="dcterms:W3CDTF">2019-04-08T08:18:54Z</dcterms:modified>
</cp:coreProperties>
</file>