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 snapToObjects="1">
      <p:cViewPr varScale="1">
        <p:scale>
          <a:sx n="146" d="100"/>
          <a:sy n="146" d="100"/>
        </p:scale>
        <p:origin x="2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084E-B4E1-2C47-9594-E3A7B13DF36C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18336-2B0C-3543-A614-A01F0134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084E-B4E1-2C47-9594-E3A7B13DF36C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18336-2B0C-3543-A614-A01F0134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9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084E-B4E1-2C47-9594-E3A7B13DF36C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18336-2B0C-3543-A614-A01F0134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3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084E-B4E1-2C47-9594-E3A7B13DF36C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18336-2B0C-3543-A614-A01F0134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0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084E-B4E1-2C47-9594-E3A7B13DF36C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18336-2B0C-3543-A614-A01F0134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9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084E-B4E1-2C47-9594-E3A7B13DF36C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18336-2B0C-3543-A614-A01F0134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0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084E-B4E1-2C47-9594-E3A7B13DF36C}" type="datetimeFigureOut">
              <a:rPr lang="en-US" smtClean="0"/>
              <a:t>5/13/20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18336-2B0C-3543-A614-A01F0134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1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084E-B4E1-2C47-9594-E3A7B13DF36C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18336-2B0C-3543-A614-A01F0134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084E-B4E1-2C47-9594-E3A7B13DF36C}" type="datetimeFigureOut">
              <a:rPr lang="en-US" smtClean="0"/>
              <a:t>5/13/20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18336-2B0C-3543-A614-A01F0134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6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084E-B4E1-2C47-9594-E3A7B13DF36C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18336-2B0C-3543-A614-A01F0134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084E-B4E1-2C47-9594-E3A7B13DF36C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18336-2B0C-3543-A614-A01F0134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9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6084E-B4E1-2C47-9594-E3A7B13DF36C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18336-2B0C-3543-A614-A01F0134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4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Lifetime Value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5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</a:t>
            </a:r>
          </a:p>
        </p:txBody>
      </p:sp>
      <p:pic>
        <p:nvPicPr>
          <p:cNvPr id="4" name="Content Placeholder 3" descr="Screen Shot 2018-05-03 at 12.43.0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479" b="-264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6586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2a</a:t>
            </a:r>
          </a:p>
        </p:txBody>
      </p:sp>
      <p:pic>
        <p:nvPicPr>
          <p:cNvPr id="4" name="Content Placeholder 3" descr="Screen Shot 2018-05-03 at 12.43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010" b="-350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2028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2b</a:t>
            </a:r>
          </a:p>
        </p:txBody>
      </p:sp>
      <p:pic>
        <p:nvPicPr>
          <p:cNvPr id="4" name="Content Placeholder 3" descr="Screen Shot 2018-05-03 at 12.45.2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465" b="-414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9543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3</a:t>
            </a:r>
          </a:p>
        </p:txBody>
      </p:sp>
      <p:pic>
        <p:nvPicPr>
          <p:cNvPr id="4" name="Content Placeholder 3" descr="Screen Shot 2018-05-03 at 12.46.1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752" b="-137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0924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4</a:t>
            </a:r>
          </a:p>
        </p:txBody>
      </p:sp>
      <p:pic>
        <p:nvPicPr>
          <p:cNvPr id="4" name="Content Placeholder 3" descr="Screen Shot 2018-05-03 at 12.47.2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442" b="-244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5652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Model</a:t>
            </a:r>
          </a:p>
        </p:txBody>
      </p:sp>
      <p:pic>
        <p:nvPicPr>
          <p:cNvPr id="4" name="Content Placeholder 3" descr="Screen Shot 2018-05-03 at 12.48.3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929" r="-399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12371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522F7-ADD3-5042-8A44-76ABE7AA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465E4-BA82-5B48-96DB-FB33A27DE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5EECCEF-2561-8245-AF81-E49C86CD5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84" y="128054"/>
            <a:ext cx="8020231" cy="645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24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Model</a:t>
            </a:r>
          </a:p>
        </p:txBody>
      </p:sp>
      <p:pic>
        <p:nvPicPr>
          <p:cNvPr id="4" name="Content Placeholder 3" descr="Screen Shot 2018-05-03 at 12.49.1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294" b="-302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474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17</Words>
  <Application>Microsoft Macintosh PowerPoint</Application>
  <PresentationFormat>On-screen Show (4:3)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Customer Lifetime Value</vt:lpstr>
      <vt:lpstr>Model 1</vt:lpstr>
      <vt:lpstr>Model 2a</vt:lpstr>
      <vt:lpstr>Model 2b</vt:lpstr>
      <vt:lpstr>Model 3</vt:lpstr>
      <vt:lpstr>Model 4</vt:lpstr>
      <vt:lpstr>Migration Model</vt:lpstr>
      <vt:lpstr>PowerPoint Presentation</vt:lpstr>
      <vt:lpstr>Migration Model</vt:lpstr>
    </vt:vector>
  </TitlesOfParts>
  <Company>SFSU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Lifetime Value</dc:title>
  <dc:creator>cob</dc:creator>
  <cp:lastModifiedBy>Ozgur Ozluk</cp:lastModifiedBy>
  <cp:revision>3</cp:revision>
  <dcterms:created xsi:type="dcterms:W3CDTF">2018-05-03T09:42:40Z</dcterms:created>
  <dcterms:modified xsi:type="dcterms:W3CDTF">2020-05-13T14:56:31Z</dcterms:modified>
</cp:coreProperties>
</file>