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4" r:id="rId3"/>
    <p:sldId id="348" r:id="rId4"/>
    <p:sldId id="335" r:id="rId5"/>
    <p:sldId id="339" r:id="rId6"/>
    <p:sldId id="336" r:id="rId7"/>
    <p:sldId id="337" r:id="rId8"/>
    <p:sldId id="340" r:id="rId9"/>
    <p:sldId id="330" r:id="rId10"/>
    <p:sldId id="342" r:id="rId11"/>
    <p:sldId id="343" r:id="rId12"/>
    <p:sldId id="344" r:id="rId13"/>
    <p:sldId id="346" r:id="rId14"/>
    <p:sldId id="349" r:id="rId15"/>
    <p:sldId id="350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6:02:44.00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20148 1677 213 0,'0'0'568'15,"0"0"-556"-15,0 0-10 16,0 0 8-16,0 0 13 16,0 0-14-16,0 0 1 15,-9-47 2-15,7 43-4 16,2-1-4-16,0 4 2 15,0-3-3-15,0 2 0 16,0 1 0-16,0-2-1 16,0-1 1-16,0-2 0 15,0 2 0-15,0-2 0 16,0 2-3-16,0 1 3 16,-2 2 1-16,2 1-1 0,0 0-1 15,-2 0 0-15,2 0-1 16,-3 0 1-16,3 0-1 15,0 0-1-15,0 0 1 16,0 0-1-16,0 0 0 16,0 0 0-16,0 0 0 15,0 0 0-15,0 0 0 16,0 0 0-16,0 6 0 16,0 12 0-16,0 6 0 15,0 9 0-15,0 4 0 16,0 3 1-16,0 7-1 15,0 0 0-15,0 10 0 0,5 7 0 16,1 2 0 0,-1 1 1-16,-3-4-1 0,0-2 0 15,0-3 0-15,0-1 0 16,0 0 0-16,-2-5 0 16,0-6 0-16,3-4 0 15,0-12 1-15,-1-6-1 16,0-10 0-16,-2-5 0 15,0-8 0-15,0-1 0 16,0 0 0-16,0 0 0 16,0-6 0-16,0-20-28 15,0-14-519-15</inkml:trace>
  <inkml:trace contextRef="#ctx0" brushRef="#br0" timeOffset="1865.59">20903 2105 727 0,'0'0'69'0,"0"0"-42"16,0 0-17-16,0 0-1 15,0 0 4-15,0 0 0 16,0 0 0-16,-31-14-3 16,31 12-2-16,0 2-2 15,0 0-4-15,0 0-1 16,18-6 1-16,17 0 2 0,17-4-1 15,16 0-2-15,11 4 0 16,2 1-1-16,2 0 0 16,0-1 0-16,0 2 0 15,-6-4 0-15,-12 4 1 16,-11 0-1-16,-17 2 0 16,-12 0 0-16,-7 0 0 15,-9 0 0-15,0-3 0 16,-5 4-3-16,-2-4-20 15,-2-2-9-15,0-3-10 16,0-6-31-16,0-3-245 16,-4-2 109-16,-7 0 100 15</inkml:trace>
  <inkml:trace contextRef="#ctx0" brushRef="#br0" timeOffset="2349.35">21668 1726 598 0,'0'0'6'15,"0"0"41"-15,0 0 85 16,0 0-94-16,0 0-16 16,0 0-10-16,-23-26-6 15,23 26-4-15,0 0-2 16,0 0-1-16,0 0-3 16,0 0 2-16,0 7 1 15,0 5-1-15,13 3 2 16,6 8 0-16,7 3 0 0,6-1 0 15,1 4 1-15,-2-3-1 16,-4-4 1 0,-5-5-1-16,-6-2 0 0,-6-7 0 15,-2-2-1-15,-2-2 1 16,1-4 1-16,-5 0-1 16,4 0 1-16,-1 2 1 15,4 0 2-15,0 0-2 16,0 2 1-16,-3-3 0 15,-1 2-3-15,-2-3 1 16,-1 0 0-16,-2 0 0 16,0 0 2-16,0 2 0 15,0-2 4-15,0 0-2 16,0 0-4-16,0 0 3 0,0 7-4 16,-2 14 0-16,-15 19-1 15,-7 14 1-15,-10 11 1 16,-1-4-1-16,2-8 0 15,8-13 0-15,12-13 0 16,13-25-37-16</inkml:trace>
  <inkml:trace contextRef="#ctx0" brushRef="#br0" timeOffset="4050.2">21062 1748 614 0,'0'0'18'16,"0"0"103"-16,0 0-67 16,0 0-38-16,0 0-6 0,0 0 1 15,0 0 4 1,8-34-4-16,-8 34-2 0,0 0-4 16,0 0-1-16,0 0-1 15,0 0-2-15,-2 0-1 16,-23 20 1-16,-14 15-1 15,-15 15 1-15,-6 14-2 16,-1 8 1-16,9-2 0 16,9-7 0-16,9-16-1 15,7-13 1-15,8-9 0 16,3-10 1-16,7-4-1 16,5-5 0-16,2-3 0 0,0-3 0 15,2 0 1 1,0 0-1-16,0 0-1 0,0 0 1 15,0 0-1-15,0 0-2 16,2 3-1-16,19 9 4 16,18 6 0-16,10 8 0 15,15 7 0-15,12 6 1 16,8 1 0-16,3-2-1 16,-6-7 0-16,-17-8-22 15,-6-13-252-15</inkml:trace>
  <inkml:trace contextRef="#ctx0" brushRef="#br0" timeOffset="4782.1">22679 1638 390 0,'0'0'435'15,"0"0"-399"-15,0 0-22 16,0 0-3-16,0 0-2 15,0 0-2-15,0-14-1 16,0 14-3-16,0 0-1 16,0 0-2-16,0 0 0 15,0 0 0-15,0 20-2 16,0 18 0-16,0 14 2 16,0 12 1-16,0 5-1 15,0 8 0-15,0 2 1 16,0 9-1-16,0 4 0 0,-5 3 1 15,-8 1-1-15,-3 0 1 16,5-12 1-16,1-7-2 16,4-21 0-16,6-17 1 15,0-16-1-15,0-13 0 16,0-10-1-16,6 0 0 16,13-22-22-16</inkml:trace>
  <inkml:trace contextRef="#ctx0" brushRef="#br0" timeOffset="10280.89">19185 1657 495 0,'0'0'292'15,"0"0"-263"-15,0 0-15 0,0 0 1 16,0 0 0-16,0 0-1 15,0 0-7-15,0-13 1 16,0 13-2-16,0 0-4 16,0 0 1-16,0 0-3 15,3 0 0-15,-3 0 1 16,2 0-1-16,-2 0 0 16,6 0 0-16,4 0 0 15,3 8 0-15,7 6 0 16,0 2 0-16,0 2 0 15,3 2 0-15,-4 2 0 16,1 2 0-16,1-2 0 16,-4 0 1-16,-1-8-1 15,-7-1 0-15,-5-8 0 16,-2-2 0-16,-2-2 0 0,0-1 0 16,0 0 1-16,0 0 0 15,0 0 0-15,0 0 0 16,0 0 2-16,2 0-2 15,-2 0 1-15,2 0 1 16,4 0-2-16,0-4 3 16,17-18-2-16,14-15 0 15,22-16-1-15,18-11-1 16,12-10 1-16,11-6-1 16,1-5 2-16,-5 4 0 15,-10 10-1-15,-18 11-1 16,-18 16 0-16,-16 14 1 0,-14 12 0 15,-9 3-1-15,-4 3 1 16,0 0 1-16,-3 2 0 16,2 2 0-16,-6 5 0 15,0-2-1-15,0 4 0 16,0-1-1-16,0 2 0 16,0 0 0-16,0 0 1 15,0 0-1-15,0 0 0 16,0 0 0-16,0 0 0 15,0 0 0-15,0 0 0 16,0 0 0-16,0 0 0 16,0 0 0-16,0 0 0 15,0 0 0-15,0 0 0 16,0 0 0-16,0 0 0 0,0 0 0 16,0 0 0-16,0 0 0 15,0 0-1-15,0 0 0 16,0 0 0-16,0 0 1 15,0 0-1-15,0 0 1 16,0 0 0-16,0 0 0 16,0 0 0-16,0 0 0 15,0 0 0-15,0 0-1 16,0 0-5-16,0 2-12 16,0-2-35-16</inkml:trace>
  <inkml:trace contextRef="#ctx0" brushRef="#br0" timeOffset="13462.98">21159 5460 695 0,'0'0'118'0,"0"0"-104"16,0 0-5-1,0 0-3-15,0 0 4 0,0 0-2 16,0 0 8-16,-4-10-4 16,29 2-8-16,10 0-1 15,12-4-2-15,4 1-1 16,7 3 0-16,2-1 1 16,3 1-1-16,-3 2 0 15,-4-1 0-15,-6 4 0 16,-9 0 0-16,-10 0 0 15,-11 0-16-15,-11 3-24 16,-9 0-77-16</inkml:trace>
  <inkml:trace contextRef="#ctx0" brushRef="#br0" timeOffset="13863.85">21055 5757 623 0,'0'0'31'16,"0"0"-19"-16,0 0 51 0,0 0-36 15,0 0-15-15,0 0 4 16,-10 4 5-16,10-4 4 16,19 0-4-16,21-4-12 15,20-12-3-15,14 0 0 16,10 0 1-16,7 2-2 16,1 1-2-16,-3 8 1 15,-9-1-4-15,-15 2 0 16,-17 4 0-16,-21-3 0 15,-15 3 0-15,-12 0 0 16,0-4 0-16,-12-2-2 16,-21 0-19-16,-9-3-48 0</inkml:trace>
  <inkml:trace contextRef="#ctx0" brushRef="#br0" timeOffset="14462.98">21511 5009 543 0,'0'0'280'0,"0"0"-261"15,0 0-8-15,0 0-5 16,0 0-2-16,0 0-1 16,-11-14 1-16,11 14-2 15,0 0-1-15,0 0 0 16,18 10 0-16,14 19-1 15,14 8 1-15,12 11-1 16,6 6 0-16,3-1 0 16,1-1 1-16,-11-10-1 15,-6-12 0-15,-11-13 1 16,-11-6-1-16,-8-7 0 0,-13-2 1 16,-6 0-1-16,-2 0 3 15,3-2 4-15,-3 0-2 16,3 0 0-16,-1 0-1 15,-2 0-2-15,0 0-1 16,0 0 0-16,0 0 0 16,0 0 0-16,0 0-1 15,0 0 0-15,0 0 0 16,0 0 0-16,0 10-2 16,-12 30 1-16,-15 20 1 15,-17 23 1-15,-3 4-1 16,1-7 0-16,3-9 0 0,9-21 0 15,5-20-16-15</inkml:trace>
  <inkml:trace contextRef="#ctx0" brushRef="#br0" timeOffset="16246">22813 4255 555 0,'0'0'204'0,"0"0"-190"15,0 0-14-15,0 0 4 16,0 0 7-16,0 0 6 15,44 116-3-15,-15-92 0 16,4 2-2-16,13-2-5 16,4-2 0-16,6-1-2 15,2-3-1-15,-6-8-3 16,-4-6 0-16,-7-4 0 16,-8 0 0-16,-9-10 1 15,-4-15 0-15,-11-7 0 16,-4-4 0-16,-5-2 0 0,0-2-1 15,0-1 4-15,-9 8-1 16,2 7 0-16,3 10 1 16,2 10 1-16,2 6-2 15,0 0-4-15,0 38 0 16,2 30-2-16,15 32 2 16,6 23 1-16,1 9-1 15,5 1 0-15,3 10 0 16,-1 0 1-16,-2 2-1 15,-7-3 0-15,-9-8 0 16,-11-10 0-16,-2-15 0 16,0-19-2-16,-22-24 2 15,-7-21 0-15,-7-24-1 0,-6-16 1 16,-9-5 1-16,-12-29 0 16,-3-25 0-16,1-20 0 15,7-13 2-15,18-12 0 16,16-2 1-16,24 1-2 15,6-5 1-15,54 4-3 16,36 7 0-16,24 11-1 16,17 18-6-16,-8 14-16 15,-23 11-96-15</inkml:trace>
  <inkml:trace contextRef="#ctx0" brushRef="#br0" timeOffset="16863.84">24350 4457 584 0,'0'0'267'0,"0"0"-252"16,0 0-5-16,0 0-4 15,0 0 0-15,0 0-2 16,78-36-1-16,-9 24-2 15,16-2 0-15,12 3 0 16,-1 0-1-16,-11 5-11 16,-23 0-57-16,-24 4-692 0</inkml:trace>
  <inkml:trace contextRef="#ctx0" brushRef="#br0" timeOffset="17080.34">24469 4630 635 0,'0'0'142'16,"0"0"-131"-16,0 0-11 16,0 0 4-16,0 0 10 15,0 0 6-15,173 24-8 0,-97-24-9 16,6 0-3-1,-4-10-114-15</inkml:trace>
  <inkml:trace contextRef="#ctx0" brushRef="#br0" timeOffset="18245.7">25290 4204 629 0,'0'0'32'0,"0"0"52"15,0 0-79-15,0 0-1 16,0 0 2-16,50 128 1 15,-38-75 0-15,0 5 2 16,-3 1-3-16,0-4-1 16,-1-2-4-16,2-9 0 15,-4-8 0-15,1-10-1 16,-5-8 1-16,-2-10 0 16,0-6 1-16,0-2 1 15,0 0 10-15,0 0 25 0,0-20-14 16,0-14-18-1,-2-8-3-15,-3-10 0 0,3-9-3 16,2-2 1-16,0-8 1 16,13-1-1-16,10 0 0 15,6 1 0-15,2 17-1 16,2 14 1-16,1 21-1 16,-1 14 0-16,0 5 0 15,6 27-1-15,3 20 1 16,-4 20-1-16,-5 3 1 15,-11 2 0-15,-6-4 0 16,-9-9 0-16,-5-11 1 16,-2-10-1-16,0-12 0 15,0-10 0-15,-6-11 1 0,3-2-1 16,0-3 1-16,1 0 1 16,-4-12 1-16,-1-20 1 15,1-16-3-15,6-11-1 16,0-6 0-16,0-8 0 15,2 3 0-15,13 4 0 16,5 9 0-16,3 13 0 16,-1 15 0-16,4 8-1 15,3 15 1-15,5 6 0 16,4 5-1-16,7 24 0 16,-1 14 1-16,1 9 0 15,-5 6 0-15,-9 7 0 0,-4-3 0 16,-11 5 0-16,-8-4 0 15,-3-1 1 1,-5-4-1-16,0-8 0 0,0-8-20 16,16-21-152-16</inkml:trace>
  <inkml:trace contextRef="#ctx0" brushRef="#br0" timeOffset="18912.73">26456 4211 678 0,'0'0'98'15,"0"0"-72"-15,58-102-15 16,-19 71 9-16,2 7-7 16,1 7-9-16,-2 6 4 15,0 9-5-15,-2 2 0 0,-2 8-2 16,2 26 0-1,-3 10 1-15,-4 10 0 0,-4 7-1 16,-13 0 0-16,-14 2 0 16,0-5 0-16,-27-4 0 15,-11-12 1-15,-4-13-1 16,4-13 1-16,7-10-1 16,4-6 1-16,6 0 1 15,6-16 2-15,7-15 0 16,8-10-3-16,6-14-2 15,40-5 1-15,24 0-1 16,8 8 0-16,0 4-3 16,-11 8-2-16,-13 6 2 15,-17-1 3-15,-10 7 0 0,-12 2 0 16,-6 2 3-16,-4 4 2 16,-5 6 2-16,0 8 0 15,0 5-1-15,0 1-5 16,0 0-1-16,-5 31-1 15,-24 19 1-15,-9 19 0 16,5 3 0-16,8-2 0 16,17-4 0-16,8-8 0 15,10-5 0-15,29-7 0 16,16-13 0-16,10-9 0 16,11-20-20-16</inkml:trace>
  <inkml:trace contextRef="#ctx0" brushRef="#br0" timeOffset="19445.93">27768 4167 588 0,'0'0'214'15,"0"0"-175"-15,0 0-31 0,0 0-4 16,118-19 2-16,-71 13 3 16,2 3-2-16,2-4-1 15,7 2-4-15,9 2 1 16,5 0-3-16,-1-4 1 16,-9 3-1-16,-11-8-16 15,-17 1-93-15</inkml:trace>
  <inkml:trace contextRef="#ctx0" brushRef="#br0" timeOffset="19713.34">28029 3798 643 0,'0'0'198'0,"0"0"-179"16,0 0-9-16,0 0-7 16,0 0-1-16,0 0-2 15,18 56 5-15,5-7 2 16,4 8-3-16,0 9-1 0,0 3-1 16,-2-1-2-1,-3-2 0-15,-4-3 1 0,2-4-1 16,-1-5 0-16,2-10 0 15,-3-15-51-15</inkml:trace>
  <inkml:trace contextRef="#ctx0" brushRef="#br0" timeOffset="20344.89">29493 3527 760 0,'0'0'79'0,"0"0"-70"16,0 0 4-16,0 0-1 15,0 0-4-15,0 0-2 16,-85-68-2-16,31 84-3 15,-21 32-1-15,-21 24 0 16,-7 21 3-16,12-2-2 0,26 1 0 16,38-4-1-16,27-10 1 15,29-6 8-15,31-6 1 16,17-10-5 0,12-12-3-16,5-14-1 0,1-7 1 15,-8-12-2-15,-11-8 0 16,-12-3-2-16,-14 0-7 15,-15 0-19-15,-20-7-76 16</inkml:trace>
  <inkml:trace contextRef="#ctx0" brushRef="#br0" timeOffset="24461.29">26672 2614 598 0,'0'0'112'0,"0"0"-45"15,0 0-36-15,0 0-14 16,0 0 0-16,0 0-7 16,0 0 2-16,-34-33-1 15,34 29-2-15,-2 1-2 16,2 2 0-16,0-2-3 16,0 2-1-16,-2-2 0 15,2 3-1-15,0-2-1 0,0 2 0 16,0 0 1-16,0 0-1 15,0 0 0-15,0 0-1 16,0 0 1-16,0 0 0 16,0 0 0-16,-2 0-1 15,2 0-1-15,0 0 1 16,0 0-1-16,0 13 0 16,0 11 1-16,0 6 0 15,0 3 0-15,0 4 0 16,0 3 0-16,0 7 0 15,4 4 0-15,7 4 0 16,1 3 0-16,-1 0 0 16,-3-2 0-16,2-3 0 0,-4-9 0 15,-1-5 0-15,-1-9 0 16,0-3 1-16,-2-8-1 16,-2-3 0-16,0-1 0 15,2 3 0-15,1 0 0 16,-1 4 0-16,-2 3 0 15,0-4-16-15,-28 1-113 16</inkml:trace>
  <inkml:trace contextRef="#ctx0" brushRef="#br0" timeOffset="25312.49">26503 3214 617 0,'0'0'34'0,"0"0"68"0,0 0-72 16,0 0-15-16,0 0-1 16,0 0 0-16,2-1-5 15,0 1-3-15,2 0-2 16,1 0-2-16,1 0 2 16,3 1-2-16,3 11 1 15,1 4 0-15,3 2-1 16,1 6 1-16,-1 1-1 15,1 3 0-15,-1-2-1 16,3 0-1-16,-4-2 1 16,1 0-1-16,1 2 0 0,1-1 1 15,-3 0-1-15,1 0 0 16,-5-6 0-16,-2-3 0 16,0-5 0-16,-6-7 0 15,1-3 0 1,-4 1 1-16,2-1 0 0,0-1 0 15,0 0 6-15,5 0 3 16,5-7 0-16,9-27-4 16,8-12-2-16,0-11 1 15,5 0 0-15,-3-3-1 16,-2 2-2-16,0 5-2 16,-9 10 1-16,-5 14-1 0,-9 8 0 15,-6 10-2-15,-12 8-41 16</inkml:trace>
  <inkml:trace contextRef="#ctx0" brushRef="#br0" timeOffset="26678.33">22926 3076 721 0,'0'0'15'15,"0"0"13"-15,0 0-16 0,0 0 16 16,0 0-2-16,0 0-8 15,-7-43-7-15,5 39-3 16,0 2-1-16,2 2 0 16,0 0-3-16,0 0-2 15,0 0-1-15,0 0-1 16,0 0 0-16,0 11-1 16,0 21 0-16,0 12 1 15,0 12 1-15,7 6-1 16,4 2 0-16,0 3 0 15,0-3 1-15,-1 0-1 16,-4-9 0-16,-2-2 0 16,3-9 0-16,-1-11 0 0,2-7 0 15,-2-7 0 1,3-2 0-16,-3-3 0 0,2 0 0 16,-4-3-1-16,-4 5-44 15,0-3-302-15</inkml:trace>
  <inkml:trace contextRef="#ctx0" brushRef="#br0" timeOffset="28094.47">22786 3623 742 0,'0'0'21'16,"0"0"23"-16,0 0-26 15,0 0-6-15,0 0-4 16,0 0-2-16,-2-32 1 15,2 29-3-15,0 3-2 16,0 0-1-16,0 0-1 16,6 4 0-16,5 11 0 15,3 4 1-15,-1-2-1 16,3 3 0-16,-1-1 1 0,1 1 0 16,4 4-1-1,0 2 0-15,1 1 0 0,-2 6 1 16,-1-5-1-1,-3-2 0-15,-3-6 0 0,-3-8 1 16,-5-6-1-16,-4-4 0 16,0-2 1-16,0 0 1 15,0 0 6-15,0 0 5 16,2 0-2-16,6-10-2 16,5-15-6-16,7-8-2 15,13-9-1-15,11-6 1 16,8-9-1-16,2 0 0 15,-4-8 1-15,-2 5-1 16,-11 8 0-16,-10 12 0 16,-12 14 1-16,-7 12-1 0,-8 8 0 15,0 2 3-15,0 4 0 16,0-3-2-16,0 3 1 16,0 0-1-16,0 0-1 15,0 0 0-15,0 0 0 16,0 0 0-16,0 0 0 15,0 0 0-15,0 0 0 16,0 0 0-16,0 0-1 16,0 0 1-16,0 0 0 15,0 0-1-15,0 0 1 16,0 0 0-16,0 0 1 16,0 0-1-16,0 0 0 0,0 0 0 15,0 0 0-15,0 0 0 16,0 0 0-16,0 0 0 15,0 0 0-15,0 0 0 16,0 0 0-16,0 0 0 16,0 0 0-16,0 0 1 15,0 0-1-15,0 0 0 16,0 0 0-16,0 0-1 16,0 0 1-16,0 0 0 15,0 0 1-15,0 0-1 16,0 0 0-16,0 0 0 15,0 0 0-15,0 0-1 16,0 0 1-16,0 0-1 16,0 0 1-16,0 0 0 15,0 0 1-15,0 0-1 0,0 0 1 16,0 0-1-16,0 0 0 16,0 0 0-16,0 0 0 15,0 0 0-15,0 0 0 16,0 0 0-16,0 0 0 15,0 0 0-15,0 0 0 16,0 0 0-16,0 0 0 16,0 0 0-16,0 0 0 15,0 0 0-15,0 0 0 16,0 0 1-16,0 0-1 16,0 0 0-16,0 0 0 15,0 0 0-15,0 0 0 16,0 0 0-16,0 0 0 15,0 0 0-15,0 0 0 0,0 0 0 16,0 0 0-16,0 0 0 16,0 0 0-16,0 0 0 15,0 0 1-15,0 0-1 16,0 0 0-16,0 0 0 16,0 0 0-16,0 0-1 15,0 0 1-15,0 0 0 16,0 0 0-16,0 0-1 15,0 0-6-15,0 0-21 16,0 0-162-16</inkml:trace>
  <inkml:trace contextRef="#ctx0" brushRef="#br0" timeOffset="29709.93">25482 3032 620 0,'0'0'20'15,"0"0"71"-15,0 0-68 16,0 0-1-16,0 0 2 16,0 0 1-16,0 0-10 15,-9-59-3-15,9 56-4 16,0 0 1-16,0 3-2 16,0-1-1-16,0 1-1 15,0 0-1-15,0 0 0 0,0 0-1 16,0 0-1-16,0 0 0 15,0 0-2-15,0 0 1 16,0 0-1-16,0 0-1 16,0 19 0-16,0 13 1 15,9 13 0-15,2 7 0 16,4 4 0-16,-1 6 1 16,-1 0-1-16,3 3 0 15,-5-1 0-15,2-8 0 16,-1-8 0-16,-6-6 0 15,-1-8 0-15,-3-2 0 16,-2-1 1-16,2-2-1 0,0-1 0 16,0 1 0-16,-2-4 1 15,0-4-1-15,3-7 0 16,-3-5 0-16,3-4 0 16,-3-3 0-16,2-2 1 15,-2 0-1-15,2 0 1 16,-2 0-1-16,0-7-2 15,0-8-77-15</inkml:trace>
  <inkml:trace contextRef="#ctx0" brushRef="#br0" timeOffset="30648.07">25390 3641 566 0,'0'0'176'0,"0"0"-142"16,0 0-11-16,0 0-12 0,0 0 0 16,0 0 4-1,10-14-4-15,-6 13-7 0,0-2-1 16,1 1 1-16,-1 2-2 15,-4 0 3-15,0 0-1 16,0 0-1-16,0 0-1 16,4 0-2-16,2 0 0 15,4 0 1-15,3 11-1 16,6 5 1-16,3 3-1 16,-2 7 0-16,6 2 0 15,-3 3 0-15,-3-4 1 16,0 0 0-16,-4-5-1 15,-3-8 0-15,-5-6 0 16,0-4 0-16,-6-4 0 0,0 0 0 16,-2 0 1-16,0 0 0 15,0 0 2-15,0 0 3 16,0 0-3-16,0 0 0 16,0 0-3-16,0 0 0 15,0 0 1-15,2 0-1 16,1 0 0-16,-3 0 0 15,2 0 1-15,-2 0 5 16,0 0 3-16,2 0-2 16,2-4-1-16,0-8-5 15,6-6 0-15,1-6-1 16,7-6 1-16,9-10-1 16,8-10 1-16,7-9-1 15,4-6 0-15,-7 5 0 16,-7 5 0-16,-10 14 0 0,-9 16 0 15,-7 8 1-15,-1 11-1 16,-3 4 0-16,-2-2 0 16,0 4 0-16,0-1 0 15,0 1 0-15,0-3 0 16,0-1-5-16,-9 1-34 16</inkml:trace>
  <inkml:trace contextRef="#ctx0" brushRef="#br0" timeOffset="35775.21">25117 5997 581 0,'0'0'48'0,"0"0"-34"15,0 0 36-15,0 0-16 16,0 0-4-16,0 0 28 16,0 0-15-16,-25 14-21 15,45-32-15-15,9-2-3 16,6-1-3-16,8-3 2 0,6-7-2 16,6-1 1-16,6-5-1 15,1-10 0-15,-2 0-1 16,-2-5 0-1,-2 5 2-15,-12 0-2 0,-7 9 1 16,-16 6-1-16,-9 8 2 16,-10 6-2-16,-2 3 4 15,-12 2-3-15,-34 5-1 16,-16 8 0-16,-19 0-1 16,-8 20 1-16,-2 17 0 15,1 8 0-15,15 5 0 16,19 0 0-16,21 0 0 15,19-3 0-15,11-2-1 16,5-1 0-16,10-5 0 0,25 1 1 16,18-2 0-16,11 2 0 15,4 0 0-15,-1 1 0 16,-7 2 0-16,-8-4 0 16,-15-1 0-16,-8-4 0 15,-13-6 0-15,-10-4 0 16,-6-2 0-16,-11 0 0 15,-31 3 0-15,-16-2 1 16,-11-1-1-16,-5-5 0 16,8-6 0-16,10-8 0 15,14-3-2-15,15 0-7 16,16-7-16-16,11-18-117 16</inkml:trace>
  <inkml:trace contextRef="#ctx0" brushRef="#br0" timeOffset="36181.4">25859 5436 526 0,'0'0'264'0,"0"0"-231"16,0 0-14-16,0 0-3 16,0 0-3-16,0 0-4 15,-16-20-4-15,16 20-2 16,0 14-3-16,0 20 0 15,0 20 0-15,0 16 3 16,0 13-2-16,0 5 2 16,0 0-2-16,0-4 0 15,8-4 1-15,11-9-2 16,-3-9 1-16,3-10-1 16,-1-10 0-16,-3-6 0 15,-1-10 0-15,-3-8-35 0,-2-9-264 16</inkml:trace>
  <inkml:trace contextRef="#ctx0" brushRef="#br0" timeOffset="36776.01">26256 5831 815 0,'0'0'34'16,"0"0"-20"-16,0 0-12 16,0 0-2-16,0 0 0 0,0 0 3 15,-54 118-1-15,54-72 0 16,2-2 0-16,21-8-1 15,6-5 0-15,2-7 0 16,6-10 0-16,5-4 0 16,0-8 1-16,1-2-2 15,-9 0 0-15,-5-2-3 16,-7-14 3-16,-5-8 2 16,-3-4 0-16,-9-6-1 15,-5-8 1-15,0-2 1 16,-12-5 0-16,-12 1-2 15,-7 4-1-15,0 10 0 16,-3 12 0-16,-6 12-1 16,-9 10 1-16,-13 0 0 0,-10 20-9 15,1 10-11-15,6 3-9 16,16 0-63-16</inkml:trace>
  <inkml:trace contextRef="#ctx0" brushRef="#br0" timeOffset="37110.39">26699 5695 617 0,'0'0'213'0,"0"0"-197"16,0 0-16-16,0 0 0 15,0 0 2-15,0 0 4 16,53 147 9-16,-38-82-5 16,-1 3-3-16,-5 0-2 15,0-2-1-15,-5-5-3 16,-2-3 0-16,-2-2-1 0,0-2 1 15,0-6-1 1,0-9-14-16,0-14-149 0</inkml:trace>
  <inkml:trace contextRef="#ctx0" brushRef="#br0" timeOffset="37392.15">26828 5763 581 0,'0'0'252'0,"0"0"-232"16,0 0-18-16,0 0-2 16,136-45 1-16,-92 45 1 0,-6 4-2 15,-7 19 0-15,-11 10 0 16,-11 6 0-16,-7 7 2 15,-2 7 2-15,-15-3 0 16,-14-5-2-16,-4-6 1 16,-1-11-2-16,3-9 0 15,0-6-1-15,-5-12-29 16</inkml:trace>
  <inkml:trace contextRef="#ctx0" brushRef="#br0" timeOffset="37792.75">27291 5841 671 0,'0'0'138'15,"0"0"-117"-15,0 0-9 16,0 0 0-16,0 0 0 16,136-10-3-16,-112-4-4 15,-8 0-2-15,-7 0-1 16,-5 0 1-16,-4-2 2 0,0-1 1 16,-17 2-2-1,-12 1 0-15,-2 5-4 0,-3 9 0 16,1 0 0-16,0 17 0 15,2 17 0-15,2 12 0 16,8 4 0-16,7 2 0 16,14-3 0-16,3-4 0 15,39-4 0-15,19-10 1 16,12-7 0-16,12-7 0 16,-1-11-1-16,-13-6-10 15,-8 0-123-15</inkml:trace>
  <inkml:trace contextRef="#ctx0" brushRef="#br0" timeOffset="49940.57">30102 4096 29 0,'0'0'30'16,"0"0"-15"-16,0 0 0 0,0 0 0 16,0 0 7-16,0 0-15 15,0 0 8-15,0 0-8 16,30-55 1-16,-30 52 98 16,0-1-16-16,0 0-59 15,0 2-31-15,0 0-55 16,0 0-110-16</inkml:trace>
  <inkml:trace contextRef="#ctx0" brushRef="#br0" timeOffset="51222.56">29978 4074 555 0,'0'0'91'16,"0"0"-48"-16,0 0-6 16,0 0-12-16,0 0-13 0,0 0-1 15,-5-1 9-15,3 1 4 16,2 0-6-16,-2 0-8 15,2 0-3-15,0 0-1 16,0 0-1-16,0 0-1 16,0 0-2-16,0 0-1 15,0 0 2-15,0 0-1 16,0 0 1-16,0 0 0 16,0 0-1-16,0 0-1 15,0 0 0-15,0 0 0 16,25 0-1-16,21 0 4 15,24 0-4-15,12 0 1 0,5 0 0 16,4 0 0 0,-6 0 0-16,-10 0-1 0,-10 0 1 15,-9 0-1-15,-13 0 0 16,-10 0 0-16,-6 1 1 16,-8-1-1-16,-7 3 1 15,-5-3 0-15,-5 0-1 16,-2 0 1-16,0 0 1 15,0 0-1-15,0 0 2 16,0 0 0-16,0 0 1 16,0 0-2-16,0 0 0 15,0 0-2-15,0 0 2 16,0 0-2-16,0 0 0 16,0 0 0-16,0 0 0 15,0 0 0-15,0 0 0 0,0 0-1 16,0 0-1-16,0 0-3 15,0 0-11-15,0 0-20 16,0 0-55-16</inkml:trace>
  <inkml:trace contextRef="#ctx0" brushRef="#br0" timeOffset="51922.37">30649 3888 666 0,'0'0'46'0,"0"0"-17"15,0 0-6-15,0 0 2 16,0 0-12-16,0 0 3 16,0 0-1-16,-27-96-2 15,27 96-10-15,0 0-3 16,0 0-1-16,12 8 1 15,9 12 1-15,8 4 0 16,4-1 0-16,2 0-1 16,0 1 0-16,1-4 0 15,-3-6 2-15,-2-2-1 16,-6-5 0-16,-8-3 0 16,-7-1 1-16,-8-3-1 0,0 0 1 15,-2 0 2-15,0 0 7 16,0 0 1-16,0 0-4 15,0 0-3-15,0 0-2 16,0 0-1-16,0 0-1 16,0 0 0-16,0 0-1 15,0 0 1-15,0 0-1 16,0 0 0-16,0 0 0 16,0 0 1-16,0 0-1 15,0 0 2-15,0 0-1 16,0 0 1-16,0 0-1 15,0 0-1-15,0 0 1 0,0 0-1 16,0 0 1 0,0 0-1-16,0 0 0 15,0 0 0-15,0 0 1 16,0 0-1-16,0-3 0 0,0-2 0 16,0 3 0-16,0 1 0 15,0 1 0-15,0 0 0 16,0 0 0-16,0 0 0 15,0 0-2-15,0 25-2 16,-18 24 2-16,-13 21 2 16,-5 4 0-16,3-9 0 15,4-6 0-15,6-15 0 16,10-14 1-16,2-6-1 16,2-6 0-16,-4 0 0 15,1-1-5-15,4-3-63 0</inkml:trace>
  <inkml:trace contextRef="#ctx0" brushRef="#br0" timeOffset="84233.36">21843 9104 719 0,'0'0'49'15,"0"0"-23"-15,0 0-2 16,0 0 2-16,0 0-3 16,0 0-5-16,0 0-8 15,0 0-6-15,0 0 0 16,-111-76-1-16,111 76-2 16,0 0-1-16,0 4-1 0,0 26-3 15,0 12 4-15,11 11 1 16,12 0-1-16,8-6 0 15,4-3 0-15,5-8 0 16,-2-10 1-16,1-11-1 16,-4-6 0-16,-4-6 0 15,3-3 0-15,-8 0 0 16,-6-16-1-16,-6-9 2 16,-8-8-1-16,-6-9 0 15,0-8 0-15,-8-5 1 16,-13 2 0-16,4 5-1 15,5 13 1-15,6 15 1 0,4 14 2 16,2 6 2 0,0 0-6-16,0 6-1 0,0 34-2 15,15 23 3-15,14 22 0 16,9 14 0-16,2 9 0 16,2 8 0-16,3 1 0 15,-9 4 0-15,-14 7 0 16,-13 0-2-16,-9-9 1 15,0-16 0-15,-23-28 0 16,-6-22 1-16,-4-20 0 16,-9-15-1-16,-7-13 1 15,-9-5 1-15,-3-15 4 16,-1-25-1-16,7-20 1 16,6-12-1-16,11-16 0 0,13-10-2 15,17 1-1-15,8 5-1 16,17 11 0-16,32 18-1 15,20 8 1-15,14 11-7 16,15 13-13-16,8 6-76 16</inkml:trace>
  <inkml:trace contextRef="#ctx0" brushRef="#br0" timeOffset="85504.06">22784 9132 832 0,'0'0'21'16,"0"0"-10"-16,0 0-5 16,0 0 0-16,0 0 3 15,0 0-2-15,0 0 1 16,4-8-4-16,32-3-1 15,15 2-1-15,10-2-2 0,5 1 0 16,1 5 0 0,-5 2-1-16,-4 3-5 0,-14 0-23 15,-9 0-63-15</inkml:trace>
  <inkml:trace contextRef="#ctx0" brushRef="#br0" timeOffset="85749.85">22824 9431 66 0,'0'0'728'0,"0"0"-697"0,0 0-20 16,0 0-7-1,0 0 8-15,0 0 0 0,42-9-8 16,-2 4-1-16,9 1-1 15,9-1-2-15,4 1 0 16,8 3 1-16,3-6-1 16,-4 7-10-16,-2 0-83 15</inkml:trace>
  <inkml:trace contextRef="#ctx0" brushRef="#br0" timeOffset="90115.32">23889 8959 643 0,'0'0'169'0,"0"0"-143"15,0 0-18-15,0 0 8 16,0 0-2-16,0 0-4 16,0 0-2-16,-7-44-2 15,7 44-1-15,0 0-2 16,0 0-2-16,0 0-1 15,0 0 0-15,5 17-1 16,12 13 1-16,6 7 0 0,4 6 0 16,-6 3 1-1,0 2-1-15,-5 2 0 0,-3 0-1 16,-5-2 1-16,0-8 0 16,-6-13 0-16,-2-8 0 15,0-8 1-15,0-10-1 16,0-1 0-16,0 0 0 15,0 0 1-15,2 0 0 16,0 0 1-16,0-26 1 16,3-12-2-16,3-14-1 15,8-8 0-15,7-8 0 16,5-4 0-16,4-1 0 16,4 6 0-16,-3 15 0 0,-4 13 0 15,-10 15-1 1,-7 16 1-16,-5 8 0 0,6 6 0 15,5 28-4 1,9 18 4-16,0 8 0 0,-6 1 0 16,-3-6 0-16,-5-8 0 15,-1-11 0-15,-3-12 0 16,-5-12 0-16,0-6 0 16,-4-6 0-16,3 0 0 15,-3 0 1-15,5-6 1 16,6-21 1-16,4-14-2 15,5-13-1-15,7-4 0 0,0 1 0 16,4 11 0-16,-2 13 0 16,-4 12 0-1,-4 13-2-15,2 8 2 0,4 0-1 16,2 18 1-16,6 14 0 16,1 5 0-16,-1 5 0 15,-1 0 0-15,2-1 0 16,-3 2 0-16,-1 6 0 15,-3 8-1-15,-8 9 0 16,-11 6-2-16,-8 1-16 16,-2-8-74-16</inkml:trace>
  <inkml:trace contextRef="#ctx0" brushRef="#br0" timeOffset="90632.53">25244 9280 825 0,'0'0'48'0,"0"0"-30"15,0 0-12-15,0 0 4 16,0 0-1-16,0 0-4 16,8-31-5-16,-1 38 0 0,5 17 0 15,5 12 3-15,-3 6-3 16,1 0 1-16,-4 4-1 15,-2-4 1-15,2 1-1 16,5-9 0-16,2-11-2 16,8-8-47-16</inkml:trace>
  <inkml:trace contextRef="#ctx0" brushRef="#br0" timeOffset="91282.93">25375 8947 795 0,'0'0'21'16,"0"0"-4"-16,0 0-13 16,0 0 2-16,138-96 4 15,-80 96-1-15,2 0-6 0,-6 14 2 16,-12 24-4-16,-9 10 2 15,-13 8 1-15,-13 3 0 16,-7-1 0-16,-11-2 1 16,-24-8 3-16,-3-10-4 15,5-11-1-15,8-13 1 16,7-5-2-16,7-7-2 16,7-2 4-16,4 0-3 15,0-6 1-15,2-26-1 16,31-16-1-16,18-10 0 15,11-4 1-15,6 0-1 16,-6 1 0-16,-7 4-1 0,-14 10 1 16,-14 5 0-1,-14 10 1-15,-13 6-1 0,0 2 1 16,0 1 1-16,-7 6-1 16,-7 4 1-16,5 9-1 15,3 4 0-15,-8 3-1 16,-5 37 0-16,-10 20-1 15,0 15 1-15,6 5 0 16,14-9 0-16,9-7 0 16,0-11 0-16,23-7 0 15,8-10-1-15,7-6 1 16,6-12 0-16,5-8 0 16,1-7-10-16,-4-3-52 0</inkml:trace>
  <inkml:trace contextRef="#ctx0" brushRef="#br0" timeOffset="91615.31">26273 9154 823 0,'0'0'47'15,"0"0"-32"-15,0 0-9 16,0 0-2-16,0 0-1 16,0 0-3-16,-7 34 1 15,7 4-1-15,0 12 1 16,0 2 1-16,0 1-2 15,-2-3 2-15,-14-5-2 16,5-9 0-16,5-7-1 16,6-13-79-16</inkml:trace>
  <inkml:trace contextRef="#ctx0" brushRef="#br0" timeOffset="92948.37">26620 9006 753 0,'0'0'39'0,"0"0"-22"0,0 0-1 15,0 0 2-15,0 0-6 16,0 0-3-16,18-5-3 16,5 5 0-16,10 0 0 15,11-2-2-15,12 0-2 16,11 0 1-16,5-1-3 16,5-1 1-16,-4-3-1 15,-7 0 0-15,-20 1-1 16,-10-5-73-16</inkml:trace>
  <inkml:trace contextRef="#ctx0" brushRef="#br0" timeOffset="93232.78">26908 8721 792 0,'0'0'38'16,"0"0"-17"-16,0 0-12 16,0 0-5-16,0 0-4 15,0 0 1-15,29 92 3 16,-5-42 6-16,3 5 2 16,0-4-9-16,2 1 1 15,-2-2-3-15,-3 1 0 0,-1-4-1 16,-8 2 1-16,-6-5 1 15,-7-7-2-15,-2-10-1 16,0-9-41-16</inkml:trace>
  <inkml:trace contextRef="#ctx0" brushRef="#br0" timeOffset="95030.98">27434 8722 309 0,'0'0'508'15,"0"0"-490"-15,0 0-11 16,0 0 10-16,0 0-5 16,0 0-9-16,21-26-2 15,2 65-1-15,6 14 1 16,-2 16 2-16,-5 5 1 15,-4-4-1-15,-6-8-1 16,-4-18 1-16,-1-18-3 16,-5-13 1-16,2-13 2 15,1 0-2-15,-2 0 1 16,1-4 0-16,2-16 1 16,-1-12 0-16,1-15-2 0,8-15-1 15,3-12 0-15,10-8 0 16,2 1-1-16,2 13 1 15,-4 20 0-15,-6 20 0 16,-6 16 0-16,-9 12 0 16,4 0 0-16,-2 16-1 15,9 23 0-15,0 11 1 16,-1 8 0-16,-1-2 0 16,-1-6 0-16,-3-10 0 15,-1-11 0-15,0-10 0 16,-6-11 1-16,1-6-1 0,-3 0 0 15,0-2 1 1,2 0 0-16,10-31 1 0,1-13-1 16,8-14-1-16,4-8 0 15,2-1 0-15,4 2 0 16,3 13 1-16,-7 16-1 16,-10 18 0-16,-5 18-1 15,-3 10 1-15,5 32-2 16,1 23 2-16,1 11 0 15,-7 6 1-15,-1-3-1 16,-4-8 1-16,7-4-1 16,1-10 0-16,5-4 0 15,6-7 0-15,2-7 0 16,0-8-11-16,-2-15-442 16</inkml:trace>
  <inkml:trace contextRef="#ctx0" brushRef="#br0" timeOffset="95402.86">28512 9050 814 0,'0'0'34'0,"0"0"-20"15,0 0-5-15,0 0 4 0,0 0-1 16,0 0-4-16,96-97-5 16,-67 97-1-16,-6 0-2 15,-8 9 0-15,-7 21 0 16,-6 11 0-16,-2 5 0 16,0 3 0-16,-15-8 2 15,-1-9 0-15,8-11 2 16,8-7-4-16,0-4 0 15,0 0 0-15,10-2 0 16,17-4 2-16,16-4-1 16,15 0-1-16,7-18 0 15,1-8-3-15,-10 3-36 16,-12 6-196 15</inkml:trace>
  <inkml:trace contextRef="#ctx0" brushRef="#br0" timeOffset="95947.39">28770 8731 726 0,'0'0'121'0,"0"0"-114"16,166-31-3-16,-91 31-4 0,-4 0 6 16,-11 0 0-16,-15 22-1 15,-11 14-2-15,-19 15 0 16,-15 11 2-16,-2 10 0 16,-38-2 0-16,-9-9-2 15,7-19 0-15,13-20 2 16,16-14 1-16,7-5 1 15,6-3-2-15,0 0-2 16,6-19-3-16,36-21 0 16,26-15 0-16,24-9-1 0,3-2-5 15,-10-1 4 1,-18 5 2-16,-20 8 0 0,-22 10 0 16,-14 10 0-1,-11 10 3-15,0 8-1 0,0 12 1 16,-7 3 3-16,-7 1-5 15,-1 5-1-15,-5 23 2 16,-3 12-4-16,8 9 2 16,13 1 0-16,2 0 0 15,4 3 0-15,28-6-1 16,3-5 1-16,5-8 0 16,3-3 1-16,-3-9-1 15,-5-4 0-15,-1-4 0 16,-8-6 0-16,-7-1-16 15,-9-4-56-15</inkml:trace>
  <inkml:trace contextRef="#ctx0" brushRef="#br0" timeOffset="100679.49">30016 9093 666 0,'0'0'94'16,"0"0"-62"-16,0 0 2 15,0 0-5-15,0 0-19 0,0 0-2 16,47-104-1-16,-23 86-5 16,8 4 0-16,1 2 0 15,0 4-1-15,-2 2-1 16,-4 6 0-16,-6 0 0 16,-6 14 0-16,-9 20-1 15,-6 11 0-15,0 13 0 16,-19 6 1-16,-22 2 0 15,-3-6 1-15,2-8-1 16,5-13 1-16,14-14 0 16,11-10-1-16,10-8 0 15,2-3-1-15,0 0 1 16,35-1 1-16,26-3 0 16,26 0 2-16,29-11-3 0,13-9 0 15,2 4-13-15,-13 0-695 16</inkml:trace>
  <inkml:trace contextRef="#ctx0" brushRef="#br0" timeOffset="101714.29">30738 8758 620 0,'0'0'136'0,"0"0"-108"16,0 0-22-16,0 0 11 0,0 0 6 15,0 0-6 1,0 0-5-16,-9-3-6 0,9 3-2 16,0 0 0-16,0 0 3 15,0 0-2-15,0 0 1 16,0 0-3-16,0 0 1 16,0 0-3-16,0 0 0 15,0 0-1-15,0-4 1 16,0-6-2-16,23 0-18 15,12-6-258-15</inkml:trace>
  <inkml:trace contextRef="#ctx0" brushRef="#br0" timeOffset="101895.92">31172 8688 754 0,'0'0'39'16,"0"0"-30"-16,0 0-4 16,0 0 1-16,0 0-2 15,0 0-4-15,77-21-21 16,-42 18-664-16</inkml:trace>
  <inkml:trace contextRef="#ctx0" brushRef="#br0" timeOffset="102063.11">31609 8644 747 0,'0'0'59'0,"0"0"-47"15,0 0 0-15,0 0 9 16,0 0-3-16,0 0-14 16,64-43-4-16,-21 35-4 15,6 2-20-15,-4 1-83 16</inkml:trace>
  <inkml:trace contextRef="#ctx0" brushRef="#br0" timeOffset="102279.84">32084 8587 407 0,'0'0'101'16,"0"0"-83"-16,0 0-13 0,0 0-1 15,0 0 88-15,0 0-24 16,93 0-29-16,-77 0-7 15,-5-5-11-15,4 3-8 16,4-2-12-16,0 0 3 16,6 0-4-16,-3 2-3 15,3 0-3-15,-6 2-40 16,2 0-40-16,-3 0-78 16,-5 0-262-16</inkml:trace>
  <inkml:trace contextRef="#ctx0" brushRef="#br0" timeOffset="102429.21">32510 8588 651 0,'0'0'97'16,"0"0"-72"-16,0 0-8 16,0 0 0-16,0 0-11 15,0 0-6-15,13-4-37 16</inkml:trace>
  <inkml:trace contextRef="#ctx0" brushRef="#br0" timeOffset="112578.85">25624 7649 14 0,'0'0'597'16,"0"0"-530"-16,0 0-1 16,0 0-41-16,0 0 5 15,0 0-3-15,0 0-5 0,0 0-8 16,-35-110-6-16,33 103-1 15,-2 0 1-15,4 1-2 16,-3 4-1-16,3 2 0 16,-2 0-1-16,2 0 0 15,0 0-2-15,0 0 1 16,0 0-2-16,0 0 1 16,0 0-2-16,0 0 1 15,0 0 0-15,0 0-1 16,0 0 0-16,0 0 2 15,0 0-2-15,0 0-2 16,0 7 0-16,0 8 1 16,0 12 0-16,0 3 0 0,0 4 1 15,0-1 1-15,0 7-1 16,7-3 0-16,-1 5 0 16,1 6 0-16,-5 4 0 15,2-2 0-15,-4 0 1 16,0-3-1-16,0-7 0 15,0-4 0-15,0-6 0 16,0 0 0-16,5-4-1 16,0-4 1-16,-1-2 0 15,2-6 1-15,-3-1-1 16,1-5 0-16,0-2 0 16,-4-5 0-16,0-1 0 15,0 0 1-15,0 0-1 0,12 0-21 16,5-6-226-1</inkml:trace>
  <inkml:trace contextRef="#ctx0" brushRef="#br0" timeOffset="113144.19">25402 8001 759 0,'0'0'33'0,"0"0"-19"16,0 0-5-16,0 0 1 16,0 0-1-16,0 0-4 15,0-8-5-15,0 8 1 16,0 12 1-16,9 2 1 16,1 8-1-16,6 2 2 15,-3 4 0-15,6 4-1 16,-4 0-1-16,1 2 2 0,-1-1-3 15,1-4 2-15,-5-7-2 16,0-4 0-16,-2-5 0 16,-5-9-1-16,1-2 1 15,2-2 2-15,2 0 0 16,6 0 3-16,5-2 3 16,3-11-2-16,2-5-2 15,-4-1 0-15,-3-6 0 16,2-3-1-16,-4-3-1 15,-3 2 0-15,-1 1-2 16,-6 10 0-16,-6 3-1 16,0 5 0-16,0-3 0 0,-4-3-3 15,-14 1-10 1,-7-6-80-16</inkml:trace>
  <inkml:trace contextRef="#ctx0" brushRef="#br0" timeOffset="114709.96">29169 7461 702 0,'0'0'57'15,"0"0"-32"-15,0 0-12 16,0 0 19-16,0 0-10 16,0 0-9-16,0-52-4 15,0 52 0-15,0 0-5 16,0 0 1-16,0 0-4 0,0 0 2 15,0 0-2-15,0 0-1 16,0 0 1-16,0 0-1 16,0 0 0-16,0 0-1 15,0 6 0-15,0 14 1 16,0 11-1-16,0 6 1 16,7 10 0-16,2 5 1 15,-2 0-1-15,-1 0 0 16,1-2 0-16,0-6 1 15,2-1-1-15,-3-4 0 16,3 0 1-16,1-3-1 16,-6 0 0-16,-2-3 0 0,-2 2 0 15,0-1 0 1,0-5 0-16,0-6 0 0,0-7 0 16,0-5 0-16,0-10 1 15,0-1-1-15,0 0 1 16,0 0-1-16,0 0-4 15,6 0-93-15</inkml:trace>
  <inkml:trace contextRef="#ctx0" brushRef="#br0" timeOffset="115409.79">29029 7949 155 0,'0'0'663'0,"0"0"-637"16,0 0-21-16,0 0 4 16,0 0 2-16,0 0-1 15,0-18-5-15,0 18-4 16,0 0-1-16,0 5 0 16,13 17 0-16,6 6-1 15,-2 3 0-15,-1 1 1 0,3-2 2 16,0 0-2-16,-2-4 0 15,1-6 0 1,-2-6 1-16,-5-4-1 0,-2-6 1 16,-5-1 1-16,1-3 0 15,-3 0-1-15,3 0 2 16,-5 0-1-16,2 0 0 16,0 0 3-16,0 0 2 15,7-1 1-15,7-19-1 16,9-10-6-16,3-2 1 15,4-2-1-15,-1 0 0 16,2 2 0-16,-2 0 0 16,-2 2-1-16,-9 7 1 0,-6 9-1 15,-14 7 0 1,0 1-2-16,-10 6-8 0,-27 0-24 16,-10 0-743-16</inkml:trace>
  <inkml:trace contextRef="#ctx0" brushRef="#br0" timeOffset="141538.66">22142 10964 726 0,'0'0'108'0,"0"0"-89"0,0 0-14 15,0 0-4-15,0 0-1 16,0 0-1-16,0 0 1 16,0 0 2-16,0 0 2 15,20 139-4-15,16-99 1 16,8-1-1-16,6 0 1 16,5-3 0-16,2-6 0 15,4-10-1-15,-3-9 0 16,-11-11 2-16,-9 0-2 15,-12-17 1-15,-5-15 2 0,-8-8-1 16,-7-10-2 0,-1-3 2-16,-3-2 1 0,1 1-1 15,-1 8 0 1,0 7 0-16,0 17 2 0,1 11 0 16,-1 8-2-16,2 3-2 15,2 12-1-15,11 30-1 16,7 25 2-16,4 15 1 15,4 14-1-15,2 16 0 16,-1 15 0-16,0 13 0 16,-8 14 0-16,-5 7-1 15,-14-4 2-15,-6-12-1 16,0-16 0-16,-4-27 0 16,-11-21 0-16,-6-22 0 0,1-18-2 15,3-17 2-15,1-16 1 16,-4-8 0-16,-2-4 9 15,-12-28-4-15,-3-14-3 16,5-13-1-16,8-8-1 16,17-13 1-16,7-3-2 15,15-1 0-15,30 0 0 16,13 3-1-16,9 11 1 16,-2 10-10-16,-7 6-51 15</inkml:trace>
  <inkml:trace contextRef="#ctx0" brushRef="#br0" timeOffset="142721.04">23395 11122 359 0,'0'0'453'0,"0"0"-416"16,0 0-22-16,0 0-4 15,0 0-1-15,0 0-1 16,-8-11-4-16,31-1-2 16,16-5-1-16,22 2-2 15,13 1 2-15,8-2-2 16,5 3-1-16,-7 0 0 15,-7 5-11-15,-19 8-51 0,-16 0-497 16</inkml:trace>
  <inkml:trace contextRef="#ctx0" brushRef="#br0" timeOffset="142922.9">23580 11329 750 0,'0'0'76'0,"0"0"-53"16,0 0-22-16,0 0 0 16,0 0-1-16,0 0 5 15,68 7-2-15,-1-7 6 0,18 0-6 16,15 0-3 0,2 0-4-16,-3-8-139 0</inkml:trace>
  <inkml:trace contextRef="#ctx0" brushRef="#br0" timeOffset="144370.81">24883 10870 753 0,'0'0'43'15,"0"0"-25"-15,0 0 2 16,0 0-11-16,0 0-6 0,0 0-3 15,0 0 0 1,18 56 4-16,-1-10 1 0,-1 6-1 16,-3-1-1-16,-4 0 0 15,0-1 0-15,-2-1-2 16,-5-6 0-16,0-8 0 16,-2-5-1-16,0-12 0 15,0-7 1-15,0-9 0 16,0-2 0-16,0 0 6 15,0 0 6-15,0-21-1 16,0-13-6-16,0-13-4 16,-4-8-1-16,2-5-1 15,2-6 0-15,0-3 0 16,8 1 0-16,15 11 0 16,4 13 0-16,-4 13-1 15,2 18 1-15,-4 10-1 0,1 3 0 16,2 18 0-16,5 22 0 15,2 10 0-15,-4 8 1 16,-2 5 0-16,-7-7 0 16,-7-6 0-16,-3-9 0 15,-6-12 0-15,1-9 0 16,-3-10 0-16,0-6 0 16,0-2 0-16,0-2 0 15,2 0 3-15,-2-8 0 16,0-24-1-16,5-16-2 15,4-8 0-15,6-9 0 0,5-1 0 16,7 4 0-16,4 6 0 16,3 13 0-16,-3 16 0 15,-2 15-1-15,0 12 0 16,-2 6-1-16,4 32 1 16,2 16 0-16,-2 12 0 15,-6 9 1-15,-10-1 0 16,-3-6 0-16,-8-4 1 15,1-7-1-15,-1-3 0 16,-2-3 1-16,0-2-1 16,5-3-1-16,7-7-36 15</inkml:trace>
  <inkml:trace contextRef="#ctx0" brushRef="#br0" timeOffset="144658.04">26063 11225 853 0,'0'0'22'0,"0"0"-16"0,0 0-6 15,0 0-3 1,0 0 3-16,0 0 2 0,-2 118 2 16,14-61-1-16,1 1-2 15,0 6 0-15,-2-2 1 16,-2-2-2-16,-2-6-3 16,0-8-80-16</inkml:trace>
  <inkml:trace contextRef="#ctx0" brushRef="#br0" timeOffset="146138.59">26480 10840 660 0,'0'0'69'0,"0"0"-47"0,0 0 4 15,114-47-3-15,-74 43 2 16,2 4-11-16,-2 0-6 16,-2 10-2-16,-4 21-4 15,-10 13 2-15,-8 10 1 16,-16 11 1-16,0 3 5 15,-25 6-7-15,-17 0-1 16,0-8 0-16,1-13-3 16,8-16 0-16,10-16 1 15,10-13-1-15,7-8 3 0,4 0 1 16,2-16 4 0,0-23-6-16,15-15-1 0,28-5-1 15,14-2 0-15,13-1-1 16,3 3 1-16,1 8 0 15,-10 2 0-15,-9 8 0 16,-7 4 0-16,-15 3 0 16,-11 6 0-16,-11 6 0 15,-6 10 1-15,-5 4 1 16,0 8 1-16,0 0 0 16,0 0-2-16,-20 4-1 15,-11 24 0-15,-12 12 0 16,-1 10 0-16,13 3 0 15,17 4-1-15,14 4 1 16,14 2 0-16,32-2 1 16,14-5-1-16,9-8 1 0,3-6-1 15,-3-8 0-15,-3-10-2 16,-3-15-120-16</inkml:trace>
  <inkml:trace contextRef="#ctx0" brushRef="#br0" timeOffset="147670.1">27737 11185 699 0,'0'0'95'16,"0"0"-63"-16,0 0-6 16,0 0-7-16,0 0-3 15,0 0-5-15,0 0-3 16,-5-23-3-16,5 23-3 15,0 0-2-15,0 6-1 16,0 23-1-16,0 19 2 0,0 13 2 16,0 9-2-16,0 0 1 15,0-2-1-15,0-8 0 16,3-14 0-16,1-6 0 16,7-10 0-16,9-20-94 15</inkml:trace>
  <inkml:trace contextRef="#ctx0" brushRef="#br0" timeOffset="150337.07">27393 10247 745 0,'0'0'43'16,"0"0"-22"-16,0 0 0 15,0 0 3-15,0 0-7 16,0 0-9-16,0 0-4 15,0-25-4-15,0 25 0 16,0 22-1-16,0 10 1 16,5 13 0-16,8 3 0 15,0 2 0-15,-1-1 1 16,-3-4-1-16,-1-2 1 16,0-6-2-16,-4-6 2 0,3-6-1 15,-7-11 1-15,0-5-1 16,0-5 0-16,0-4 0 15,2 0 1-15,-2 0 1 16,2 0 1-16,0 0 1 16,-2 0 5-16,0 0 0 15,2-17-4-15,-2-6-3 16,5-6-1-16,4-7-1 16,2-4 1-16,3-6-1 15,5-7 0-15,8 0 0 16,4-1 0-16,5 5 0 0,-3 10-1 15,-8 9 1-15,-7 13 0 16,-9 8 0-16,-5 3 0 16,0 6 0-16,12 0 0 15,4 25-1-15,5 22 1 16,4 5-1-16,-7 8 1 16,-5-1 0-16,-3-9 0 15,-5-6 1-15,-5-9-1 16,-4-7 0-16,5-3 0 15,0-22-14-15</inkml:trace>
  <inkml:trace contextRef="#ctx0" brushRef="#br0" timeOffset="151254.67">28590 11119 726 0,'0'0'87'0,"0"0"-54"16,0 0-19-16,0 0 2 15,0 0-4-15,0 0-4 0,0-4-1 16,0 4-4-16,0-1 0 16,14-2-3-16,21-3 0 15,21-2 1-15,15 4 0 16,7-2 0-16,-7 3-2 15,-6 1 1-15,-9-2 0 16,-8 2-2-16,-5 2-19 16,-3-1-180-16</inkml:trace>
  <inkml:trace contextRef="#ctx0" brushRef="#br0" timeOffset="151520.54">28833 10849 773 0,'0'0'35'0,"0"0"-14"16,0 0 1-16,0 0 2 16,0 0-8-16,0 0-8 15,0-31-7-15,0 31-1 16,0 26-1-16,6 12 1 15,6 12 0-15,3 8 1 16,1 5-1-16,-3 2 0 16,5-2 1-16,2 3-1 15,0-1 0-15,1-12-1 16,-4-6-8-16,-3-27-233 16</inkml:trace>
  <inkml:trace contextRef="#ctx0" brushRef="#br0" timeOffset="152719.29">29358 10987 654 0,'0'0'119'0,"0"0"-105"0,0 0-7 16,0 0 17-16,0 0-4 16,-17-106-5-16,24 83-6 15,3 4-2-15,4 0-1 16,-1 6-1-16,-6 5 0 16,-5 2 1-16,1 6-2 15,-1 0 2-15,3 0-4 16,10 7-2-16,3 25 0 15,1 10 0-15,2 6 0 16,-9 6-1-16,-6 1 1 16,-4-4 0-16,-2-2 1 15,0-5-1-15,0-10 0 16,0-6 0-16,0-8 0 16,0-8 0-16,0-6 0 0,0-6 0 15,0 0 1-15,0 0 0 16,0-18 3-16,0-17-2 15,2-11-2-15,7-9 1 16,5-7-1-16,3-4 0 16,3 4-1-16,5 3 1 15,4 13 0-15,-7 14 0 16,-4 14 0-16,-7 10 1 16,-3 8-1-16,4 0 0 15,3 32 0-15,10 14-1 16,-5 8 1-16,-2 3-1 0,-2-2 1 15,-8-6 0-15,-1-5 0 16,0-8 0-16,-5-8 0 16,1-8 1-16,-1-8-1 15,-2-8-1-15,0-2 1 16,2-2 2-16,0 0-2 16,5-6 3-16,4-26-1 15,11-15-2-15,3-10 0 16,8-7 0-16,5-5 0 15,0 11 0-15,0 12 0 16,-11 18 0-16,-10 17 0 16,-11 11 1-16,2 0-1 15,3 15-1-15,5 21-1 16,1 11 2-16,1 3 1 16,-3 0-1-16,4-3 0 0,-2 1 0 15,3-2 1-15,3 1-2 16,-4 3 1-16,-1 4 0 15,1 4-13-15,-9 5-65 16</inkml:trace>
  <inkml:trace contextRef="#ctx0" brushRef="#br0" timeOffset="158368.66">26188 8099 535 0,'0'0'136'16,"0"0"-92"0,0 0-17-16,0 0 8 0,0 0-2 15,0 0-11-15,0 0-8 16,-11-58-2-16,9 49-6 15,2 3 0-15,0 1 2 16,0-1-3-16,0-1 0 16,0 2-2-16,0 1-1 15,0-2 1-15,0 6-1 16,0-2 1-16,0 2 1 16,0 0 0-16,0 0-2 15,0 0 0-15,0 0 0 0,0 0-1 16,0 0-1-1,0 0 0-15,0 0 0 0,0 0 0 16,0 0 0-16,0 0-2 16,0 14 0-16,0 13 1 15,0 6 1-15,9 5 0 16,-1 4 0-16,2-2 0 16,-2 4 0-16,-1-5 1 15,3-1-1-15,-4-6 0 16,0-2 0-16,-1-4 0 15,-1-7 0-15,0 0 0 16,2-2 0-16,-4 0 0 16,0-1 0-16,0 2 0 15,-2-2 0-15,2-2 0 16,-2-1 0-16,2-5 0 0,-2-1 1 16,0-3-1-16,0 0 0 15,3-2 0-15,-3-2 0 16,0 0 1-16,0 0-1 15,0 0 1-15,0 0-1 16,0 0 0-16,0 6-2 16,2 7-28-16,6-7-314 15</inkml:trace>
  <inkml:trace contextRef="#ctx0" brushRef="#br0" timeOffset="161602.34">21020 8631 668 0,'0'0'105'15,"0"0"-79"-15,0 0-17 16,0 0 13-16,0 0 0 16,0 0-8-16,-10-31-2 15,10 30-5-15,0-2-1 16,0 1 0-16,0 1-2 16,0 1 1-16,0-2-1 0,0 2 0 15,0 0-1 1,0 0-1-16,0 0 0 0,0 0-1 15,0 0-1-15,0 0 2 16,0 0-2-16,0 0 0 16,0 0 0-16,0 0 0 15,0 0 0-15,0 0 0 16,0 0 0-16,0 0 0 16,0 5-2-16,2 13 0 15,14 9 2-15,-1 0 0 16,1 1 0-16,-3 1 0 15,-1-3 0-15,-1-2 0 16,0-2 0-16,-2 0 0 16,4 0 0-16,-2-2 1 0,3-2-1 15,-3 0 0 1,0-2 0-16,-2 2 0 0,0 0 0 16,-1 2 0-16,2-4 0 15,-4-2 0-15,1-1 0 16,-1-6 0-16,-3-1 0 15,0-2 0-15,-1 0 0 16,-2-2 0-16,0 1 0 16,0 1 0-16,2 0 0 15,2 0 0-15,1 2 0 16,-1-2 0-16,-2-1 0 16,0 0 0-16,0-3 0 15,-2 0 0-15,0 0 0 16,0 0 1-16,3 0-1 15,-3 0 0-15,0 0 0 0,0 0 2 16,0 0-2-16,0 0 0 16,0 0 0-16,0 0 0 15,0 0 0-15,0 0 0 16,0 0 0-16,0 0 1 16,0 0-1-16,0 0 0 15,0 0 0-15,0 0 1 16,0 0-1-16,0 0 1 15,0 0-1-15,0 0 0 16,0 2 1-16,0-2-1 0,0 0 1 16,0 0-1-1,0 0 1-15,0 0-1 16,0 0 0-16,0 0 1 0,0 0 0 16,0 0 3-16,2 0 1 15,5 0-1-15,13-17-1 16,20-15-2-16,27-16 0 15,29-16-1-15,24-12 0 16,16-11 0-16,13-11 0 16,16-10 0-16,7-6 1 15,0 8-1-15,-19 14 0 16,-33 29 0-16,-35 24 0 16,-34 14 0-16,-24 12 0 15,-18 6 0-15,-7 2 0 16,-2 0-1-16,0 1 1 0,0 2 0 15,0 0 0 1,2 2 0-16,-2-2 0 0,0 0-1 16,0 0 1-16,0 0 0 15,0 0 0-15,0 0 0 16,0 0 0-16,0 2 0 16,0-2 0-16,0 2 0 15,0 0 0-15,0-2-1 16,0 2 1-16,0 0-4 15,-6 24-16-15,-21 16-4 16,-13-2-103-16</inkml:trace>
  <inkml:trace contextRef="#ctx0" brushRef="#br0" timeOffset="163183.56">21748 4329 594 0,'0'0'91'15,"0"0"-47"-15,0 0-9 16,0 0-6-16,0 0-4 16,0 0-5-16,0 0-3 15,-65-38-2-15,63 38-4 16,0 0-7-16,0 0-3 15,-1 0 1-15,1 0-2 0,2 0 1 16,0 0-1-16,-2 0 0 16,2 0 2-16,0 0-2 15,0 0 0-15,0 0 0 16,0 0 1-16,0 4-1 16,0 14-1-16,9 5 1 15,8 8 0-15,1-3 0 16,3 0 0-16,0-2 1 15,0-3-1-15,-1-3 0 16,2-1 0-16,0-1 0 16,3 1 0-16,-3-3 1 15,3-2-1-15,-8-4 0 0,-6-4 0 16,1-4 0-16,-10-2 0 16,0 0 1-16,0 0 0 15,0 0 1-15,1 0 1 16,-1 0 1-16,2 0 3 15,-2 0-1-15,1 0-3 16,0 0 1-16,3 0-2 16,11-17 1-16,22-24 2 15,28-34-3-15,24-23-1 16,22-25-1-16,17-16 0 16,3-14 1-16,3 5-1 15,-6 9 0-15,-15 22 0 16,-16 22 0-16,-22 18 0 0,-19 19 0 15,-20 18 1-15,-13 18-1 16,-15 10 0-16,-2 4 0 16,-4 2 1-16,5-1-1 15,-3 0 1-15,4 2-1 16,-1-4 1-16,-3 3-1 16,3 0 0-16,-5 2 1 15,-1 2-1-15,-3 2 0 16,0 0 0-16,0 0 0 15,0 0-1-15,0 0 1 16,0 0-1-16,0 0 0 16,0 0 1-16,0 0-1 0,0 0 1 15,0 0 0-15,0 0-2 16,0 0 2-16,0 0 0 16,0 0-2-16,0 0-4 15,-3 22-21-15,-12 4-36 16</inkml:trace>
  <inkml:trace contextRef="#ctx0" brushRef="#br0" timeOffset="168452.03">27422 3219 570 0,'0'0'123'0,"0"0"-71"15,0 0-9-15,0 0-4 16,0 0-19-16,0 0-9 15,-48-103-1-15,25 97-2 16,-4 0-3-16,-2 6-3 16,-2 0-1-16,-7 0 1 15,-1 6-1-15,-2 10 0 16,-3 4-1-16,2 4 1 16,3 6 1-16,-1 12-2 15,7 14 0-15,4 13 0 16,2 9 0-16,14 4 0 0,4 0 0 15,9-2 0 1,0-3 0-16,22-7 1 0,11-8-1 16,10-12 1-16,8-10 1 15,7-15-1-15,9-10 0 16,5-13-1-16,1-2 2 16,5-2-1-16,2-25 0 15,3-11 1-15,-4-15-2 16,-5-9 0-16,-5-9 2 15,-11-3 0-15,-10 0 0 16,-11-3 0-16,-15 4 3 16,-11-4-2-16,-11 3-1 15,-2 0-1-15,-31 6-1 16,-19 9 2-16,-14 14-2 0,-17 13 0 16,-15 15 0-16,-4 13 0 15,1 4 0-15,15 23 0 16,12 21 0-16,25 8-36 15,18-6-682-15</inkml:trace>
  <inkml:trace contextRef="#ctx0" brushRef="#br0" timeOffset="169865.86">27276 3467 668 0,'0'0'95'0,"0"0"-80"15,0 0 0-15,0 0 13 16,0 0-16-16,0 0-4 16,0 0 0-16,-12-80 1 15,12 71-5-15,-2 5 2 16,2 3-2-16,-2-1 4 16,2 2-3-16,0 0 1 0,0 0-6 15,-2 0 0 1,2 0-2-16,0 0 1 0,-3 0-1 15,3 16 2-15,0 14 0 16,0 12 0-16,5 14 0 16,3 13 0-16,2 6 0 15,-1 4 0-15,-3-5 1 16,1-15-1-16,-2-14 0 16,-1-19 0-16,-2-14 0 15,-2-6 0-15,0-6 0 16,0 0 1-16,0 0 0 15,0 0 1-15,0 0-2 16,0 0 0-16,0 0 0 16,0-16-189-16</inkml:trace>
  <inkml:trace contextRef="#ctx0" brushRef="#br0" timeOffset="173416.07">30559 11382 522 0,'0'0'118'16,"0"0"-65"-16,0 0-12 15,0 0-6-15,0 0-10 16,0 0-11-16,0 0 11 16,-52-118-3-16,52 95-7 15,0 4-7-15,13 2-3 16,7 1-1-16,-1 2 0 15,4 3-3-15,2 2-1 16,-1 5 1-16,0 4 1 0,1 0-2 16,-7 4 0-1,-3 20 0-15,-5 6-1 0,-10 10 0 16,0 8 1-16,-21 11-1 16,-18 3 0-16,-4 2 1 15,1-3 1-15,10-15-1 16,12-13 1-16,9-9-1 15,9-14 0-15,2-2 0 16,0-1 0-16,13-2 0 16,23-3 2-16,13-2-1 15,9 0-1-15,4 0 1 16,1 0-1-16,-3-7 0 16,0 3 0-16,5 1-12 15,-7-3-356-15</inkml:trace>
  <inkml:trace contextRef="#ctx0" brushRef="#br0" timeOffset="174902.4">31052 10843 535 0,'0'0'196'16,"0"0"-168"-16,0 0-10 15,0 0 5-15,0 0-2 16,0 0-12-16,-11-94 2 16,38 83-3-16,11 5-4 15,9 2-2-15,6 4 1 16,2 0-2-16,-3 0 1 16,-4 10-2-16,-9 12 1 0,-8 11-1 15,-13 8 0-15,-10 14-1 16,-8 6 1-16,-8 8 0 15,-32-1 1-15,-14-6 1 16,2-14-1-16,13-16 0 16,12-18 1-16,16-10-1 15,7-4 4-15,4 0 7 16,0 0-6-16,0-16-4 16,0-12-1-16,17-6 0 15,14-4-1-15,10-2 0 16,3-3 1-16,-2 2-1 15,1-4 0-15,-3 1 0 16,-3 2 0-16,-3 3 0 0,-7 2 1 16,-9 5 0-1,-7 7 0-15,-7 0-1 0,-4 3 2 16,0 8-1-16,0 4 0 16,0 7 0-16,0 3 0 15,0 0-1-15,-9 23-1 16,-18 19 0-16,-4 11 1 15,-4 4 1-15,8-5-1 16,7-2-1-16,18-7 1 16,2-4 0-16,36 0 0 15,41-1 0-15,39 0 0 16,27-6 0-16,9 0-4 16,-21-13-190-16</inkml:trace>
  <inkml:trace contextRef="#ctx0" brushRef="#br0" timeOffset="178997.74">12002 1483 649 0,'0'0'36'0,"0"0"13"15,0 0-26-15,0 0 6 16,0 0-22-16,0-116 8 16,0 100 3-16,0-2-5 15,0 2 1-15,0 6-3 16,0 2 1-16,-2 4 1 16,2 3-6-16,0 1-3 15,0 0-3-15,0 0 1 0,0 0-2 16,0 0 0-16,0 0 1 15,0 0 0-15,0 0 0 16,0 0-1-16,0 0 0 16,-2 0 0-16,-1 17-1 15,-1 23-1-15,-1 22 2 16,3 11 0-16,2 7 1 16,0 14-1-16,0 12 1 15,16 15-1-15,4 7 0 16,-2 8 1-16,-5 2-1 15,-1 3 1-15,-10-2 0 16,0-7 0-16,-2-14 1 16,0-11 0-16,0-12-1 15,2-3 0-15,0-13 0 16,3-2-1-16,-1-9 0 0,0-3 1 16,-2-2-1-16,1-13 0 15,-3-8 0-15,0-11 0 16,0-14 0-16,0-1 0 15,0-3 0-15,0-8 0 16,0 1 0-16,0-6 0 16,0 0 1-16,0 0-1 15,0 0 1-15,0 0-1 16,0 0 0-16,0 0 0 16,0 0 0-16,0 0 0 0,0 0 0 15,0 0 0-15,0 0 0 16,0 0 0-16,0 3 0 15,0-2 0-15,0 1 0 16,0-2 0-16,0 0 1 16,0 0-1-16,0 2 0 15,0 11 0-15,0 6 0 16,0 12 0-16,0 5 0 16,-5 1 0-16,1 3 0 15,0-3 0-15,-1-3 0 16,3-8 0-16,-2-8 0 15,2-8 0-15,2-5 0 16,0-4 0-16,0 3 0 16,0-1 0-16,0 4 0 15,0 5 0-15,0 5 0 0,-5-2 0 16,5 4 1-16,0-5-1 16,-3-5-1-16,3-3 1 15,0-4 1-15,0-2-1 16,0 0 0-16,0 0 1 15,0 0-1-15,0 0 2 16,0 0-2-16,0 0 0 16,-2 0 1-16,2 0 0 15,0 0-1-15,0 0 1 16,0 0 0-16,0 0-1 0,0 0 1 16,0 0-1-1,0 0 0-15,0 0 0 0,-2 0 1 16,2 0-1-16,0 0 0 15,0 0 0-15,0 0 1 16,0 0-1-16,0 0 0 16,0 0 0-16,0 0 0 15,0 0 0-15,0 0 0 16,0 0 0-16,0 0 0 16,0 0 0-16,0 0 0 15,0 0 0-15,18 0-1 16,55 0 1-16,72-8 1 15,82-8 1-15,68-2-2 16,29 1 0-16,-2-2 1 16,-31-5-1-16,-32-2 0 0,-38 0 0 15,-30-4 0 1,-25 6 1-16,-18 8-1 0,-1 6 0 16,-6 5 0-16,-10 5 0 15,-14 0-1-15,-30 0 2 16,-28 0-1-16,-28 0 0 15,-17-1 0-15,-12 1-1 16,-2 0 1-16,-11 0-2 16,-32 0-12-16,-19 0-115 15</inkml:trace>
  <inkml:trace contextRef="#ctx0" brushRef="#br0" timeOffset="198761.07">12844 3613 643 0,'0'0'50'16,"0"0"-31"-16,0 0-4 15,0 0-8-15,0 0 9 16,0 0 6-16,-40-52 0 0,36 25-5 16,2-2-5-16,2-3-5 15,0-2 1-15,0-4 0 16,0-6-6-16,4-3 5 15,9-4-2-15,8-6 3 16,0-3-3-16,4 0-3 16,4-2 3-16,2 5-5 15,0 10 3-15,-2 7-1 16,0 9-1-16,-4 9 1 16,-7 8 1-16,-5 6-3 15,-2 3 1-15,1 4-1 16,3 1 0-16,5 0-1 15,3 0 1-15,5 0 0 16,6 7 0-16,4 6 0 0,8 5 0 16,4 6 0-16,5 7 0 15,3 7 0-15,3 2 0 16,-1 0 0-16,-1-4 0 16,-3-9 0-16,-4-10 0 15,-8-9 0-15,-8-4 0 16,-5-4 1-16,1 0-1 15,1 0 0-15,2-10 2 16,1-7 0-16,-3 2-1 16,1-3-1-16,-5 0 3 15,-3 1-2-15,-3 2-1 16,-6 3 1-16,4-1 0 0,3-2-1 16,10-4 0-16,5-1 0 15,3-1 0-15,4-4 0 16,-2 1 0-16,-4 2 0 15,-2-1 0-15,-9-2 0 16,-6 1 0-16,-10 0 0 16,-5-3 0-16,-3-6 1 15,-5-1 0-15,0-6 0 16,0-1 1-16,0-4-1 16,0-4-1-16,0-1 1 15,9 0-1-15,4 4 1 16,3 2-1-16,6 2 0 15,2 4 0-15,5 1 0 16,5 7 0-16,-3 6-1 0,2 2 1 16,1 5 0-16,-5 10 0 15,-2 1 0-15,-9 6 0 16,-5 0 0-16,-5 0-1 16,0 0 0-16,-2 0 0 15,3 6 0-15,1 1 1 16,-4-2 0-16,0-5 0 15,1 0 0-15,7 0 1 16,10-16 0-16,12-12 2 16,8-10-1-16,2-5-2 15,-3 0 3-15,-7 0-3 16,-5 4 3-16,-2 1-3 0,-2 3 1 16,-2 3 0-16,-2 1 2 15,2 6-3-15,2 0 0 16,2 0 0-16,2 3 1 15,3 4-1-15,3 4 0 16,4 5-1-16,1 8 1 16,3 1 0-16,-1 0 0 15,6 0-2-15,5 1 1 16,3 10 1-16,0-3 1 16,0-4-1-16,-9 0 0 15,-11-4 0-15,-16 0 0 16,-9 0 2-16,-11 0-2 15,1 0 0-15,-3 0 0 16,4 0 0-16,8 0 0 0,3 0-12 16,3 0-19-16,-3 14-54 15</inkml:trace>
  <inkml:trace contextRef="#ctx0" brushRef="#br0" timeOffset="203042.4">31571 10117 668 0,'0'0'65'0,"0"0"-31"16,0 0-25-16,0 0-4 16,0 0 15-16,0 0 12 15,0 0-18-15,0-35 1 16,0 35-3-16,0-2-2 15,0 2-3-15,0 0-3 16,0 0 1-16,0 0-2 16,0 0-2-16,0 0 0 15,0 0-1-15,0 0 0 0,0 8-1 16,0 21-1 0,0 14 2-16,2 8 0 0,-2 0 1 15,0 0-1-15,0-3 0 16,0-8 0-16,0-6 0 15,0-10 0-15,-2-9 0 16,2-10 0-16,0-3 0 16,0-2 0-16,0 0 1 15,0 0 0-15,0 0 0 16,0 0 0-16,0 0 2 16,0 0 6-16,0-12-4 15,0-8-5-15,0-5 0 16,0-6 1-16,0-3-1 0,9-6 0 15,7-4 0 1,6-5 0-16,2 4 0 0,1 2 0 16,-3 11 0-16,-9 13 0 15,-3 6 0-15,-6 11 1 16,-4 2-1-16,0 0 0 16,2 0 0-16,3 0-1 15,5 0 0-15,9 6 1 16,3 16 0-16,3 10 0 15,-8 12 0-15,-3 6 0 16,-10 5 0-16,-1 2 0 16,-3-4 0-16,2-12 0 15,0-11 0-15,7-13 0 16,7-15 0-16,15-2-2 0,13 0-26 16,1-26-246-16</inkml:trace>
  <inkml:trace contextRef="#ctx0" brushRef="#br0" timeOffset="203426.08">32126 10187 768 0,'0'0'42'0,"0"0"-23"15,0 0-14-15,0 0 0 16,0 0 18-16,0 0-2 16,-2-3-9-16,2 1-6 15,0 1-1-15,16-4-3 0,8 4-1 16,9-2-1-16,8 3 0 16,7 0 0-16,4 0-4 15,-5 0-62-15</inkml:trace>
  <inkml:trace contextRef="#ctx0" brushRef="#br0" timeOffset="203843.16">32562 9880 757 0,'0'0'49'0,"0"0"-21"16,0 0-19-16,0 0-3 16,0 0-4-16,0 0-1 15,0 44 0-15,0 0 5 16,3 8 0-16,2 4 0 0,-5 5-2 16,0-2 0-16,0 3 0 15,0-1-2-15,0 1 1 16,-3-2-2-16,-6-2-1 15,7-14-14-15</inkml:trace>
  <inkml:trace contextRef="#ctx0" brushRef="#br0" timeOffset="205342.72">26638 13028 798 0,'0'0'25'16,"0"0"-7"-16,0 0-15 16,0 0-2-16,0 0 1 0,0 0 3 15,0 0 7 1,78-52-7-16,-22 40-1 0,8 1-1 16,10 2 2-16,2 2-1 15,0 6-1-15,-1-1 0 16,-4 2-3-16,3 0 0 15,-5 0 0-15,-4 6 0 16,-3 1-63-16</inkml:trace>
  <inkml:trace contextRef="#ctx0" brushRef="#br0" timeOffset="205627.96">27083 12699 825 0,'0'0'33'15,"0"0"-29"-15,0 0-4 16,0 0 0-16,0 0 1 16,0 0 1-16,0 97 1 15,0-64-1-15,0 10 1 16,0 4 0-16,0 6 2 15,8 3-3-15,-2 0-1 16,-1 0 0-16,-1-6 0 16,-4-6 0-16,0-9 0 15,0-7-1-15,2-13-46 0</inkml:trace>
  <inkml:trace contextRef="#ctx0" brushRef="#br0" timeOffset="205875.62">28103 12989 384 0,'0'0'458'0,"0"0"-447"16,0 0-11-16,0 0 0 16,0 0 0-16,0 0-7 15,77-37-207-15</inkml:trace>
  <inkml:trace contextRef="#ctx0" brushRef="#br0" timeOffset="206061.1">28568 12916 818 0,'0'0'41'16,"0"0"-27"-16,0 0-10 0,0 0-3 16,0 0 0-1,0 0-1-15,9-10-2 0,35 10-5 16,12 0-372-16</inkml:trace>
  <inkml:trace contextRef="#ctx0" brushRef="#br0" timeOffset="206232.51">29156 12883 866 0,'0'0'20'0,"0"0"-17"15,0 0-1-15,0 0-2 16,0 0 0-16,0 0-9 16</inkml:trace>
  <inkml:trace contextRef="#ctx0" brushRef="#br0" timeOffset="206391.91">29809 12847 840 0,'0'0'7'0,"0"0"-5"15,0 0-2-15,0 0-17 0,0 0-180 16</inkml:trace>
  <inkml:trace contextRef="#ctx0" brushRef="#br0" timeOffset="213374.55">26792 11905 635 0,'0'0'43'15,"0"0"-11"-15,0 0 0 16,0 0-17-16,0 0-9 16,-125 0 15-16,119 0-1 15,4 0 1-15,0 0-7 16,2 0-8-16,0 0-4 16,0 0-1-16,0 0 0 15,0 0 1-15,0 0 5 16,0 0 5-16,2 0 6 0,27-2-3 15,19-12-8 1,23-4-5-16,10 2-1 0,2 2 1 16,-8-1-2-16,-6 4 0 15,-7-1 1-15,-8 2-1 16,-3 4 1-16,-9 2-1 16,-6 4 0-16,-5 0 0 15,-8 0-1-15,-7 0 1 16,-8 0 0-16,-6 1 0 15,-2-1-1-15,0 0-1 16,0 3 1-16,-26 1 0 16,-21 6 1-16,-17 1 0 15,-17 5 0-15,-2 1 0 0,-2 3 0 16,-3 2 1 0,-1-1-1-16,2-3 0 0,6-1 0 15,10-5 0-15,15-3 0 16,19-7 1-16,14 1-1 15,17-3 0-15,6 0 0 16,0 0 0-16,0 0 0 16,0 0 0-16,2 0 0 15,23 0 0-15,21-3 2 16,22-10-1-16,13-3-1 16,9 0 0-16,1 3 0 15,2-2 0-15,-5 7 1 16,-6 1-1-16,-11 4 0 15,-17 0 0-15,-18 3 0 0,-19 0 0 16,-10 0 0-16,-7 0-1 16,0 0-12-16,-12 0-82 15</inkml:trace>
  <inkml:trace contextRef="#ctx0" brushRef="#br0" timeOffset="-189060.61">793 11447 531 0,'0'0'250'15,"0"0"-227"-15,0 0-7 16,0 0 6-16,0 0-3 15,0 0-5-15,0 0-6 16,-14-10 0-16,14 10-5 16,0 0 0-16,0 0-1 15,0 0-1-15,0 0-1 16,0 0 0-16,0 0 0 16,2 0 0-16,21 3 0 0,14 13 0 15,8 4 0 1,9 4 1-16,3 6-1 0,1 2 0 15,3 3 1-15,-1 2-1 16,0 0 0-16,0 0 0 16,-2-1 1-16,-2 1-1 15,-12-6 0-15,-8-4 0 16,-16-7 0-16,-11-4 0 16,-9-4-3-16,0-4-20 15,0-2-38-15,-9-6-607 16</inkml:trace>
  <inkml:trace contextRef="#ctx0" brushRef="#br0" timeOffset="-188610.8">1258 11222 722 0,'0'0'32'0,"0"0"-14"15,0 0 5 1,0 0-3-16,0 0 3 0,0 0-9 15,-8-29-4-15,6 29-7 16,-4 0-1-16,0 21-2 16,-5 16 0-16,-3 15 2 15,-1 17 2-15,-3 6 2 16,-2 17-2-16,-4 6-1 16,1 2 0-16,-4 4-1 15,-2-10-2-15,5-6 1 16,2-18-1-16,6-11 0 15,7-15 0-15,1-12 1 16,3-13-1-16,2-6 1 0,-1-9-1 16,4-4 0-16,0 0 0 15,7-25-132-15</inkml:trace>
  <inkml:trace contextRef="#ctx0" brushRef="#br0" timeOffset="-188094.26">1801 11775 547 0,'0'0'252'15,"0"0"-235"-15,0 0-14 16,0 0 3-16,0 0 8 16,0 0-2-16,6-3-4 15,-6 15 2-15,0 5-3 16,2 1-2-16,0 2 0 15,2 2-2-15,3 6 0 16,-3 4 0-16,4 2-2 16,-4 6 0-16,0-2 0 15,-4 0 0-15,0-7-1 16,0-7 0-16,0-14-21 16,5-10-306-16</inkml:trace>
  <inkml:trace contextRef="#ctx0" brushRef="#br0" timeOffset="-187293.25">1649 11126 584 0,'0'0'257'15,"0"0"-240"-15,0 0-13 16,0 0-1-16,0 0 0 16,0 0 0-16,17-1-1 0,16 4-1 15,12 18 0 1,0 1-1-16,2 2 1 0,-7 0-1 15,-5-4 0-15,-4-6 1 16,-6-3 0-16,-5-10-1 16,-2-1 0-16,-2 0 2 15,1-20 0-15,3-16-2 16,-2-8-6-16,-4-3 0 16,-12 0 5-16,-2 1 0 15,0-1 2-15,0 6 1 16,-2 4 1-16,-5 11 4 15,0 12 3-15,2 10-1 0,5 2 0 16,0 2-2-16,0 0-6 16,0 0-1-16,0 0 0 15,0 6 0-15,7 15-2 16,13 6 2-16,5 9 0 16,-3 7 0-16,2 7 1 15,-3 10-1-15,-1 14 0 16,-3 14 0-16,-3 17 0 15,-5 20 1-15,-5 10 1 16,-4 3 0-16,0-7 1 16,-2-16-3-16,-7-20 2 15,7-16-2-15,2-14 1 16,0-18 0-16,0-17-1 16,0-14 0-16,0-10 0 15,0-6 0-15,0 0 2 0,0 0-1 16,0-28-1-16,0-16-2 15,0-18-186-15</inkml:trace>
  <inkml:trace contextRef="#ctx0" brushRef="#br0" timeOffset="-184478.75">947 12741 566 0,'0'0'35'0,"0"0"35"16,0 0-46-16,0 0 8 16,0 0 8-16,0 0-10 15,-10 11-13-15,10-11-6 16,0 0-3-16,0 0-4 16,0 0 1-16,0 0 0 0,0 0 0 15,0 0 1 1,0 0 0-16,0 0 2 0,0 0 0 15,0 0 1-15,0 0 1 16,0 0-2-16,18-19-1 16,20-13-4-16,22-8-2 15,21-7-1-15,10-2 1 16,7 3 0-16,-2 4-1 16,-3 4 1-16,-8 3-1 15,-14 5 1-15,-11 3-1 16,-10 8 2-16,-13 3-2 15,-12 4 2-15,-12 6 1 0,-6 2-1 16,-5 4 1-16,-2 0-2 16,0 0 0-16,0 0 0 15,0 0-1-15,3 0 1 16,-3 0-1-16,2 0 0 16,-2 0 0-16,0 0 0 15,0 0 0-15,0 0 0 16,0 0 1-16,0 0-1 15,0 0 0-15,0 0 0 16,0 0 0-16,0 0 0 16,0 0 1-16,0 0-1 15,0 0 0-15,0 0 0 16,0 0 0-16,0 0 0 16,0 0 0-16,0 0 0 0,0 0 0 15,0 0 0-15,0 0 0 16,0 0 0-16,0 0 0 15,0 0 0-15,0 0 0 16,0 0 0-16,0 0 1 16,0 0-1-16,0 0 0 15,0 0 0-15,0 0 0 16,0 0 0-16,0 0 0 16,0 0 0-16,0 0 0 15,0 0 0-15,0 0 0 16,0 0 0-16,0 0 0 15,0 0 0-15,0 0 0 16,0 0 0-16,0 0 1 0,0 0-1 16,0 0 0-16,0 0 0 15,0 0 0-15,0 0 0 16,0 0 0-16,0 0 0 16,0 0 0-16,-2 0 0 15,2 0-1-15,0 0 1 16,0 0 0-16,0 0 0 15,0 0 0-15,0 0 0 16,0 0 0-16,0 0 0 16,0 0 1-16,0 0-1 15,-3 0-1-15,3 0 1 16,0 0 0-16,0 0 0 16,0 0 0-16,0 0 1 0,0 0-1 15,0 0 0-15,0 0 0 16,0 0 0-16,0 0 0 15,0 0 0-15,0 0 0 16,0 0 0-16,0 0 0 16,0 0 0-16,0 0 0 15,0 0 0-15,0 0 0 16,0 0 0-16,0 0 0 16,0 0 0-16,0 0 0 15,0 0 0-15,0 0 0 16,0 0 0-16,0 0 0 15,0 0 0-15,0 0 0 0,0 0 0 16,0 0 0 0,0 0 0-16,0 0 0 0,0 0 0 15,-13 0-12-15,-18 0-59 16</inkml:trace>
  <inkml:trace contextRef="#ctx0" brushRef="#br0" timeOffset="-173397.51">661 12940 555 0,'0'0'15'16,"0"0"-4"-16,0 0-4 15,0 0-4-15,0 0 4 16,138-53-4-16,-106 48 33 0,3 1 12 16,-4-1-36-16,5 0 1 15,5-4-6-15,-2-3 0 16,8-3 2-16,4-3 3 16,12-5 6-16,21-4 2 15,25-10-1-15,23-5-6 16,26-6-3-16,13-6-6 15,8 2-1-15,-3 4 0 16,-9 4-2-16,-13 9 0 16,-20 5 1-16,-23 6-2 15,-33 7 0-15,-29 4 3 16,-25 7-1-16,-12 2 1 0,-10 4 1 16,-2 0 4-16,0 0 2 15,0 0-4-15,0 0-1 16,0 0-4-1,-9 0-1-15,-11 0 0 0,-9 0-21 16,-6 8-42-16,-17 2-452 16</inkml:trace>
  <inkml:trace contextRef="#ctx0" brushRef="#br0" timeOffset="-172381.49">284 13058 148 0,'0'0'407'0,"0"0"-407"16,0 0-47-16,0 0 47 16,0 0 70-16,0 0-67 15,150-58 101-15,-70 20-30 16,27-5-52-16,24-3-11 16,21-4 6-16,11-2-8 15,6 2-2-15,-1 0-5 16,-6 4 4-16,-8 4-1 15,-14 2-2-15,-13 1 2 16,-11 6-1-16,-15 1 0 0,-13 1 1 16,-12 4-1-1,-11 0 3-15,-14 6-1 0,-9 0-2 16,-9 6 1-16,-10 4 1 16,-6 3-3-16,-3 2 0 15,-7 4 0-15,-7 0-3 16,0 2 1-16,0 0-1 15,0 0 1-15,0 0-1 16,0 0 0-16,0 0-1 16,0 0 1-16,0 0 0 15,0 0 0-15,0 0 0 16,0 0 2-16,0 0-2 0,0 0 0 16,0 0 1-16,0 0-1 15,0 0 1-15,0 0 0 16,0 0 0-16,0 0 0 15,0 0-1-15,0 0 1 16,0 0-1-16,0 0 0 16,0 0 1-16,0 0-1 15,0 0 1-15,0 0-2 16,0 0 2-16,0 0-1 16,0 0 0-16,0 0 1 15,0 0-1-15,0 0 0 16,0 0 0-16,0 0 1 15,0 0-1-15,0 0 1 0,0 0 0 16,0 0-1 0,-3 0 1-16,1 0-1 0,2 0 0 15,0 0 0-15,0 0 0 16,0 0 0-16,0 0 0 16,0 0 0-16,0 0 1 15,0 0-1-15,0 0 0 16,0 0-1-16,0 0 1 15,0 0 0-15,0 0 0 16,0 0-1-16,0 0-1 16,0 4-5-16,-4 10-48 15</inkml:trace>
  <inkml:trace contextRef="#ctx0" brushRef="#br0" timeOffset="-166748.45">3511 12759 378 0,'0'0'148'16,"0"0"-123"-16,0 0-10 15,0 0-3-15,0 0-9 16,0 0 0-16,0 0 115 16,-2 0-73-16,2 0-26 15,0 0-8-15,0 0 1 16,0 0-1-16,8 0-1 16,24 0-3-16,19 0 1 15,22-7-3-15,23-6 1 16,9 3-3-16,6 0 0 15,-3 0 0-15,-15 4-2 0,-8 2 0 16,-16 2 0 0,-13 0-1-16,-10 0 1 0,-15-2 1 15,-6 2 0-15,-9 0 1 16,-12 0 0-16,1 2 0 16,-5 0 5-16,0-2-1 15,0 2-2-15,0 0-3 16,0 0-1-16,0 0-1 15,0 0 0-15,0 0 0 16,0 0 0-16,0 0-2 16,0 0-16-16,0 0-30 15,0 0-109-15</inkml:trace>
  <inkml:trace contextRef="#ctx0" brushRef="#br0" timeOffset="-158567.18">5942 12839 396 0,'0'0'121'16,"0"0"-80"-16,0 0-25 16,0 0-9-16,0 0 0 15,0 0-4-15,0 0 91 0,-4 0-25 16,1 0-39-16,3 0-14 16,0 0-6-16,0 0 0 15,0 0-1-15,0 0-3 16,-2 0-2-16,2 0-1 15,0 0 0-15,0 0-1 16,0 0-1-16,0 0 1 16,0-2 1-16,0 2-1 15,24-4 3-15,21-1 2 16,15-4 0-16,16-2-2 16,2-1-3-16,-1-1-2 15,0 1 1-15,-8 0 0 16,-3 5 0-16,-3-2 0 15,-8 3-1-15,-7-2 1 0,-15 4 0 16,-11 0 1-16,-11 2 0 16,-8-1 1-16,-1 2-1 15,-2 1 0-15,0-1 0 16,0 1-2-16,0-3 1 16,2 1-1-16,0 1-1 15,-2-8-89-15</inkml:trace>
  <inkml:trace contextRef="#ctx0" brushRef="#br0" timeOffset="-152750.22">3609 14191 629 0,'0'0'25'0,"0"0"4"16,0 0 14-16,0 0-15 16,0 0-14-16,0 0-5 0,0 0 8 15,-44 0 0 1,44 0-6-16,0 0-6 0,0 0 1 15,0 0-3-15,0 0 0 16,0 0 0-16,0 0 0 16,0 0-1-16,0 0-1 15,0 0 0-15,0 0 0 16,0 0 0-16,0 0 1 16,0 0-2-16,0 0 2 15,0 0-1-15,2 0 2 16,20 0-1-16,14 0 1 15,14 0-2-15,11 0 1 16,13-2-1-16,8-2-1 16,13 0 1-16,15 1-1 0,17 2 0 15,16 1 1-15,1 0-1 16,-1 0 0-16,-10 0 0 16,-7 0 0-1,-13-6 0-15,-6-1 0 0,-5-2 0 16,-2-3 1-16,0-3-1 15,-5 6 0-15,-9-3 0 16,-16 6-2-16,-22 6-14 16,-14 0-21-16,-20 0-128 15</inkml:trace>
  <inkml:trace contextRef="#ctx0" brushRef="#br0" timeOffset="-126572.88">10692 14241 476 0,'0'0'41'0,"0"0"-27"16,0 0-2-16,0 0-4 16,0 0 39-16,0 0 28 15,0 0-55-15,0 0-7 16,0 0-7-16,-20-8-4 16,15 6 1-16,3 0-3 15,-2 0 4-15,1 2 11 16,3 0-6-16,0 0 0 15,0 0-1-15,0 0-1 16,0 0 0-16,0-2-2 0,0 2 2 16,0 0-2-16,0 0-4 15,0 0 4-15,0 0 3 16,0 0-4-16,0 0 3 16,0 0 0-16,0 0-3 15,-2 0 0-15,2 0 0 16,0 0 1-16,0 0 0 15,0 0-4-15,0 0 1 16,0 0-1-16,0 0 1 16,0 0 1-16,0 0-1 0,0 0 1 15,0 0 0 1,0 0 0-16,0 0 1 16,0 0 0-16,0 0-1 0,0 0-1 15,0 0-1-15,0 0 1 16,0 0-1-16,0 0-1 15,0 0 1-15,0 0 0 16,0 0-1-16,0 0 1 16,0 0-1-16,0 0 1 15,9-3-1-15,3 2 1 16,1-1-1-16,1 2 2 16,-4-3-2-16,-1 3 0 15,-5 0 0-15,-2 0 0 16,1 0 0-16,0 0 0 15,1 0 0-15,7 0 0 0,2 0 0 16,5 0 0 0,5-2 1-16,-1 2-1 0,0 0 0 15,2 0 0-15,-1 0 0 16,2 0 1-16,-2 0-1 16,2 0 0-16,0 0 0 15,2 0 0-15,-3 0 0 16,-2 0 1-16,3 0-1 15,-1 0 0-15,1 0 0 16,0 0 1-16,-1 0-2 16,2 0 1-16,1 0 0 15,2 0 1-15,-2 0-1 16,0 0 0-16,0 0 0 0,-1 0 0 16,1-3 0-1,4 1 0-15,0 1 0 0,2-2 0 16,2 1 0-16,0 0 0 15,1 0 0-15,-1-2 0 16,3 2 0-16,-5 0 0 16,0 0 0-16,1-2 0 15,-5-3 0-15,2 6 0 16,-4-10 0-16,4 6 0 16,0-1 0-16,0 0 0 15,8-2 0-15,3 0 1 16,10-1-1-16,-2 0 0 15,4 1 0-15,-2 2 0 16,-8-2 0-16,1 2 0 0,-3-1 0 16,-5 1 0-16,1 1 0 15,3-3 0-15,-1 2 0 16,9-2 0-16,4 4 0 16,7-5 0-16,12 2 0 15,-1 1 0-15,-2-3 0 16,-7 4 1-16,-10 0-1 15,-15-3 0-15,-8 3 0 16,-6-4 1-16,-2 1 4 16,2-2 0-16,0 0-1 15,1 2-1-15,-6 4-3 16,-2 0 1-16,-6 2 1 16,2 1-2-16,-3-2 1 0,-5 1-1 15,0 2 1 1,-4 0-1-16,0 0 1 0,0 0-1 15,0 0 0-15,0 0 0 16,0 0 0-16,0 0 0 16,0 0 0-16,0 0 1 15,0 0-1-15,0 0 0 16,0 0 0-16,0 0 0 16,0 0 0-16,0 0 0 15,0 0 0-15,0 0 0 16,0 0 0-16,0 0 0 15,0 0 0-15,0 0 0 0,0 0 0 16,0 0 0 0,0 0 0-16,0 0 2 0,0 0-2 15,0 0 0-15,0 0 0 16,0 0 0-16,0 0 0 16,0 0 0-16,0 0 0 15,0 0 0-15,0 0 0 16,0 0 0-16,0 0 0 15,0 0 0-15,0 0 0 16,0 0 0-16,0 0 0 16,0 0 0-16,0 0 0 15,0 0 0-15,0 0 0 16,0 0 0-16,0 0 0 16,0 0 0-16,0 0 0 15,0 0 0-15,0 0 0 0,0 0 0 16,0 0 0-16,0 0 0 15,0 0 0-15,0 0 0 16,0 0 0-16,0 0 0 16,0 0 0-16,0 0 0 15,0 0 0-15,0 0 1 16,0 0-1-16,0 0 0 16,0 0 0-16,0 0 0 15,0 0 0-15,0 0 1 16,0 0-1-16,0 0 0 15,0 0 0-15,0 0 0 0,0 0 0 16,0 0 0-16,0 0 0 16,0 0 0-16,0 0-1 15,0 0 1-15,0 0 0 16,0 0 0-16,0 0 0 16,0 0 1-16,0 0-1 15,0 0 0-15,0 0 0 16,0 0 0-16,0 0 0 15,0 0 0-15,0 0 0 16,0 0 0-16,0 0 0 16,0 0 0-16,0 0 0 15,0 0 0-15,0 0 0 16,0 0 0-16,0 0 0 0,0 0 0 16,0 0 0-16,0 0 1 15,0 0-1-15,0 0 0 16,0 0 0-16,0 0 0 15,0 0 0-15,0 0-1 16,0 0 1-16,0 0 0 16,0 0 0-16,0 0 0 15,0 0 0-15,0 0 0 16,0 0 0-16,0 0 0 16,0 0 0-16,0 0 0 15,0 0 0-15,0 0 0 16,0 0 0-16,0 0 0 15,0 0 0-15,0 0 0 0,0 0 0 16,0 0 0-16,0 0 0 16,0 0 0-16,0 0 0 15,0 0 1-15,0 0-1 16,0 0 0-16,0 0 0 16,0 0 0-16,0 0 0 15,0 0 0-15,0 0 0 16,0 0 0-16,0 0-1 15,0 0 1-15,0 0 0 16,0 0 1-16,0 0-1 16,0 0 0-16,0 0 0 15,0 0 0-15,0 0 0 0,0 0 0 16,0 0 0 0,0 0 0-16,0 0 0 0,0 0 0 15,0 0 0-15,-2 0 0 16,2 0 0-16,0 0 0 15,0 0 0-15,0 0 0 16,0 0 0-16,0 0 0 16,0 0 0-16,0 0 0 15,0 0 0-15,0 0 0 16,0 0 0-16,0 0 0 16,0 0 0-16,0 0 0 15,0 0 0-15,0 0 0 16,0 0 0-16,0 0 0 15,0 0 0-15,0 0 0 16,0 0 0-16,0 0 0 0,0 0 0 16,0 0 0-16,0 0 0 15,0 0 0-15,0 0 0 16,0 0-1-16,0 0 1 16,0 0-1-16,0-1-15 15,-10-8-143-15</inkml:trace>
  <inkml:trace contextRef="#ctx0" brushRef="#br0" timeOffset="-122807.09">14448 11965 733 0,'0'0'38'0,"0"0"-2"15,0 0-20-15,0 0 6 16,0 0-5-16,0 0-4 16,0 0-6-16,-35-26-1 15,35 26-3-15,0 0-2 16,0 4-1-16,0 24-1 16,6 13 1-16,10 9 0 15,0 3 0-15,6 4 0 16,5-5 0-16,4-4 0 15,5-4 1-15,3-6-1 0,4-8 0 16,1-8 0 0,2-7 1-16,-4-12-1 0,0-3 2 15,0 0-2-15,0-12 1 16,-6-14-1-16,-7-4 1 16,-13-6 1-16,-9-4-1 15,-7-6-1-15,0-4 0 16,-9-6 2-16,-14-3 1 15,5 2-3-15,1 9 2 16,3 9 0-16,7 15 4 16,1 12-2-16,6 8 1 15,0 4-4-15,0 0-1 0,0 0 0 16,0 0-1 0,0 14 1-16,0 20-2 0,0 22 2 15,0 23 0-15,13 17 0 16,1 16 0-16,-1 10 0 15,-5 7 0-15,-4 2 0 16,-4-6 0-16,0 0 0 16,0-7 0-16,0-5 0 15,-6-13 0-15,-2-17 2 16,3-22-2-16,5-17 0 16,0-20 0-16,-2-10 0 15,0-7 0-15,-4-2-2 16,-11-5 2-16,-12 0 0 15,-13-2 2-15,-9-24-2 16,-1-14 1-16,2-12 0 0,5-14-1 16,9-9 0-16,17-5 0 15,16 2 1-15,3 2-1 16,29 6 0-16,31 5 0 16,20 5-1-16,29 6 1 15,34 6-9-15,11 8-17 16,-5 9-45-16</inkml:trace>
  <inkml:trace contextRef="#ctx0" brushRef="#br0" timeOffset="-121940.77">15712 12745 462 0,'0'0'351'0,"0"0"-331"16,0 0 0-16,0 0-3 15,0 0-9-15,0 0-6 16,0-18-2-16,0 47 1 15,11 6 1-15,-2 3 1 16,0 2-1-16,-3-1 1 16,-2 0-2-16,2 4-1 15,-2-3 2-15,-2-2-2 16,0 0 1-16,1-4-1 0,-3-3 0 16,0-6 0-16,0-7-4 15,0-10-64-15</inkml:trace>
  <inkml:trace contextRef="#ctx0" brushRef="#br0" timeOffset="-121623.95">15670 12418 627 0,'0'0'221'16,"0"0"-215"-16,0 0 1 15,0 0 11-15,0 0-6 16,0 0-7-16,0-60-5 16,0 60 0-16,2 0 0 15,-2 0-38-15</inkml:trace>
  <inkml:trace contextRef="#ctx0" brushRef="#br0" timeOffset="-119774.55">16848 12735 793 0,'0'0'15'16,"0"0"10"-16,0 0-25 16,0 0 1-16,0 0-1 15,0 0 5-15,-4 123 0 16,-17-75-2-16,-3 2-2 15,0 6 0-15,-1-4-1 16,9 0-34-16</inkml:trace>
  <inkml:trace contextRef="#ctx0" brushRef="#br0" timeOffset="-118624.59">17409 11926 786 0,'0'0'32'16,"0"0"-24"-16,0 0 3 16,0 0-11-16,0 0 2 15,0 0-2-15,27 117 1 16,4-46 1-16,9 1 2 15,7-6-3-15,1-10-1 16,-2-12 1-16,-4-7 0 16,-1-16 0-16,-6-9 0 0,-4-7-1 15,-2-5 2 1,-2-3 3-16,-5-27-3 0,-4-10 2 16,-3-12-4-16,-7-9 4 15,-6-8 1-15,-2-7 3 16,0 1-5-16,0 9 1 15,0 16-1-15,-2 20 2 16,0 16 0-16,-1 14 1 16,3 10-6-16,0 45-2 15,15 35 2-15,14 30 0 16,9 16 1-16,0 4-1 16,3-1 1-16,-6-7-1 15,-10-6 0-15,-10-1 0 16,-13 3 0-16,-2-1 0 15,0-4 0-15,-17-13 0 16,-6-23 0-16,1-27-2 16,-3-24-2-16,1-19 2 0,-3-17 2 15,-10 0 2 1,-6-29 2-16,-4-18 0 0,-2-22 2 16,7-13 0-16,7-22-2 15,12-9-2-15,14 1-1 16,9 4-1-16,22 9 0 15,32 13 0-15,26 14-1 16,18 14 1-16,13 22-15 16,-4 20-5-16,-17 16-23 15,-26 0-218-15</inkml:trace>
  <inkml:trace contextRef="#ctx0" brushRef="#br0" timeOffset="-118158.42">18612 12950 763 0,'0'0'63'0,"0"0"-43"16,0 0-6-16,0 0 4 16,0 0-5-16,0 0-8 15,6-27-5-15,2 41 0 16,1 17 0-16,5 4 0 0,-5 6 2 16,-1 4-1-16,-6-4 0 15,-2 3-1-15,0-6 0 16,0-3 0-16,0-7-4 15,-6-12-53-15</inkml:trace>
  <inkml:trace contextRef="#ctx0" brushRef="#br0" timeOffset="-117941.55">18533 12621 744 0,'0'0'109'16,"0"0"-100"-16,0 0-8 0,0 0 1 16,0 0-2-16,0 0 0 15,15-38-1-15,-13 42-14 16</inkml:trace>
  <inkml:trace contextRef="#ctx0" brushRef="#br0" timeOffset="-116808.89">17438 11301 671 0,'0'0'20'16,"0"0"-3"-16,0 0 19 15,0 0 25-15,0 0-41 16,0 0-8-16,3-8-3 16,-3 8-2-16,0 0 2 15,0 0-2-15,0 0-3 16,0 21-2-16,-16 29-2 15,-8 23 3-15,-12 27 0 0,-7 7 2 16,-3 6-3-16,-3-9 1 16,4-10 1-16,10-14-3 15,8-18 1-15,9-18-1 16,9-17-1-16,7-11 0 16,2-10 1-16,0-6-1 15,0 0-7-15,20-21-93 16</inkml:trace>
  <inkml:trace contextRef="#ctx0" brushRef="#br0" timeOffset="-116023.34">17425 11422 466 0,'0'0'115'0,"0"0"-61"15,0 0 32-15,0 0-40 16,0 0-15-16,0 0-10 15,-18-54 1-15,14 50-12 16,2 2 0-16,0-3 3 16,-3 1-4-16,5 1-3 15,-2-1 1-15,0 1-3 0,0 2 0 16,2 1-1 0,0 0 0-16,0 0-2 0,0 0 3 15,0-3-2-15,-2 3 1 16,2 0-1-16,0-2 0 15,0 2 0-15,0 0-1 16,0 0 1-16,0 0-2 16,0 0 1-16,0 0-1 15,0 0 0-15,2-1-1 16,31-2 0-16,25 3 1 16,20 0 0-16,19 17 0 15,13 15 0-15,1 12 0 16,-1 10 0-16,-4 9 0 15,-12-6 0-15,-10-3 0 16,-12-10 0-16,-15-9 0 0,-9-11 1 16,-13-9-1-16,-8-6 0 15,-12-6 0-15,-3-3 0 16,-8 0 0-16,-2 0 1 16,1 0 0-16,-3 0-1 15,0 0 2-15,0 0 1 16,0 0-2-16,0 0 0 15,0 0 0-15,-5-6-1 16,-24 0-3-16,-20 5-32 16</inkml:trace>
  <inkml:trace contextRef="#ctx0" brushRef="#br0" timeOffset="-100378.46">14212 15486 629 0,'0'0'3'0,"0"0"29"15,0 0 18-15,0 0-22 16,0 0-10-16,0 0-6 16,0 0 3-16,0 0-7 15,-4 0-3-15,4 0 0 16,0 0 0-16,0 0-2 15,0 0 0-15,0 0 2 0,0 0-3 16,0 0 0-16,0 0-1 16,0 0 2-16,0 0 1 15,0 0-2-15,0 0 2 16,0 0 3-16,0 0-4 16,0 0 3-16,0 0-3 15,16 0-1-15,6 0 0 16,4 0-2-16,1 0 1 15,0 0 0-15,0 0-1 16,-5 0 1-16,0 0-1 0,-2 0 1 16,1 0 0-1,-4 0-1-15,5 0 1 0,3 0-1 16,4 0 0-16,4 0 1 16,1 0-1-16,1 0 1 15,1 0-1-15,2 2 0 16,2 4 0-16,0-2 0 15,-2-4 0-15,2 4 1 16,5-2-1-16,4 1 0 16,7-3 0-16,3 1 0 15,11 3 0-15,1 0 0 16,2 1 0-16,3-3 0 16,-2-1 0-16,8 2-1 15,1-3 1-15,1 2 1 16,-3-2-1-16,-3 0 0 0,-7 0 0 15,-2 0-1 1,0 0 1-16,0 0 1 0,5 0-1 16,1 0 0-16,1 0 0 15,2 0 1-15,-9 1-1 16,-4-1 1-16,-9 0 0 16,-6 0-1-16,-2 0 2 15,-6 0-1-15,3 0 0 16,-8 0 1-16,-1 0-1 15,-5 0-1-15,-6 0 2 16,-4 0 0-16,-7 0-2 16,-9 0 2-16,-3 0 0 0,-2 0 2 15,0 0 1 1,0 0 0-16,0 0-3 0,0 0 2 16,2 0-4-16,0 0 2 15,0 0-2-15,0 0 1 16,-2 0-1-16,3 0 0 15,-3 0 0-15,0 0 0 16,0 0 0-16,0 0 1 16,0 0-1-16,0 0 0 15,0 0 1-15,0 0 0 16,-5 0 0-16,1 0-1 16,0 0 1-16,4 0-1 15,0 0 0-15,-3 0 0 0,3 0 0 16,-4 0 0-1,-4 0 0-15,0 0 0 0,-5 0-1 16,-3 0 1-16,1 4-9 16,-3-4-142-16</inkml:trace>
  <inkml:trace contextRef="#ctx0" brushRef="#br0" timeOffset="-98759.31">17567 15574 594 0,'0'0'74'0,"0"0"-66"0,0 0 5 16,0 0 13-16,0 0 19 15,0 0-9-15,0 0-21 16,-19 0-1-16,17 0-7 16,0 0 1-16,0 0 1 15,2 0-4-15,0 0 0 16,0 0-4-16,0 0 1 15,0 0 0-15,0 0-1 16,0 0-1-16,0 0 1 16,0 0 1-16,0 0 0 15,0 0 0-15,0 0 2 16,0 0 2-16,0 0 0 16,0 0-3-16,10 0 0 15,11-3-2-15,5 3-1 16,0 0 0-16,-1 0 0 0,0 0 1 15,2 0-1-15,4 0 0 16,4 0 0-16,3 0 0 16,11 0 0-16,7 0 0 15,13 0 0-15,4 0 1 16,6 0 1-16,-2 0-2 16,-3 0 0-16,-5 0 1 15,-2 0-1-15,0 0 0 16,1 0 0-16,9 0 0 15,5 3 0-15,4 2 1 16,6-4-1-16,-1 6 1 16,5 3 0-16,-1-5 0 0,-5 8 0 15,-7-10 0 1,-15 2 0-16,-9-1 0 0,-12-4 0 16,-7 0 0-16,-9 0 1 15,-9 0 1-15,-4 0-1 16,-4 0 0-16,-4 0 0 15,4 0 1-15,1 0-3 16,8 0 1-16,4 0-1 16,4-3 1-16,0 3-1 15,-4 0 0-15,-8 0 0 16,-9 0 0-16,-8 0 1 16,-2 0-1-16,0 0 0 15,0 0 1-15,0 0-1 16,0 0 1-16,0 0-1 15,0 0 1-15,0 0 0 0,0 0-1 16,0 0 0-16,0 0 0 16,0 0 0-16,0 0 0 15,0 0 0-15,0 0 0 16,0 0 0-16,0 0 0 16,0 0-1-16,0 0 1 15,0 0 1-15,-4 0-1 16,4-1 0-16,0 1 1 15,0 0-1-15,0 0 0 16,-3 0 0-16,-15 0-3 16,-21 0-47-16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45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730 21 18610,'0'0'6721,"4"-3"-5766,-2 1-775,-1 0-100,0 1 1,1-1 0,-1 1 0,1-1-1,-1 1 1,1 0 0,0 0 0,0-1-1,-1 1 1,5-1 710,-14 2-663,-57 4-16,0 2 0,-106 25 0,94-15-91,-113 9 1,168-24-24,2 1 28,0-1 0,0-1 0,-32-4-1,33-7 59,17 10-76,1 0 1,-1-1 0,0 1 0,0 0 0,0 0-1,0 0 1,0 0 0,0 0 0,0 1 0,0-1-1,0 1 1,-3-1 0,5 29-25,24 247-40,-8-142 80,69 582-19,-70-539-5,9 52 0,-25-224-1,1-4 1,0 1 0,1-1 1,-1 0-1,0 1 0,0-1 0,0 0 0,1 1 1,-1-1-1,0 0 0,1 0 0,-1 1 1,0-1-1,0 0 0,1 0 0,-1 1 0,1-1 1,-1 0-1,0 0 0,1 0 0,-1 0 0,0 0 1,1 0-1,-1 1 0,1-1 0,-1 0 1,0 0-1,1 0 0,-1 0 0,0 0 0,1-1 1,0 1 346,8 0-321,810 0-84,-783-1-172,-62-1-1929,-11-1-3295,-21-5-15851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0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16432,'0'0'11648,"0"-10"-11429,1-26-100,-1 57-132,0-21 19,41 199 192,-14-86-113,3 26-38,30 156 39,-54-237-100,-1 107-1,-5-130-4,0-28-175,1 0 1,-2 1-1,1-1 0,-1 0 0,0 0 1,-1 0-1,1 0 0,-1 0 0,-4 7 0,-4-2-4578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0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63 23766,'0'0'4261,"7"-9"-4005,16 3-96,10 0-64,19 0-96,10 0 32,10-3 0,3 4 0,1-4-32,-4 6-32,-13 0-320,-13 3-1538,-10 0-15631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1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20499,'0'0'6086,"33"3"-5573,9-3-193,10 0-64,-2 0-64,2 0-160,0 0 64,4 0-31,0 0-65,-1 0 0,-6 0-32,-16 0-1025,-13 0-3844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1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23254,'0'0'2888,"0"0"-2875,0 0 1,0 0-1,0 0 1,-1 0-1,1 0 0,0 0 1,0 0-1,0 0 1,-1 0-1,1 0 0,0 0 1,0 0-1,0 0 0,0 0 1,-1 0-1,1 1 1,0-1-1,0 0 0,0 0 1,0 0-1,0 0 1,0 0-1,-1 1 0,1-1 1,0 0-1,0 0 0,0 0 1,0 0-1,0 1 1,0-1-1,0 0 0,0 0 1,0 0-1,0 1 1,0-1-1,0 0 0,0 0 1,0 0-1,0 1 1,0-1-1,0 0 0,0 0 1,0 0-1,0 1 0,0-1 1,0 0-1,0 0 1,0 0-1,0 0 0,0 1 1,1-1-1,-1 0 1,0 0-1,0 0 0,0 0 1,0 0-1,0 1 0,1-1 1,-1 0-1,0 0 1,0 0-1,0 0 0,0 0 1,1 0-1,-1 0 1,0 0-1,36 4 446,0-2 0,51-3 0,-23-1-309,360 8 95,-400-3-2337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2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27066,'0'0'1281,"2"12"-1137,18 58 30,-5-18-45,10 56 0,-9 74-107,-16-179-251,2 2-3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2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45 17521,'0'0'11691,"0"-44"-11531,-26 44-352,-7 18-97,-9-1-2850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4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17392,'0'0'9487,"4"-21"-8574,11-59-428,-11 60-63,0 25-331,5 19-84,-2 1 0,-1 0 0,-1 0 0,3 39 0,-6-43 6,17 568 491,-20-418-415,1-115-70,6 164 31,-2-208-1353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4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1 162 19250,'0'0'8264,"206"-97"-8072,-124 82 64,3-5-31,3 8-129,-9 6 0,-1-3-96,-12 6 32,-10 3-64,-20 0 32,-17 0-481,-15 12-3843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5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21396,'0'0'5264,"4"1"-5029,18 3 41,1-2 1,-1 0-1,45-4 1,-19 1-134,275 1 60,-318 0-226,0 0-111,-1-1 1,0 1-1,1 1 0,-1-1 0,0 1 0,1-1 1,-1 1-1,0 0 0,1 1 0,-1-1 0,5 3 1,6 13-3620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5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 10922,'0'0'8478,"-23"26"20,15-25-8033,11 1-291,18 1-140,817-3 601,-837-8-1286,-1-10-1063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46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64 180 20852,'0'0'3582,"-7"-5"-3064,-24-14-91,9 13 2913,18 5-3259,6-1 453,14-4-539,0 1 0,1 0-1,-1 1 1,1 1-1,32-3 1,-10 1 32,78-11 7,-27 5-29,115-30-1,-192 38-4,12-4 3,45-18-1,-69 24 0,-1 1-2,0 0 0,1 0 0,-1 0 0,0 0 0,0 0 0,0 0-1,1 0 1,-1-1 0,0 1 0,0 0 0,0 0 0,0 0 0,1 0 0,-1-1 0,0 1 0,0 0 0,0 0 0,0 0 0,0-1 0,1 1 0,-1 0 0,0 0 0,0-1 0,0 1 0,0 0 0,0 0 0,0 0 0,0-1 0,0 1 0,0 0-1,0 0 1,0-1 0,0 1 0,0 0 0,0 0 0,0-1 0,0 1 0,0 0 0,-1 0 0,1-1 0,0 1-37,-5 19-978,4-5-1216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25400,'0'0'3748,"92"0"-3684,-30-6-64,0 6 0,-6 0 0,-11 0 0,-5 0 0,2 0 0,-6-3-64,-10 3-1057,1 0-5414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6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24407,'0'0'3620,"226"0"-3396,-144 0-160,-3 0-64,-4 0 0,-3 0 0,0 0-32,-3 0-1698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8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 20339,'0'0'7607,"0"-20"-7185,0 8-319,0-39 9,1 39 52,3 26 205,21 116-359,27 185 241,-32 80-160,-21-374-354,-1-1 1,-8 34-1,2-11-1837,6-3-3308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8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 22005,'0'0'6406,"242"-53"-6278,-101 41-128,13 3 128,3 3-64,-3 6-32,-17 0 32,-16 0-64,-22 0 0,-21 0 0,-25 0 0,-21 0-32,-19 0-769,-13 9-2754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6 200 20692,'0'0'8061,"-2"-20"-7933,0 1-103,0 1-1,3-30 1,-1 45-22,1 0-1,0 0 1,0 0-1,0 0 0,1 0 1,-1 0-1,1 0 1,0 0-1,-1 1 0,1-1 1,1 1-1,-1-1 1,0 1-1,0 0 1,1 0-1,-1 0 0,1 0 1,0 0-1,0 1 1,-1-1-1,1 1 0,0 0 1,0 0-1,0 0 1,5-1-1,5-3-1,4-2 7,1 1-1,0 1 0,0 1 0,0 0 0,1 1 0,-1 1 0,1 1 0,27 2 1,-43-1-9,0 1 0,-1-1 1,1 1-1,0 0 1,0 0-1,0 0 1,0 1-1,-1-1 1,1 1-1,-1-1 1,1 1-1,-1 0 1,1 0-1,-1 0 1,0 0-1,0 0 1,0 1-1,0-1 1,-1 1-1,1-1 1,-1 1-1,1 0 1,-1-1-1,0 1 0,0 0 1,0 0-1,0 0 1,-1 0-1,1 4 1,2 11-11,-1 0 1,-1 1 0,-2 31-1,1-45 10,-2 17 0,-1 0 1,-1-1-1,-1 1 0,-1-1 1,-1-1-1,0 1 0,-2-1 1,0 0-1,-13 18 1,-20 29 1,-59 70 1,64-88 1,15-23 7,14-16-7,-1 1 0,2 0 1,-1 0-1,-6 13 0,14-23-2,0-1 0,0 1 0,-1-1 0,1 0 0,0 1 0,0-1-1,0 0 1,0 1 0,0-1 0,0 1 0,0-1 0,0 0 0,0 1-1,0-1 1,0 0 0,0 1 0,0-1 0,0 1 0,0-1 0,0 0-1,0 1 1,1-1 0,-1 0 0,0 1 0,0-1 0,0 0 0,1 1-1,-1-1 1,0 0 0,0 1 0,1-1 0,-1 0 0,0 0 0,1 1-1,-1-1 1,0 0 0,1 0 0,-1 0 0,0 0 0,1 1 0,20 3-5,-13-3 10,87 9 16,187-4-1,-165-8-150,14 2-2908,-2 0-9893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0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17 101 19250,'0'0'6727,"-4"2"-6135,-1 0-495,-3 4 504,31-4-140,372-31 488,-224 11-889,427-43-34,-592 60-203,33-2 287,-24 3-2760,-50 0-3249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1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6118,'0'0'19827,"3"4"-19641,17 15 90,1-1-1,0-1 0,1-1 1,47 27-1,-36-23-120,474 260 534,-420-240-665,-52-25-14,-1 1 0,32 21 0,-60-33-12,-1 0 1,0 1 0,0-1 0,-1 1-1,1 1 1,-1-1 0,5 8-1,17 21-14,-21-32 21,-2-2 1090,-3 1-1101,-1 1 0,1-1 0,-1 1 0,1-1 0,-1 0 1,0 1-1,1-1 0,-1 1 0,0-1 0,0 0 0,0 0 1,0 1-1,0-1 0,0 0 0,0 0 0,-1 0 0,-1 1 1,-6 6-24,-292 331 76,-55 55-35,340-376-20,1 0-1,1 0 1,-13 23 0,13-20 38,-24 31 0,37-52-29,1 0-2,0 1 0,-1-1 0,1 0 0,0 0 0,-1 1 0,1-1 0,0 0 0,-1 1 0,1-1 0,0 0 0,0 1 0,0-1 0,-1 0 0,1 1 0,0-1 0,0 1 0,0-1 0,0 0 0,-1 1 0,1-1 0,0 1 0,0-1 0,0 0 0,0 1 0,0-1 0,0 1 0,0-1 0,0 1 0,1-1 0,-1 0 0,0 1 0,0-1 0,0 1 0,0-1 0,0 0 0,1 1 0,-1-1 0,0 1 0,0-1 0,1 0 0,-1 1 0,0-1 0,1 0 0,-1 0 0,0 1 0,1-1 0,-1 0 0,0 0 1,1 1-1,-1-1 0,0 0 0,1 0 0,-1 0 0,1 0 0,-1 0 0,1 1 0,-1-1 0,0 0 0,1 0 0,0 0 0,34 5 15,0-1 0,57 0 0,-91-4-14,609 2 114,-328-3-121,17-13-911,-180 1-844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2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1 10730,'0'0'17521,"-213"185"-17393,134-61 32,17 15-128,19 2 64,17 3-32,23 1-32,3-18-32,20-10 0,39-14 0,29-17 0,30-15-416,29-24-5254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3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22806,'0'0'4575,"4"24"-4522,-2-11-40,-1 2 10,2 0 0,0-1 0,0 1 0,1-1 0,1 1 1,1-1-1,0 0 0,1-1 0,0 0 0,13 18 0,-3-11 7,0-1 0,2 0 0,0-2 1,1 0-1,1-1 0,1-1 0,0-1 0,45 20 0,-47-25-15,1 0 0,1-2-1,-1-1 1,1-1-1,0 0 1,0-2 0,0-1-1,1 0 1,-1-2 0,40-3-1,-59 2-12,0 0-1,0 1 1,0-1 0,0 0-1,0 0 1,-1 0-1,1-1 1,-1 1 0,1-1-1,-1 1 1,1-1-1,-1 0 1,0 0 0,0 0-1,0 0 1,0 0-1,0-1 1,0 1-1,0-1 1,-1 1 0,1-1-1,-1 1 1,0-1-1,0 0 1,1-5 0,1-6 1,0 0 0,-1 1 1,-1-1-1,0-19 0,-1 18 9,0 7 3,0-193 466,0 194-411,0 5-38,0 0 0,0 0 0,0 0 0,-1 0 0,1 1 0,-1-1 0,1 0 0,-1 0 0,1 0 0,-2-2 0,-1 4 197,1 8-250,-13 67-10,3 1 0,-1 79 0,8 161 45,5-253-20,26 283 6,-1-54 0,-24-31-6,-1-260 5,1 8-3,-2-1 1,1 1 0,-1 0-1,-3 13 1,3-21 1,1 1 0,0 0 0,-1-1 0,0 1 0,1-1 0,-1 1 0,0-1 0,0 1 0,0-1 0,0 0 0,0 1 0,0-1 0,0 0 0,0 0 0,-1 0 0,1 0 0,0 0 0,-1 0 0,1 0 0,-1 0 0,1 0 0,-1-1 0,1 1 0,-1-1 0,0 1 0,1-1 0,-1 1 0,0-1 0,1 0 0,-3 0 0,-34-2 8,-1-2 0,1-1 0,0-3 0,1 0 0,0-3 0,0-1 0,1-1 0,-40-23 0,58 28-166,2-1 0,-1-1 0,1-1 0,-21-17 0,31 22 23,0 1-1,1-1 1,0-1 0,0 1-1,0-1 1,1 1 0,-1-1-1,2-1 1,-1 1-1,1-1 1,0 1 0,1-1-1,-3-10 1,4 9-95,0-1 0,0 0 1,1 0-1,0 0 0,1 0 0,2-10 0,3-9-1375,12-31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3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70 17392,'0'0'10944,"1"-13"-10586,5-37-214,-6 49-144,0 1 1,-1 0-1,1 0 1,0 0-1,0-1 0,0 1 1,0 0-1,0 0 1,0 0-1,0 0 1,0-1-1,0 1 0,1 0 1,-1 0-1,0 0 1,0-1-1,0 1 0,0 0 1,0 0-1,0 0 1,0 0-1,0-1 1,0 1-1,0 0 0,1 0 1,-1 0-1,0 0 1,0 0-1,0 0 0,0-1 1,0 1-1,1 0 1,-1 0-1,0 0 1,0 0-1,0 0 0,1 0 1,-1 0-1,0 0 1,0 0-1,0 0 0,0 0 1,1 0-1,-1 0 1,5 10 1,19 61 94,-3 0 0,-3 2 1,13 111-1,-27-127-104,-4 85 0,-1-137-280,1-1 0,-1 1 0,0 0 0,0-1 0,0 1 0,0-1 1,-1 0-1,0 1 0,0-1 0,0 0 0,0 0 0,-5 6 0,-12 10-11456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46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26265,'0'0'2018,"0"5"-1997,2 34-14,2-1 0,13 54-1,3 17 11,-4 148 170,-16-256-208,0 2-48,1 1 1,-1-1-1,0 0 1,0 1-1,0-1 1,-1 0-1,1 1 1,-1-1-1,0 0 1,0 0-1,0 0 1,0 1-1,-1-1 1,1 0-1,-1-1 1,0 1-1,-4 5 1,-15-1-6258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4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27386,'0'0'1473,"150"-14"-1633,-111 34-3139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5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18834,'0'0'9865,"85"0"-9673,-6-3-96,0 3-96,-4 0 32,-16 0-32,-10 3-32,-7 11-64,-9-5-1954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6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90 3331,'0'0'22806,"-2"25"-22523,-4 85 5,6-102-261,0 0-1,0 0 1,1 0 0,0 0 0,0 0 0,1 0-1,0 0 1,1-1 0,-1 1 0,1-1-1,1 0 1,0 0 0,0 0 0,0 0-1,0 0 1,1-1 0,1 0 0,-1 0 0,1 0-1,0-1 1,0 0 0,0 0 0,1 0-1,-1-1 1,1 0 0,0 0 0,10 3-1,8 2 12,-1-1 0,2-1 0,-1-1 0,1-1 0,0-2-1,38 1 1,-29-2 0,-17 0-25,0-1 1,0-1-1,0 0 0,-1-1 0,25-5 1,-38 4-8,0 0 1,0 0 0,0 0-1,0 0 1,0 0 0,0-1-1,-1 0 1,1 0 0,-1 0-1,1 0 1,-1 0 0,0-1-1,-1 1 1,1-1 0,0 0-1,-1 0 1,0 0 0,0 0-1,2-7 1,3-8 60,-2 0 0,0-1 1,3-21-1,-6 27 0,5-24 83,34-177 224,-41 214-362,0 1 1,0-1 0,0 0-1,1 1 1,-1-1 0,0 0 0,0 1-1,0-1 1,0 0 0,1 1-1,-1-1 1,0 0 0,1 1 0,-1-1-1,0 1 1,1-1 0,-1 1-1,1-1 1,-1 1 0,1-1 0,-1 1-1,2-1 1,3 12 56,2 31-89,-2 56 20,-8 110 0,-5-109 22,-31 138 0,16-112 9,-41 194 30,49-262-78,-3-1 1,-2 0-1,-39 76 1,49-113 16,2-2 0,-22 31 0,25-44-5,4-12-28,8-36-154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8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127 241 17649,'0'0'9417,"2"-2"-9140,-2 2-270,0-1-1,0 1 0,0 0 1,0 0-1,0-1 1,0 1-1,0 0 0,0 0 1,0 0-1,0-1 1,1 1-1,-1 0 0,0 0 1,0-1-1,0 1 1,0 0-1,1 0 0,-1 0 1,0 0-1,0-1 1,0 1-1,0 0 0,1 0 1,-1 0-1,0 0 1,0 0-1,1 0 0,-1-1 1,0 1-1,0 0 1,1 0-1,-1 0 0,0 0 1,0 0-1,1 0 1,-1 0-1,0 0 0,0 0 1,1 0-1,-1 0 1,0 0-1,0 0 0,1 1 1,0 12 17,-7 27-20,-7 5 246,-34 79 1,33-92-195,1 0 1,1 0 0,2 2 0,-11 64 0,20-89 821,0-21-687,3-25-230,1 23 40,1 0 1,0 1 0,1 0-1,1 0 1,8-15-1,44-65 16,-17 29-11,103-200-6,-135 246 0,-6 12 0,0-1 0,0 0 0,-1 1 0,3-13 0,0-2 0,-1 15 32,-3 5-25,0 0-1,0 0 0,-1 1 0,1-1 0,0 0 0,-1-1 0,1 1 0,-1 0 0,1 0 1,-1 0-1,1 0 0,-1 0 0,0 0 0,1-1 0,-1 1 0,0 0 0,0 0 0,0 0 1,0-2-1,0 3 26,1 0-28,-1 0-1,1 0 1,-1-1 0,1 1 0,-1 0-1,1 0 1,-1 0 0,1 0 0,-1 0-1,0-1 1,1 1 0,-1 0 0,1 0-1,-1-1 1,1 1 0,-1 0 0,0-1-1,1 1 1,-1 0 0,0-1 0,1 1-1,-1 0 1,0-1 0,0 1 0,1-1-1,-1 1 1,0-1 0,0 1 0,0-1-1,5-4 29,7 12-43,17 22-20,-11-12 31,32 25-1,-26-23 2,0 1-1,-1 1 1,-2 1-1,0 1 1,-1 1-1,-1 1 1,15 28-1,-1 4-12,-2 2 0,27 76 0,-26-37 7,-29-92 164,-1-8-117,-1-9-24,0 2-196,-1 1 0,0 0 1,-1 0-1,0-1 0,0 1 1,-1 0-1,0 0 0,0 0 0,-1 0 1,0 0-1,0 1 0,-1 0 1,-4-8-1,-5-1-7637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9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25272,'0'0'1094,"34"37"-555,383 423 1389,-211-212-1583,-173-202-305,-1 1 1,-3 2-1,38 86 1,-57-110-35,-1 0 0,-2 1 0,0-1 0,-2 2 0,-1-1 0,2 44 0,-6-54-4,0 0-1,-2 0 0,0 0 1,0 0-1,-1 0 0,-1 0 1,-1-1-1,0 0 0,-1 0 1,-1 0-1,-16 26 0,7-18-5,-1-1 0,-1-1 0,-1-1 0,-1 0 0,-23 16 0,30-25 2,-1-2 1,0 1 0,-1-2 0,1 0-1,-2 0 1,1-1 0,-1-1 0,0-1-1,-24 5 1,33-9-43,-1-1-1,1 1 1,0-1-1,-1 0 1,-7-2-1,-34-10-1087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0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6 6118,'0'0'22458,"0"-5"-22233,1 19-160,-1 41-2,-12 101 1,-31 4 50,26-106-75,-15 82 0,30-115-354,3-20-144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0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21877,'0'0'6758,"29"-21"-6758,-3 21-1153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1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133 263 15727,'0'0'11328,"-1"-13"-10906,-2-4-383,-8-59 607,10 71-616,1 1 1,0 0-1,0-1 0,0 1 0,1-1 1,-1 1-1,1 0 0,0 0 0,0-1 0,1 1 1,-1 0-1,1 0 0,0 0 0,0 0 1,4-5-1,3 1-20,0-1 1,1 2-1,0-1 0,1 1 1,-1 1-1,1 0 0,0 0 1,1 1-1,-1 1 0,1 0 1,0 0-1,0 1 0,1 1 1,-1 0-1,0 0 1,14 1-1,-24 1-10,0 0-1,0 1 1,0-1 0,0 0-1,0 1 1,-1-1 0,1 1-1,0-1 1,0 1 0,0 0-1,-1 0 1,1 0 0,0 0-1,-1 0 1,1 0 0,-1 1-1,1-1 1,-1 0 0,0 1-1,1-1 1,-1 1 0,0-1-1,0 1 1,0 0 0,0-1 0,0 1-1,-1 0 1,1 0 0,0 3-1,2 5-7,-1 1 0,-1 0 0,0-1 0,0 15 0,-1-15 5,2 11 8,-2 0 0,0 0 1,-2-1-1,0 1 0,-1-1 1,-1 1-1,-1-1 0,-1 0 1,0 0-1,-16 31 0,-26 29 35,-96 122 0,71-105-24,-4 6-42,77-103 63,1 1 0,-1-1 0,1 1 0,-1-1 1,1 0-1,-1 1 0,1-1 0,-1 1 0,1-1 0,-1 0 1,1 0-1,0 1 0,-1-1 0,1 0 0,0 0 0,-1 0 1,1 0-1,0 0 0,-1 0 0,1 0 0,-1 0 0,1 0 1,0 0-1,-1 0 0,1 0 0,0 0 0,-1-1 0,2 1 1,2 0 58,121 0-120,746-15-75,-790 7-958,-77 7 565,0-1-1,1 1 1,-1-1-1,0 0 1,-1 0 0,1 0-1,6-5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7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16 17649,'0'0'9913,"-6"0"-9769,-10-1 135,39-1-11,-4-1-292,350-7 125,-249 12-986,-60-2-1993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8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18257,'0'0'8616,"203"-35"-8519,-111 35-1,3 0-64,-10 0-32,-6 0-64,-11 0-385,-12 0-13100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47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23927,'0'0'3971,"19"0"-3554,34 0-257,19 0 64,10-12-128,3 0-64,-10 3 0,-10 1-32,-12 5-32,-17 3 32,-13 0-576,-17 0-1570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8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13 16143,'0'0'10325,"-2"-4"-10224,-6-5-86,10 18 6,16 27 50,-4-20-33,0-1 1,1 0-1,0-1 0,2-1 1,-1 0-1,25 12 0,117 58 152,-121-65-189,272 132 58,-303-148-62,-5-2 4,0 1 1,0-1-1,0 1 0,0-1 0,0 1 1,1-1-1,-1 1 0,0 0 0,0-1 1,0 1-1,-1 0 0,1 0 1,0 0-1,0 0 0,0-1 0,-1 1 1,1 0-1,1 3 1105,-2-2-1090,-1 0 0,0 0 0,0-1 0,0 1 1,0 0-1,0 0 0,0-1 0,-1 1 0,1-1 0,-1 1 0,1-1 0,-2 2 0,-5 4-6,-155 193-10,-164 263 0,274-378-379,15-14-1516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9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0 26201,'0'0'1404,"0"22"-1335,0 38-45,-1 146 253,-2-147-142,-15 91 0,-89 251 107,8-38-270,96-351-470,1 0-1,-1 23 1,3-26-3052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9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20692,'0'0'3502,"18"33"-2531,60 110-159,-65-122-681,1 0 1,1-1 0,1-1 0,1 0 0,0-2 0,26 21 0,1 1 34,-34-29-137,30 27 78,52 65 0,-80-87-101,-1 1-1,-1 0 1,-1 1-1,0 0 1,-1 1 0,0 0-1,9 36 1,-13-43-10,2 9 942,-6-26-753,1 0 0,0-1 0,1 1 0,3-12 0,2-6-186,20-88 17,55-146 0,-24 105-4,-44 124-22,0 0 1,2 1-1,21-29 0,-20 37 53,-16 20-45,-1 0 0,1 0 1,-1-1-1,0 1 0,1 0 1,-1 0-1,1 0 0,-1 0 1,0 0-1,1 0 0,-1 0 1,1 0-1,-1 0 0,0 0 1,1 0-1,-1 0 0,1 0 0,-1 0 1,0 1-1,1-1 0,-1 0 1,1 0-1,-1 0 0,0 1 1,1-1-1,-1 0 0,0 0 1,1 1-1,-1-1 0,0 0 1,0 0-1,1 1 0,-1-1 1,1 1-1,20 23-6,0 1-1,-1 1 1,-2 0-1,0 2 1,-2 0 0,19 45-1,-22-41 3,-1 1 1,-2 0-1,-1 1 0,9 63 0,-7 141 46,-13-193-32,-1 0 0,-3-1 0,-1 0 0,-3 0 0,-1 0 0,-2-1 0,-31 68 0,25-73 7,12-23-4,0-1 0,1 1 0,-5 16 0,11-31-15,0 1 0,0-1 1,0 0-1,0 1 1,0-1-1,0 0 0,0 1 1,0-1-1,1 0 0,-1 1 1,0-1-1,0 0 0,0 1 1,0-1-1,1 0 1,-1 0-1,0 1 0,0-1 1,1 0-1,-1 0 0,0 0 1,0 1-1,1-1 1,-1 0-1,0 0 0,1 0 1,-1 0-1,0 0 0,1 1 1,-1-1-1,0 0 0,1 0 1,-1 0-1,0 0 1,1 0-1,-1 0 0,0 0 1,1 0-1,-1 0 0,0 0 1,0 0-1,1-1 0,-1 1 1,0 0-1,1 0 1,-1 0-1,0 0 0,1 0 1,-1-1-1,1 1 0,20-7-616,22-16-1905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172 90 20083,'0'0'8798,"8"-15"-8483,22-44-123,-29 59-188,-1 0 0,1-1 0,-1 1 0,0 0 0,0-1 1,1 1-1,-1 0 0,0-1 0,0 1 0,1 0 0,-1-1 0,0 1 1,0-1-1,0 1 0,0 0 0,1-1 0,-1 1 0,0-1 0,0 1 1,0-1-1,0 1 0,0-1 0,0 1 0,0 0 0,0-1 0,-1 1 0,1-1 1,0 1-1,0-1 0,0 1 0,0 0 0,0-1 0,-1 1 0,1-1 1,0 1-1,0 0 0,-1-1 0,1 1 0,-1-1 0,-9 2 10,10-1-1,-7 0-11,0 0 1,0 1-1,0 0 0,0 0 0,0 0 1,0 1-1,-10 3 0,13-3-2,1-1-1,0 1 0,0 0 0,0 0 1,0 1-1,1-1 0,-1 0 1,1 1-1,-1 0 0,1-1 0,0 1 1,0 0-1,0 0 0,0 0 0,1 1 1,-1-1-1,-1 6 0,0 2 1,0-1 0,1 1-1,0 0 1,1 1 0,0-1-1,1 0 1,0 0 0,1 0-1,0 0 1,0 0 0,2 0-1,-1 0 1,1 0-1,8 18 1,6 7 5,2 0-1,41 59 0,-17-28-1,0 10-3,39 103 0,-47-98 0,-34-81-1,0 0 0,-1 0 0,1 0 0,-1 0-1,1 0 1,-1 0 0,0 0 0,1 0 0,-1 0 0,0 0 0,1 0 0,-1 0-1,0 0 1,0 0 0,0 0 0,0 0 0,0 0 0,0 0 0,-1 0 0,1 1 0,0-1-1,0 0 1,-1 0 0,1 0 0,-1 0 0,1 0 0,-1 0 0,1-1 0,-1 1-1,-1 2 1,0-2 0,-1 0-1,0 0 0,0 0 1,0 0-1,0 0 0,0 0 0,0-1 1,-1 1-1,1-1 0,-4 0 1,-218 1 54,215-1-58,0-1 0,0 1 0,1-2 0,-1 1 0,1-1 0,-1-1 0,1 0 0,-11-4 0,17 5-36,1 1 1,0 0 0,-1 0 0,1-1 0,0 0-1,0 1 1,0-1 0,0 0 0,0 0 0,0 0 0,1 0-1,-1 0 1,1 0 0,-1-1 0,1 1 0,0-1-1,0 1 1,0-1 0,0 1 0,0-1 0,0 1-1,1-1 1,-1 0 0,1 1 0,0-1 0,0 0-1,0 1 1,0-1 0,1 0 0,-1 0 0,1 1 0,-1-1-1,1 1 1,1-5 0,20-36-4049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17777,'0'0'10271,"17"28"-10228,53 95-1,-65-111-32,0 0 1,-1 0-1,0 1 0,0-1 0,-2 1 1,0 0-1,0 0 0,-1 0 0,-1 0 0,-1 17 1,1 0 4,0 64 122,-19 157-1,12-202-433,0 89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1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63 25560,'0'0'3267,"177"-56"-3235,-137 50 32,-4 6-64,-7 0 0,-3 0 0,-6 0 0,-7 0-96,-3 0-1185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1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23030,'0'0'6406,"65"9"-6214,1-4-128,-1-5-64,-15 6 0,-18 3-32,-9-3 32,-3 0-64,-1 0-352,-2-6-225,-4 0-928,-3 0-4806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2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10506,'0'0'15855,"36"-12"-15567,-16 3-96,-1 3 33,-2 6-33,-1-6-32,4 3-64,9 0 0,1 3-96,6 0 0,-4 0 0,-5 0-288,-11 0-3396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2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5894,'0'0'21076,"63"0"-20660,-44 0-64,11 0-31,16 0-129,6 0 32,13 0-160,4 0-32,0 0-32,0 0 0,-4 0-32,-12 0-1121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3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0 107 17008,'0'0'6016,"17"-21"-2231,-14 17-3750,0 1-1,0-1 0,1 1 0,-1-1 0,1 1 0,0 0 0,0 1 1,0-1-1,0 1 0,0-1 0,1 1 0,-1 1 0,6-3 0,62-16-13,-69 20-12,30-6 30,47-3 1,-24 5-2522,-32-1-8339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47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24055,'0'0'3811,"197"14"-3715,-122-14-64,7 0 1,6 0-33,7 0-193,-3-29-4611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20:56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25606 2642 462 0,'0'0'314'0,"0"0"-270"0,0 0-23 15,0 0-4-15,0 0-3 16,0 0-2-16,0 0-2 16,-6 0-2-16,6 0-4 15,0 0-2-15,14 0-1 16,23 0 1-16,24-3-1 15,16-1 0-15,6 0 0 16,0-3-1-16,-15 4 0 16,-10 1 0-16,-9 0 0 15,-8-1-8-15,-12 3-29 0,-8 0-186 16</inkml:trace>
  <inkml:trace contextRef="#ctx0" brushRef="#br0" timeOffset="271.62">25643 2985 748 0,'0'0'30'16,"0"0"-9"-16,0 0-15 15,0 0 6-15,0 0 11 16,0 0 1-16,131 44-9 0,-69-44-5 16,9 0-6-16,10 0-1 15,2 0-2-15,-6 0-1 16,-2 0 1-16,-9 0-1 16,-9 15-3-16,-8-2-85 15</inkml:trace>
  <inkml:trace contextRef="#ctx0" brushRef="#br0" timeOffset="1049.85">27488 2123 762 0,'0'0'63'0,"0"0"-42"15,0 0-16-15,0 0 2 16,0 0 5-16,-135 94 0 0,87-37-3 15,-6 17-4 1,-4 14 0-16,2 14 1 0,10 11-4 16,13 1 1-16,17 4 0 15,16-3-2-15,16-3 0 16,36-12 0-16,22-9 0 16,10-11-1-16,15-15 0 15,8-13-7-15,5-15-72 16,6-17-207-16</inkml:trace>
  <inkml:trace contextRef="#ctx0" brushRef="#br0" timeOffset="4383.18">28378 2380 588 0,'0'0'35'0,"0"0"71"15,0 0-81-15,0 0-2 16,0 0 9-16,0 0-15 0,0 0-4 15,0-51-2 1,0 51-3-16,-26 0-2 0,-19 7-1 16,-17 9-3-16,-5 3-2 15,2 0 2-15,12 4-1 16,11 0-1-16,11 7 0 16,10 2-1-16,8 4 0 15,13 0 0-15,0-2 1 16,17 3 1-16,31-5-1 15,10-1 2-15,11 0-1 16,4-3-1-16,-1 3 0 16,-8-2 1-16,-11 1-1 15,-8 0 0-15,-14-4 0 16,-18 3 0-16,-13-4 0 0,-11 4 0 16,-38-4 0-16,-16-3 0 15,-10-4 0-15,9-6 2 16,7-12-2-16,19 0 2 15,14-3 0-15,8-15 2 16,9-7 4-16,9-4-6 16,0-3-1-16,17-7-1 15,22-2 0-15,9-2 0 16,6-2 0-16,0-5 1 16,1-3-1-16,1 3 0 15,-7 4 0-15,-9 8 0 16,-16 7 0-16,-11 9 0 15,-10 8 1-15,-3 2 0 16,-11 3 1-16,-27 0 2 16,-13-1-2-16,-12 0-2 0,5 2 0 15,10 0 0-15,11 3 0 16,16-4-1-16,9 7-6 16,12-2-44-16</inkml:trace>
  <inkml:trace contextRef="#ctx0" brushRef="#br0" timeOffset="4933.6">28818 2524 486 0,'0'0'256'15,"0"0"-191"-15,0 0-37 16,0 0-1-16,0 0-5 0,0 0-8 15,0 0-7-15,13-105-4 16,36 86-2-16,-3 5 0 16,-1 5 1-16,-9 6-2 15,-9 3 0-15,-6 0 0 16,2 16 0-16,-3 18 0 16,-9 18 0-16,-11 16-2 15,-2 15 2-15,-42 5 0 16,-21 4 1-16,-7-10-1 15,3-15 0-15,16-21 0 16,19-16 0-16,19-12 1 16,11-8 0-16,4-1-1 15,0-5 1-15,9 2 1 16,33-2 1-16,22-4 3 0,15 0-2 16,8 0-3-16,-4-14-1 15,-2-3 1-15,2 3-2 16,-1 2 0-16,-4 3-21 15,-13 4-98-15</inkml:trace>
  <inkml:trace contextRef="#ctx0" brushRef="#br0" timeOffset="5351">29771 2779 598 0,'0'0'242'0,"0"0"-208"0,0 0-26 15,0 0-1-15,0 0 3 16,0 0 0-16,73 4-4 15,-17-14-4-15,7 2 0 16,1-2-2-16,-4 0 0 16,-2 0 0-16,-9-2-60 15</inkml:trace>
  <inkml:trace contextRef="#ctx0" brushRef="#br0" timeOffset="7066.06">30517 2471 495 0,'0'0'186'15,"0"0"-114"-15,0 0-24 16,0 0-23-16,0 0-4 15,0 0-9-15,0 0-1 16,42-95-4-16,-6 82-3 16,5-2-2-16,-1 5-1 15,-7 4 1-15,-4 3-1 0,-11 3-1 16,-7 0 0-16,0 4 0 16,-4 23-1-16,-3 13 0 15,-4 10 0-15,-4 4 1 16,-29 6 0-16,-14-3 1 15,2-9-1-15,7-16 0 16,14-10 1-16,10-12-1 16,12-4 0-16,2 0 0 15,0-2 0-15,23 2 0 16,16-2 1-16,13 0 0 16,6-2-1-16,-3 4 0 15,-8 4 0-15,-9 5 0 16,-9 10 0-16,-7 7 0 15,-4 10 0-15,-11 7-1 0,-7 1 1 16,0-6 0-16,-7-9 0 16,-13-8 0-16,-7-7 1 15,-6-4 12-15,-8-4-3 16,-1-2-3-16,0-2-1 16,1-4-5-16,6-4 0 15,4 0 0-15,2 0-1 16,5 0 0-16,4 0-1 15,9-16-15-15,11-6-41 16</inkml:trace>
  <inkml:trace contextRef="#ctx0" brushRef="#br0" timeOffset="7598.42">31266 2498 693 0,'0'0'64'0,"0"0"-22"0,0 0-7 16,0 0-9-16,0 0-6 16,0 0-9-16,-23-74-4 15,41 58-3-15,5 2-3 16,0 2 2-16,0 4-2 16,2 3 0-16,-2 0 0 15,-1 5-1-15,2 0 0 16,1 7 0-16,-5 28-1 15,-7 16 1-15,-13 12-1 16,0 12 1-16,-27 1 0 16,-21 4 0-16,-13-8 1 15,5-12-1-15,15-14 0 0,16-16 0 16,16-12 0 0,9-3-1-16,0-5 1 0,26-2 1 15,19-6 0 1,11-2 1-16,9 0 0 0,3 0-1 15,1-6 0-15,8-11-1 16,-2-2-1-16,1-6-4 16,-14 3-58-16</inkml:trace>
  <inkml:trace contextRef="#ctx0" brushRef="#br0" timeOffset="8099.41">31839 2023 797 0,'0'0'14'16,"0"0"-10"-16,158 46 3 15,-83 15 13-15,8 25-1 16,0 24-5-16,-12 22-4 16,-24 11 0-16,-30 0-2 15,-17-14-3-15,-15-13-1 16,-30-3 2-16,-11-17 0 15,-6-14-6-15,-5-14 1 16,3-15-1-16,-1-9 0 0,3-14-12 16,12-13-13-16,10-17-33 15</inkml:trace>
  <inkml:trace contextRef="#ctx0" brushRef="#br0" timeOffset="8899.89">32527 2009 790 0,'0'0'21'0,"0"0"-6"16,0 0 3-16,0 0 5 15,0 0-13-15,0 0-4 16,0-82-1-16,0 78 1 16,0 0 0-16,0 2-1 15,0-2-1-15,4-1-1 16,8-1-3-16,3 3 2 0,3 0-2 16,0 2 1-16,0 1 0 15,2 0-1-15,-3 0 0 16,4 18-1-16,-4 10 0 15,-3 10 0-15,-5 0 0 16,-9 4 0-16,0 0 1 16,-15-2 0-16,-10-4 0 15,0-1 1-15,3-9-1 16,2-4 0-16,2 0 0 16,5-2 0-16,-1-1 0 15,5 0 0-15,3-7 0 16,2 0 0-16,4-6 0 15,0-2 0-15,0-2 1 16,10-2 2-16,28 0 5 0,22 0 1 16,19 0-5-16,10 0-3 15,7-6-1-15,-3-1 0 16,-13 2 0-16,-10 3-2 16,-24 2-13-16,-19 0-23 15,-16 0-399-15</inkml:trace>
  <inkml:trace contextRef="#ctx0" brushRef="#br0" timeOffset="10564.81">14243 4185 372 0,'0'0'288'16,"0"0"-214"-16,0 0-19 15,0 0-29-15,0 0-9 16,0 0-1-16,-28 0 2 0,28 0-2 16,0 0-6-16,0 0-1 15,9 0-6-15,20 0-1 16,17 0 0-16,26 0-2 16,19 0 1-16,16 0 0 15,13 0-1-15,14 0 1 16,4 4-1-16,4-1 0 15,-3 1 1-15,-10-2-1 16,-13-2 1-16,-14 0-1 16,-13 0 0-16,-12 0 1 15,-17 0-1-15,-12 0 1 16,-12 0-1-16,-7 0 0 16,-11 0 1-16,-12 0-1 0,-3 0 0 15,-3 0-1-15,0-3 1 16,-15-1-3-16,-26-1-10 15,-8 4-38-15,-2 1-141 16</inkml:trace>
  <inkml:trace contextRef="#ctx0" brushRef="#br0" timeOffset="11115.66">14255 4278 476 0,'0'0'202'0,"0"0"-140"16,0 0-40-16,0 0 9 15,0 0-11-15,0 0-7 16,-38-13 0-16,38 13 1 0,0 0-1 16,0-2-1-16,17 0-4 15,23-2 0-15,24 0-6 16,17 2-2-16,17 2 3 15,10 0-2-15,2 0 0 16,4 0-1-16,5 0 1 16,8 0 0-16,2 0 0 15,-3 0 0-15,-5 0 1 16,-16-15-1-16,-18 2 1 16,-14-1-1-16,-15 1 2 15,-13 2-1-15,-16 1 0 16,-11 2-1-16,-10 2 0 15,-5 2-1-15,-3 1 0 0,0 0 0 16,0-2-1-16,-7 0-7 16,-22-1-24-16,-13 2-53 15,-14 4-319-15</inkml:trace>
  <inkml:trace contextRef="#ctx0" brushRef="#br0" timeOffset="11750.58">14132 4328 744 0,'0'0'44'0,"0"0"-35"16,0 0-2-16,119-19 3 15,-78 15 2-15,11 4 1 16,10-2-1-16,16 0 0 16,15-1-1-16,13 0-3 15,14-3-2-15,11 2 1 0,7-2-2 16,3 2-1-1,-14-2-1-15,-13-2-2 0,-19 2 1 16,-19-3 0-16,-18 2-1 16,-18 3 1-16,-16-2-1 15,-12 2 0-15,-6 2 0 16,-3-2 1-16,-3 2 0 16,0 0 0-16,0 0 0 15,0 0 0-15,0 2-1 16,0-2 0-16,0 2-1 15,0-2 0-15,0-1 0 16,0 3 0-16,0-1 0 16,0 1 0-16,0-2 0 15,0 2 0-15,0 0 0 16,0 0 0-16,0 0 0 0,0 0 0 16,0 0 0-16,0 0 0 15,0 0 0-15,0 0 0 16,0 0 0-16,0 0 0 15,0 0 1-15,0 0-1 16,0 0 0-16,0 0 0 16,0 0-1-16,0 0 1 15,0 0 0-15,0 0 0 16,0-3-10-16,0-6-49 16</inkml:trace>
  <inkml:trace contextRef="#ctx0" brushRef="#br0" timeOffset="15313.61">19433 4248 632 0,'0'0'130'0,"0"0"-84"16,0 0-28-16,0 0-6 15,0 0 4-15,0 0 4 16,-9 3-7-16,18-3-4 16,33 0-2-16,16-10-6 15,14 0 0-15,1 4-1 16,-6 0 0-16,-3 2 0 0,-4 0 1 16,-6 0 0-16,-12 0-1 15,-11 2 0-15,-15 2 0 16,-9 0 0-16,-7 0-1 15,0 0 1-15,-38 0-1 16,-29 2 1-16,-24 10 0 16,-10 2 0-16,7-7 1 15,19-1-2-15,17-2 2 16,20-2-1-16,14-2 0 16,11 0 0-16,10 0 0 15,3 0 0-15,0 0 0 16,20 0 0-16,29-3 0 0,22-7 1 15,25-4-1-15,9 2 0 16,4 1 0-16,-5 4 1 16,-14 1 0-16,-23 6-1 15,-25 0 0-15,-23 0 0 16,-19 0-1-16,0 0-2 16,-48 11 3-16,-35 6 0 15,-23-1 1-15,-4-6 0 16,19 2-1-16,33-2 0 15,32 0-25-15</inkml:trace>
  <inkml:trace contextRef="#ctx0" brushRef="#br0" timeOffset="16632.18">28251 3585 632 0,'0'0'76'15,"0"0"-65"-15,0 0-8 16,0 0 6-16,0 0 11 15,0 0 8-15,-2 0-5 16,2 0-9-16,6 0 0 16,23 0 1-16,19-3-11 15,21-6 0-15,13 3 1 16,12 0-3-16,4-3 0 16,-3 2 0-16,-1 0 1 15,-7-4-2-15,-9 3 0 16,-13 2-1-16,-10 0 1 0,-17 4-1 15,-18-2 1 1,-10 4-1-16,-10-3 0 0,0 3-1 16,-21 0 1-16,-33 0 3 15,-27 7-1-15,-23 3-1 16,-6 2-1-16,4-4 1 16,11 3 0-16,12-2-1 15,12 3 0-15,6-4 1 16,9 1 0-16,4-2-1 15,4-3 0-15,7 0 0 16,7-2 1-16,12 0-1 16,8-2 0-16,9 0 1 0,5 0-1 15,0 0 0-15,21 0 4 16,35 0 1-16,28 0-2 16,23-2-2-16,13 0 0 15,-1-2-1-15,-6 1 1 16,-4 2-1-16,-11-2 1 15,-9-3-1-15,-13-1 0 16,-14-1 0-16,-15 0 1 16,-18 1-1-16,-16 6 0 15,-11 1 0-15,-2 0-2 16,0 0 1-16,-31 0-25 16,-13 0-260-16</inkml:trace>
  <inkml:trace contextRef="#ctx0" brushRef="#br0" timeOffset="17399.12">29417 2354 637 0,'0'0'34'16,"0"0"61"-16,0 0-57 15,0 0-12-15,0 0-13 16,0 0-4-16,4-25 1 15,-4 25-1-15,0 0-1 16,0 0-2-16,0 0-2 16,0 0-1-16,0 0 1 0,0 0-2 15,0 0 0 1,0 0-2-16,0 15 0 0,7 21-2 16,2 20 2-16,0 16 1 15,4 8-1-15,-2 1 0 16,0-5 1-16,3-4-1 15,-3-6 0-15,0-5 0 16,-2-6 0-16,0-6 0 16,-1-5 0-16,2-4 0 15,-1-8 0-15,4-4 1 16,-4-4-1-16,2-6 0 16,0-4-10-16,-2-5-75 15</inkml:trace>
  <inkml:trace contextRef="#ctx0" brushRef="#br0" timeOffset="17914">29767 2452 766 0,'0'0'28'0,"0"0"-17"15,0 0 3-15,0 0-1 16,0 0-7-16,0 0-4 15,-37 14 0-15,6 14 0 16,-2 1-1-16,-3-1 0 16,7-5-1-16,5-5 0 15,6-3 0-15,10-5 0 16,0-4 1-16,4-1-1 16,2-1 1-16,2-4-1 15,0 3 0-15,0-3 1 16,0 0 1-16,0 2-1 0,0 2 0 15,0 6-1 1,6 12 1-16,19 12 0 0,6 10 0 16,9 4 1-16,3 6-1 15,1-4 0-15,3 0-1 16,0-5 2-16,-2-7-1 16,-3-5 0-16,-7-4-1 15,-4-1 0-15,-14-16-76 16</inkml:trace>
  <inkml:trace contextRef="#ctx0" brushRef="#br0" timeOffset="19946.86">22653 4146 526 0,'0'0'97'15,"0"0"-71"-15,0 0 16 16,-132 13-4-16,94-9-16 0,11-3-4 15,10 2 9-15,7-3-5 16,8 0-6-16,2 0-5 16,0 0-5-16,0 0-5 15,2 0 5-15,27 0 4 16,18 0-7-16,14 0-1 16,7 0 0-16,8-6-2 15,2-2 0-15,5 0 0 16,-1-2 0-16,-4 2 1 15,-13-1-1-15,-12 5 0 16,-17 3 1-16,-19 1 0 16,-7 0-1-16,-10 0 1 0,0 0-1 15,0 0-1-15,-27 0 1 16,-27 4 3-16,-23 10-2 16,-10-3 0-16,0 1-1 15,8-3 0-15,10-1 0 16,9 0 0-16,4-1 1 15,6 2-2-15,7-3 1 16,14 2 0-16,9-4 1 16,14-2-1-16,6-2-1 15,0 0 0-15,0 0 0 16,0 0 0-16,0 0 1 16,17 0 1-16,23 0 0 15,14-4 0-15,20-11 0 16,8 1 0-16,9-1 0 0,9-4-1 15,3 3 1-15,-5 1-1 16,-2 2 1-16,-14 5-1 16,-17 4 1-16,-23 4-1 15,-22 0 0-15,-13 0 0 16,-7 0-1-16,-7 0-2 16,-40 12 3-16,-26 8 0 15,-25 1 0-15,-9-2 1 16,2-1 0-16,5-5-1 15,9-4 0-15,6 0 0 16,16-5 0-16,20-4 0 16,20 0 0-16,18 0 1 15,9 0 0-15,2 0 1 0,0 0-2 16,0 0 0-16,17-10 0 16,24-2 0-16,19-1 0 15,15-1 0-15,12 7 1 16,5 0-1-16,-7 7-1 15,-14 0-3-15,-18 0-31 16,-19 9-118-16</inkml:trace>
  <inkml:trace contextRef="#ctx0" brushRef="#br0" timeOffset="22079.38">31658 2320 220 0,'0'0'477'0,"0"0"-450"15,0 0-9-15,0 0 35 16,0 0-36-16,0 0-7 15,9-85 8-15,-9 83-5 16,0 1-3-16,0 1-6 16,0 0-2-16,0 0-1 15,0 0-1-15,0 0 0 16,0 0 0-16,0 0 0 16,2 0 0-16,5 6 0 15,2 9 0-15,2 14 0 0,3 10 0 16,1 17 1-1,1 13 0-15,-1 11 0 0,-3 2 0 16,-1-1 1-16,-1-5 0 16,6-3 0-16,2-10-1 15,0-7 0-15,2-3-1 16,-5-11 0-16,-2-6 0 16,-1-10 0-16,-5-8 1 15,-5-8-1-15,0-6 0 16,-2-2 1-16,0-2-1 15,0 0 2-15,-15 0-2 16,-10-14-11-16,3-7-78 16</inkml:trace>
  <inkml:trace contextRef="#ctx0" brushRef="#br0" timeOffset="22546.71">32101 2469 722 0,'0'0'29'0,"0"0"-16"15,0 0 17-15,0 0-10 16,0 0 3-16,0 0-7 0,4-21-6 15,-4 21-6 1,0 0-3-16,0 2-1 0,0 19-3 16,0 12 3-16,-10 5 1 15,-11 1 1-15,0-3-1 16,-8-4 3-16,2-6-3 16,0-2 1-16,2-2 0 15,4-4-1-15,0-2 0 16,1-4 1-16,7-4-1 15,9-2-1-15,-1-4 1 16,5-2-1-16,0 5 0 16,0 1 0-16,0 5 0 0,18 5 3 15,15 4 1-15,12 4-4 16,15 2 2-16,13-1 0 16,1-2-2-16,-5 1 1 15,-14-2-1-15,-24-5-36 16</inkml:trace>
  <inkml:trace contextRef="#ctx0" brushRef="#br0" timeOffset="32661.44">10017 17317 747 0,'0'0'32'0,"0"0"5"16,0 0-23-16,0 0 0 16,0 0 0-16,0 0-3 15,-90-13-5-15,90 13-1 0,8 0 0 16,23 0-3 0,15 0-1-16,19 0 0 0,13 0 1 15,14 0-2-15,10 0 0 16,12 0 0-16,6 0 0 15,-3 0 1-15,-5 0-1 16,-14 0 1-16,-15 0 0 16,-21 2 0-16,-22 3-1 15,-17-1-1-15,-17-4 1 16,-6 0-6-16,0-9-22 16,-11-12 7-16,-18-5-45 15,-6-2-70-15,-3-8-173 0</inkml:trace>
  <inkml:trace contextRef="#ctx0" brushRef="#br0" timeOffset="32993.78">10814 16950 262 0,'0'0'242'16,"0"0"-92"-16,0 0-73 15,-104-108-44-15,92 100 8 16,8 8-10-16,4 0-12 16,0 0-6-16,0 0-10 15,6 0-3-15,26 3-3 16,15 22 2-16,13 9 1 15,2 6 1-15,5 4 0 16,-5-1-1-16,-6 1 0 16,-4-5 1-16,-10-3-1 15,-7-1 0-15,-6-15 0 16,-10-5 0-16,-6-9 0 0,-11-1 1 16,-2-5-1-1,0 0 0-15,0 0 3 0,0 0 14 16,0 4-6-16,-23 14-4 15,-23 14-6-15,-19 20 0 16,-11 11 0-16,3-1-1 16,19-3 0-16,25-10-1 15,27-5 1-15,2-13-3 16,39-16-164-16</inkml:trace>
  <inkml:trace contextRef="#ctx0" brushRef="#br0" timeOffset="55173.34">15206 7429 741 0,'0'0'48'0,"0"0"-39"16,0 0-7-16,0 0 0 15,0 0 6-15,0 0 8 16,136 0-3-16,-38 0-6 16,13-10-2-16,10 4-2 15,-1 0 1-15,-15 2-4 16,-16 2 1-16,-13 2-1 15,-14 0 1-15,-11-2 1 0,-13 2-1 16,-9 0 0 0,-17 0 0-16,-6 0 0 0,-6 0 2 15,0 0 3-15,0 0 2 16,0 0-4-16,0 0 2 16,0 0-3-16,0 0-3 15,0 0 0-15,-16 0-5 16,-6 0-41-16,2 2-268 15</inkml:trace>
  <inkml:trace contextRef="#ctx0" brushRef="#br0" timeOffset="56439.34">22036 7517 673 0,'0'0'80'16,"0"0"-66"-16,0 0-13 15,0 0 0-15,0 0 4 16,0 0 13-16,0 7 3 0,31-7-4 16,31 0-4-16,34 0-9 15,29 0 0-15,24 0-1 16,13-2 1-16,3-3-3 16,-5 4 1-16,-21-2 0 15,-21 1-1-15,-22 2 3 16,-19 0-2-16,-5 0 3 15,-10 0 1-15,-11 0-5 16,-8 5 0-16,-10-2 2 16,-13 2 0-16,-6-4-1 15,-12 2 2-15,-2-2-3 16,0-1 1-16,0 3-2 16,0-3 0-16,0 0 0 0,0 1 0 15,-23-1 0-15,-16 6-2 16,-11 2-16-16,-8-8-165 15</inkml:trace>
  <inkml:trace contextRef="#ctx0" brushRef="#br0" timeOffset="60607.32">10783 5396 666 0,'0'0'0'16,"0"0"67"-16,0 0-27 16,0 0-17-16,0 0-7 15,0 0-1-15,0 0 0 16,-17-20-2-16,17 20-5 16,0 0-1-16,0 0-4 15,0 0-1-15,0 0-2 16,0 0 0-16,0 8-1 15,0 17 0-15,13 10 1 0,7 9 0 16,2 4 1 0,5 2-1-16,0-4 0 0,-1-1 0 15,1-5 1-15,0-4-1 16,-2-4 0-16,-1-8 0 16,-4-2 0-1,0-8 0-15,-4-10 0 0,-6-2 0 16,4-2 3-16,1-2 13 15,8-32 1-15,15-20-8 16,13-16-5-16,14-11-2 16,11 1-2-16,6-6 1 15,5-8-1-15,-2-4 0 16,2-1 0-16,-6 9 0 16,0 12 0-16,-8 18 0 0,-13 16 0 15,-19 17 0-15,-19 15 0 16,-15 4 0-16,-7 8-1 15,0 0 1-15,0 0-2 16,-3 17-3-16,-12 17 5 16,-1 4-22-16,16-8-40 15</inkml:trace>
  <inkml:trace contextRef="#ctx0" brushRef="#br0" timeOffset="61471.56">14054 5627 687 0,'0'0'92'16,"0"0"-66"-16,0 0-18 15,0 0-1-15,0 0-1 16,0 0 1-16,-11 0-2 16,11 0-2-16,0 5-3 15,0 22-1-15,0 14 0 16,6 10 1-16,3-4 0 0,-4 0 1 16,0-11-1-16,-1-12 0 15,0-10 1-15,-1-5 0 16,-1-9 2-16,2 0 11 15,3 0 12-15,13 0-5 16,23-29-8-16,23-15-8 16,19-16-5-16,11-6 2 15,2-3-2-15,-7 0 1 16,-6-2-1-16,-9 5 1 16,-10 8-1-16,-10 10 0 15,-12 10 0-15,-13 10 0 16,-8 10 0-16,-11 6 1 15,-10 3-1-15,-2 4 0 16,0 1-1-16,0-2 1 16,0 6-2-16,0 0-7 15,0 10-43-15</inkml:trace>
  <inkml:trace contextRef="#ctx0" brushRef="#br0" timeOffset="62671.48">21783 5600 714 0,'0'0'85'15,"0"0"-62"-15,0 0-19 16,0 0 4-16,0 0 3 15,0 0-5-15,-6-18 1 16,6 18-3-16,0 0-2 16,0 0-1-16,0 0 0 15,0 0 0-15,0 0-2 16,0 13 0-16,0 1 1 0,4 9 0 16,5 8 0-16,0-2 0 15,-2 4 1-15,-1-1 1 16,1-3-2-16,0 2 0 15,-1-1 0-15,3 2 1 16,0 6 0-16,0 0-1 16,2 0 0-16,-2 1 0 15,0-10 0-15,-2-4 0 16,-3-9 0-16,-2-7 1 16,0-6 2-16,1-3 6 15,-1 0 5-15,14 0 1 16,21-5-7-16,30-22-2 15,38-13-3-15,24-7-2 0,9-7-1 16,-8-1 1 0,-17-2-1-16,-17 3 0 0,-18 1 1 15,-15 8-1-15,-24 10 1 16,-16 16-1-16,-14 9 0 16,-9 1 1-16,0 8-1 15,-34 1-10-15,-22 0-21 16,-6 14-102-16</inkml:trace>
  <inkml:trace contextRef="#ctx0" brushRef="#br0" timeOffset="80150.92">3814 10850 598 0,'0'0'29'15,"0"0"54"-15,0 0-34 16,0 0-22-16,0 0-8 15,0 0-3-15,0 0 1 16,-12 0-4-16,12 0-5 16,0 0-1-16,0 0-2 15,0 0-1-15,0 0-1 16,0 0-1-16,0 0 0 16,0 0 0-16,0 0-1 0,0 0 0 15,0 0-1-15,0 0 0 16,0 0-1-16,0 0 1 15,0 0-1-15,0 0 0 16,0 0 0-16,12 4 1 16,5 0 1-16,6 2 1 15,4-4-1-15,4 2-1 16,4-2 0-16,8 0 2 16,4-2 1-16,2 0-3 15,2 0 0-15,5 0 0 16,4 0 1-16,4 0 0 15,1 0-1-15,1 0 1 0,4 0-1 16,-1 0 0 0,4 0-1-16,8 0 1 0,2 0 0 15,6 0 1-15,4-2-1 16,1-2 0-16,2-2 0 16,-5 2 1-16,0 2-1 15,-1 0 0-15,-6 2 0 16,0 0 0-16,1 0 0 15,-3 0 0-15,3 0 0 16,2 0 1-16,7 0-1 16,6 0 0-16,3 0 0 15,3-5 0-15,2-1-1 16,-2 2 1-16,4-1 0 16,-1 3 1-16,-2-2-1 15,-3 4 0-15,-4-2 0 0,-4-2 0 16,1 2 0-16,-4 0 0 15,-1 0 0-15,3-2 0 16,1-2 0-16,15-1 0 16,11-3 0-16,8-1 0 15,6-1 0-15,-5-3 0 16,-2 0 0-16,-6-1 0 16,-7 2 0-16,-7 4 0 15,-2 4 0-15,5 0 0 16,8 2 0-16,7 2 0 15,4-2 0-15,8-2 0 16,-4 1 2-16,-3-2-2 0,-16 2 0 16,-19 0 1-16,-16-4-1 15,-12 4 1-15,-7 1 1 16,-6-5 0-16,-4 2 1 16,-6 1 0-16,-6-4 0 15,-7 4 2-15,-4 2-2 16,-6 0 0-16,-5 0-2 15,-5 1 1-15,-9 2-2 16,-4-2 1-16,0 1 0 16,0 2-1-16,0 0 0 15,0 0 0-15,0 0-1 16,0 0-1-16,-15 0 0 16,-23 2-8-16,-15 19-16 0,-19-10-169 15</inkml:trace>
  <inkml:trace contextRef="#ctx0" brushRef="#br0" timeOffset="103131.74">16534 12246 104 0,'0'0'504'16,"0"0"-477"-16,0 0-25 0,0 0 42 15,0 0 35 1,0 0-56-16,0 0-9 15,0 0 0-15,0-16-3 0,0 14 0 16,0 0-5-16,0 2-1 16,0 0 0-16,0 0-1 15,0 0 1-15,0 0-4 16,0 0 0-16,0 0-1 16,0 0 2-16,0 0-2 15,0 0 2-15,0 0-2 16,0 0 0-16,0 0 1 15,0 0 2-15,0 0-2 16,0 0 0-16,0 0-1 16,0 0 0-16,0 0 1 15,0 0-1-15,0 0 0 0,0 0-1 16,0 0 1-16,0 0 1 16,0 0-1-16,0 0 0 15,0 0 0-15,0 0 0 16,0 0 0-16,0 0 0 15,0 0 0-15,0 0 0 16,0 0 0-16,0 0 0 16,0 0-2-16,0 0-9 15,-6 6-31-15,-4 6 0 16,4 0-66-16</inkml:trace>
  <inkml:trace contextRef="#ctx0" brushRef="#br0" timeOffset="119644.25">19528 4403 574 0,'0'0'166'15,"0"0"-144"-15,0 0-15 0,0 0-2 16,0 0-5-16,0 0-2 16,0 0 2-16,0 0 15 15,61 4 3-15,-16-4-7 16,5 0-2-16,2 0-5 15,-6-8 0-15,-1-5-1 16,-3-2 0-16,-8-3 1 16,-5-3 1-16,-9-4 2 15,-14 2 0-15,-6-4 8 16,0 5-5-16,-26 0-2 16,-21 5-5-16,-15 6-2 15,-12 8 1-15,1 3-2 16,6 0 0-16,9 22 0 15,15 8 0-15,12 1 0 0,14 5-1 16,12-1-1-16,5-4 0 16,15-5 1-16,23-6-6 15,11-7-4-15,9-7-4 16,3-6 1-16,-1 0 5 16,-6-4 0-16,-6-17 5 15,-10-1 4-15,-11 0 0 16,-11 4 4-16,-16 1 6 15,0 4 6-15,-21 3-10 16,-27 3-4-16,-24 7 2 16,-13 0-1-16,1 0-1 0,10 9-1 15,21 3-1 1,17 1 1-16,16-4-1 0,14-1-2 16,6 2-1-1,0-2-1-15,21 1 4 0,27 0 1 16,16-8 1-16,21-1 0 15,13 0 0-15,0 0-1 16,-7-17 0-16,-8-6-1 16,-14 0 1-16,-16-5-1 15,-17 4 0-15,-19 1 2 16,-17 9 0-16,0-1 2 16,-44 7-4-16,-27 8 0 15,-28 0 3-15,-18 8-1 16,-1 15 0-16,10 2-2 0,24 0 1 15,22 2 0 1,15-4-1-16,22 0-2 0,14-4 2 16,11-2-5-16,23-2 5 15,34-2 1-15,26-3-1 16,22-6 1-16,6-4-2 16,-2 0-6-16,-11-2-10 15,-18-13-1-15,-24-6 12 16,-21 1 6-16,-17 0 3 15,-18 0 7-15,-4 3 9 16,-43-4-9-16,-24 5-3 16,-23 6-4-16,-8 8-2 15,1 2-1-15,17 5 3 16,22 12-2-16,17 10-1 16,18 2-1-16,14 3-2 0,13 5 2 15,0-6 1-15,35-4-2 16,23-8 1-16,11-12-2 15,8-7 0-15,-11 0-5 16,-10-8 7-16,-20-9 1 16,-17 2 0-16,-14 2 3 15,-5 1 0-15,-16 1-3 16,-33 3-3-16,-20 3-8 16,-13 5-29-16,-3 0-211 15</inkml:trace>
  <inkml:trace contextRef="#ctx0" brushRef="#br0" timeOffset="120804.99">22703 4355 14 0,'0'0'0'0,"129"4"-14"15</inkml:trace>
  <inkml:trace contextRef="#ctx0" brushRef="#br0" timeOffset="121694.37">23127 4285 29 0,'0'0'389'0,"0"0"-206"0,0 0-78 16,38-110-42-16,-74 83-21 16,-11 3-28-16,-10 4-6 15,-6 7-2-15,-2 6 1 16,8 7-4-16,7 0 0 15,11 3-2-15,10 19-1 16,6 4 0-16,10 2-1 16,11 1-3-16,2-2 4 15,2-4-1-15,27-2 1 0,11-5 2 16,8-6-2 0,6-7 0-16,0-3 0 0,-3 0 2 15,-9-8-2-15,-8-13 0 16,-10-1 0-16,-9-2 2 15,-10 2-2-15,-5 0 3 16,-2 3 2-16,-30 4-1 16,-9 4-1-16,-13 7 1 15,-6 4-1-15,-1 0-2 16,9 15-1-16,11 7 0 16,12-1-1-16,16 4-1 15,11-3-1-15,2 0 3 0,4-2 0 16,27-2 0-1,11-4 0-15,14-6 0 0,9-6-1 16,-3-2 1-16,0 0 0 16,-10-15 0-16,-14-4 1 15,-14-7 0-15,-13 2 1 16,-11-2 1-16,-2 0 3 16,-31 0 1-16,-14 3-5 15,-9 8-2-15,-4 9 1 16,0 6 1-16,8 0-2 15,10 7 0-15,11 18-1 16,7 3 0-16,11 0 0 16,6 0 1-16,7-3-3 15,0-2 0-15,31-8 1 16,11-3-1-16,10-7-4 0,1-5 1 16,-2 0 4-1,-7-11 1-15,-5-10 1 0,-10-2 0 16,-12 2 1-16,-10 1 0 15,-7 4 3-15,0 2 1 16,-20 5 0-16,-21 8-2 16,-9 1-1-16,-8 1-2 15,0 23 0-15,8 7-1 16,13 1 0-16,14-1 0 16,12 0 0-16,11-3 0 15,3-2 1-15,32-4 0 16,19-4-1-16,17-3 0 15,11-7-1-15,3-7-10 16,-7-1-4-16,-10 0 9 0,-22-14 5 16,-15-6 2-16,-15 3 6 15,-14 0 8-15,-2 1 7 16,-14 4-10-16,-26 1-11 16,-15 2 5-16,-10 5-1 15,-2 4-4-15,9 0 0 16,16 0 0-16,20 6-3 15,22-6-78-15</inkml:trace>
  <inkml:trace contextRef="#ctx0" brushRef="#br0" timeOffset="128164.26">15936 18612 213 0,'0'0'0'0,"-42"-108"-207"15</inkml:trace>
  <inkml:trace contextRef="#ctx0" brushRef="#br0" timeOffset="128202.26">15772 18063 89 0,'0'0'124'0,"-69"-180"-124"16,29 114-22-16</inkml:trace>
  <inkml:trace contextRef="#ctx0" brushRef="#br0" timeOffset="131792.43">15739 18675 601 0,'0'0'53'0,"0"0"-26"15,0 0-19-15,0 0 15 16,0 0 33-16,0 0-30 16,0 0-19-16,-9-19 4 15,9 19 3-15,0 0-2 16,0 0-4-16,0 0-1 15,0 0-1-15,0 0-1 16,0 0 1-16,0 0-2 16,0 0 1-16,0 0-1 15,0-1-1-15,0 1-2 16,0 0-1-16,0 0 1 16,0 0-1-16,0 0-1 0,0 0 1 15,0 0 0-15,0 0-1 16,2 0 1-16,11 0 0 15,7-8 2-15,5-1-1 16,4-1 1-16,2-1-2 16,3 0 0-16,-5 2 0 15,0 0 0-15,-2 5 0 16,-4 0 0-16,2 4 0 16,-2-4 0-16,-4 4 0 15,4 0 0-15,-5-3 0 16,1 0 0-16,4-5 0 15,4 2 0-15,-1 2 0 0,3 0 1 16,3 4-1-16,-3 0 0 16,0 0 0-16,-2 0-1 15,2 0 1-15,-4 0 0 16,2 0 0-16,0 0 0 16,-2 8 0-16,4-6 0 15,-2 2 0-15,-6-4 0 16,4 0 0-16,2 0 0 15,0 5 0-15,4-5 0 16,0 0 0-16,3 0 1 16,-1 0-1-16,2 0 0 15,1 0 0-15,2 0 0 16,0 0 0-16,-5 0 0 0,1 0 0 16,-5 0 0-16,-2 0-1 15,2 0 1-15,4 0 1 16,0 0-1-16,1 0 0 15,-1 0 0-15,0 0 0 16,-1 0 0-16,-3 0 0 16,0 3 0-16,0 1 0 15,-2 2 0-15,-1-2 0 16,1-4 0-16,0 0 0 16,-1 0 0-16,5 0 0 15,4 0 0-15,-2 0 0 16,2 0 0-16,1 0 0 0,-1 0 0 15,3 0 0-15,1 0 0 16,-4 0 0-16,3 0 0 16,-3 0 0-16,-1 0 1 15,1 0-1-15,-2 0 0 16,4-4 0-16,1 4 0 16,-3-4 0-16,3 4 0 15,-3 0 0-15,-1 0 0 16,2 0 0-16,-5 0 0 15,3 0 0-15,-1 0 0 16,0 0 0-16,3 0 0 16,3 0 0-16,9 0 0 15,-2 0 0-15,3-3 0 16,-1-3-1-16,-2 1 1 16,-4 5 1-16,1 0 0 0,-3-6-2 15,0 2 1-15,-2 0 0 16,2-4 0-16,-2 6 0 15,1-2 0-15,4 0 0 16,-1-3 0-16,6 7 0 16,-4 0 0-16,1 0 0 15,1 0 0-15,1 0 1 16,2 0-1-16,0 0 0 16,0 0-1-16,0 0 1 15,-5 0 0-15,1 0 0 0,-3 0 0 16,-1 7 0-16,1-7 1 15,2 0-1-15,-1 4 0 16,6-4 0-16,-2 0 0 16,4 0 0-16,0 0 0 15,5-4 0-15,0-3 0 16,0 3 0-16,6-1 0 16,3-1 0-16,14 2 0 15,8 0 1-15,5 4-2 16,-1 0 1-16,-8 0-1 15,-8 0 1-15,1 0 1 16,0 0-1-16,-2 0 0 16,1 0 0-16,6 0 0 15,-4 0 0-15,2 0 0 16,-4 4 0-16,-4 4 0 16,1-3 0-16,-6-3 0 15,-1 2 0-15,0-4 0 0,-1 3 0 16,-2-3 0-16,-1 0 0 15,-1 0 0-15,-4 0 0 16,2 0 0-16,-5 0 1 16,0 4-2-16,1-4 1 15,-2 4 0-15,-2-1 0 16,2-3 0-16,-1 0 0 16,-2 0 0-16,2 0 1 15,1 0-2-15,6-3 2 16,1-1-1-16,4-3 0 0,4 3 0 15,-2-1 0 1,-3 5 0-16,-2 0 0 0,0 0 0 16,-4 0 0-16,1 0 0 15,4 0 0-15,1 0 0 16,2 0 0-16,2 0 0 16,1 0 0-16,-5-2 0 15,-2 2 0-15,-9 0 0 16,-2 0 0-16,-5 0 0 15,-1 0 0-15,-1 0 0 16,-2 0 0-16,1 2 0 16,1 3 1-16,5-5-1 15,4 0-1-15,2 0 1 16,3 0 0-16,-4 0 0 16,-4 0 0-16,0 0 0 0,0 4 0 15,1-1 0-15,3 1 0 16,1 3 0-16,3-4 1 15,2 1-1-15,0 0 0 16,4-4 0-16,-2 0 0 16,3 0 0-16,1 0 0 15,1 0 1-15,1 0-1 16,1 0 1-16,3 0-1 16,-3 0 0-16,-1 0 2 15,1 0-2-15,-5 0 0 16,3 7 0-16,-3 0 0 15,3-2 0-15,2-2 0 0,-2 1 0 16,-1-2 0-16,-8-2 0 16,-9 4 0-16,-10-4 0 15,-4 0 0-15,4 0 0 16,3 4 0-16,6-4 0 16,10 0 0-16,11 0 0 15,7 0 1-15,3 0-1 16,6 4 0-16,-2 3 0 15,-6-4 1-15,-4 1-1 16,-9-4 0-16,-6 0 0 16,-4 0 0-16,-8 0 1 15,5-4-1-15,3-6 0 16,-2 2 0-16,2 2 3 0,-10-1 1 16,-1 2-2-1,-8-1 1-15,-7 2-2 0,-1 0 0 16,-5 0 1-16,-3 0-2 15,2 4 1-15,-3-3 0 16,-3-4 2-16,0 3-3 16,-6 1 1-16,-1 3 0 15,-6 0-1-15,0 0 1 16,0 0-1-16,0 0 1 16,0 0-1-16,5 0-1 15,11 0 1-15,1 0 0 16,6 0 0-16,-8 0 0 0,-6 0 1 15,-4 0-1-15,-5 0 0 16,0 0 1-16,0 0-1 16,0 0 0-16,0 0 0 15,0 0 1-15,0 0-1 16,0 0 0-16,0 0 0 16,0 0 0-16,0 0 0 15,0 0 0-15,0 0 0 16,0 0 0-16,0 0 0 15,0 0 0-15,-2 0-1 16,-1 0 1-16,1 0 0 16,-1 0 0-16,-1 0 0 15,2 0-1-15,-1 0 1 0,3 0 0 16,0 0 0 0,-2 0 0-16,0 0 0 0,-9 0-2 15,-18 3 2-15,-22 8-16 16,-18-11-413-16</inkml:trace>
  <inkml:trace contextRef="#ctx0" brushRef="#br0" timeOffset="166800.71">10685 16816 617 0,'0'0'131'0,"0"0"-90"16,0 0-25-16,0 0-9 15,0 0 1-15,0 0 5 16,0 0-2-16,0-4-1 15,0 4-2-15,0 0-1 16,0 0-1-16,0 0-2 16,0 0-2-16,0 0-1 15,0 0-1-15,0 4 0 0,0 14-1 16,15 4 1 0,4 1 0-16,3-6 0 0,5 5 0 15,2-4 0-15,4 0 0 16,1-4 1-16,1-1-1 15,-1 4 1-15,-1 2-1 16,-4-2 0-16,-4 5 0 16,-8 1 0-16,-3 0-1 15,-5-1 1-15,-1-4 0 16,-3-5 0-16,0 0 0 16,-1-8 0-16,-2-1 0 15,5-2 0-15,1-2 0 16,8 0 1-16,5 4-1 15,3-4 1-15,-4 0 0 16,0 4-1-16,-9 0 0 0,-7 0 0 16,1-4 0-1,-5 0 0-15,0 0 0 0,0 0 0 16,0 0 0-16,0 0 0 16,0 0 1-16,0 0 0 15,0 0-1-15,0 0 1 16,0 0 2-16,0 0-2 15,0 0 0-15,0 0 1 16,0 0-1-16,0 0-1 16,0 0 2-16,2 0 0 15,-2 0-1-15,0 0 1 16,2 0 0-16,-2 0-2 16,3 0 0-16,-3 0 0 15,2 0 0-15,3 0 0 0,3 0-1 16,3 0 1-16,-1 0 0 15,-4 0 0-15,-4 0 0 16,-2 0 0-16,0 0 1 16,2 0 0-16,-2 0-1 15,3 0 0-15,-3 0 0 16,0 0 1-16,0 0-1 16,0 0 1-16,0 0-1 15,0 0 2-15,0 0 0 16,0 0 0-16,0 0 0 15,0 0-1-15,0 0 0 16,0 0 0-16,0 0-1 16,0 0 1-16,0 0 0 0,0 0-1 15,0 0 0-15,0 0 0 16,0 0 1-16,0 0-1 16,0 0 0-16,0 0 2 15,0 0-2-15,0 0 2 16,0 0-1-16,-5 0 0 15,-13 10-1-15,-6 20 0 16,-12 10 0-16,0 6 0 16,1 2 0-16,2 2 0 15,4-2 0-15,2 2 1 16,0-1-1-16,5-9-1 16,0-4 1-16,3-10 1 0,4-4-1 15,1-2 0-15,-1 1 0 16,-3 6 0-16,-4 3 0 15,2 2 0-15,0-4 0 16,2-2 0-16,5-3 0 16,6-14 1-16,5-4-2 15,2-5 1-15,0 0 0 16,0 0 0-16,0 0 0 16,0 0 0-16,0 0 0 15,0 0 0-15,0 12-12 16,0-8-72-16</inkml:trace>
  <inkml:trace contextRef="#ctx0" brushRef="#br0" timeOffset="167701.51">9865 17473 163 0,'0'0'203'16,"0"0"-74"-16,0 0-7 16,0 0-50-16,0 0-10 15,0 0-21-15,-44-24-23 16,42 24-3-16,2 0-6 16,-2 0 0-16,2 0-1 0,0 0 0 15,0 0-1-15,0 0 0 16,0 0-1-16,0 0-2 15,4-4 1-15,21-4-1 16,14 2 0-16,19-2-2 16,13 4-1-16,12-2 0 15,11 2-1-15,10 0 1 16,4 0-1-16,-2 1 0 16,-6-2 0-16,-13 4 0 15,-11 1 0-15,-13-5 1 16,-9 5-1-16,-4 0 1 15,-3 0-2-15,-5 0 1 16,-8 0 0-16,-12 0 0 16,-11 0 0-16,-7 0 1 15,-4 0-1-15,0 0 3 0,0 0-1 16,0 0 1-16,-2 0 0 16,-11 0-3-16,-5-8 2 15,-4 2-2-15,-2 2-1 16,1 0-9-16,3 4-14 15,3 0-42-15,3 0-608 16</inkml:trace>
  <inkml:trace contextRef="#ctx0" brushRef="#br0" timeOffset="168568.34">10547 16958 476 0,'0'0'90'16,"0"0"-36"-16,0 0-13 16,0 0 24-16,0 0-41 0,-118-18-6 15,107 14 6-15,6 4-6 16,3 0-1-16,0 0-3 16,2 0 0-16,0 0-2 15,0 0-6-15,0 0 1 16,0 0-4-16,0 0-2 15,0 0-1-15,0 0 1 16,0 0-1-16,0 0 0 16,0 0 0-16,0 0-2 15,11 0 1-15,5 0 1 16,3 4 2-16,4 10-1 16,6 5-1-16,6 6 1 0,6 11-1 15,5 4 0 1,8 1 0-16,2 0 1 0,2-2-1 15,-1-3 1-15,-3-5-1 16,-7-8 0-16,-7-4 0 16,-7-6 1-16,-6-5-1 15,-2-4 0-15,0-4 2 16,0 4-2-16,0 2 0 16,-2 3 0-16,-5-6 0 15,-7 7 0-15,-5-6 0 16,-1-4-2-16,-5 0 2 15,0 0 0-15,0 0 0 16,0 0 0-16,0 0 2 16,0 0 0-16,0 0 2 15,0 0 0-15,0 0-1 0,0 0 0 16,0 0-2-16,0 0 0 16,0 0-1-16,0 0 0 15,0 0 0-15,0 0 0 16,0 0-1-16,0 0 1 15,0 0 0-15,0 0 0 16,0 0 0-16,0 0 1 16,0 0-1-16,0 4 0 15,-11 14 0-15,-20 8 0 16,-17 10 1-16,-7 14 0 16,-3-1 0-16,7 5-1 15,4-6 1-15,7-6-1 0,9-11 0 16,13-14 0-16,9-3 0 15,9-1-7-15,0-12-74 16</inkml:trace>
  <inkml:trace contextRef="#ctx0" brushRef="#br0" timeOffset="169851.13">3985 15534 799 0,'0'0'26'15,"0"0"-16"-15,0 0 4 0,0 0 3 16,0-110-5-16,0 110-2 15,0 0-4-15,0 20-5 16,2 26-1-16,8 26-3 16,-4 21 3-16,-1 8 3 15,-3 12-2-15,0 8 1 16,4 9 0-16,2 8 1 16,-2 1-2-16,1-1 1 15,1-18-2-15,4-21 1 16,5-27 0-16,4-19-2 15,-1-22 2-15,2-5-2 0,0-12 2 16,1-4 0 0,2-2-1-16,-2-8-1 0,2-4-49 15</inkml:trace>
  <inkml:trace contextRef="#ctx0" brushRef="#br0" timeOffset="170249.9">4458 16258 833 0,'0'0'26'16,"0"0"-17"-16,0 0-6 16,0 0-3-16,-62 107 0 15,46-27 2-15,3 2-1 0,8 10 0 16,5-6 0-16,0-5 0 15,26-7 0-15,19-16-1 16,13-18 0-16,5-12 0 16,3-20 1-16,1-8-1 15,0-4 2-15,-7-26-2 16,-6-12 2-16,-14-6 0 16,-16-6-1-16,-15-8 4 15,-9 0 0-15,-7-5-1 16,-30 3 0-16,-5 2-2 15,-8 8-1-15,1 14-1 16,7 14 0-16,0 12 0 16,3 10 0-16,11 4-1 0,6 0-7 15,15 26-20-15,7 5-64 16</inkml:trace>
  <inkml:trace contextRef="#ctx0" brushRef="#br0" timeOffset="170967.01">5462 16208 635 0,'0'0'205'0,"0"0"-186"0,0 0-7 15,0 0 5-15,-135-62-7 16,93 66-7-16,-5 25-1 16,-3 15-1-16,6 4-1 15,13 2 0-15,10-3 0 16,19-6 0-16,2-5 0 16,21-8-2-16,25-2 2 15,14-4 1-15,14 5-1 16,-3 0 0-16,-4 9 1 15,-11 1-1-15,-21 7 0 16,-12-5 0-16,-19 2 0 16,-4 3 0-16,-13-4 0 15,-20-4 0-15,-10-10 0 0,-1-8 1 16,-1-12-1-16,5-6 1 16,9 0 0-16,6 0 0 15,10 0-1-15,13-13 0 16,2-16 1-16,13-11-1 15,29-16 0-15,18-8-1 16,10-13 1-16,3 1 0 16,-2-2 1-16,-11 6-1 15,-10 9 0-15,-13 10 0 16,-14 8 0-16,-10 9 0 16,-13 4 0-16,0 5 0 15,0 6 0-15,-15 3 1 0,-4 7-1 16,4 4 1-16,-1 7-2 15,8 0 1-15,-3 22 0 16,5 18-1-16,6 14 0 16,0 17 0-16,29 5 1 15,14 5 0-15,4 0 0 16,-2-5 0-16,-3-9 0 16,-11-10 0-16,-11-8 0 15,-15-10 0-15,-5-10 0 16,-5-8 0-16,-28-8 0 15,-10-3 0-15,-8-6 1 16,-4-4 0-16,14 0-1 16,17-18-4-16,24-26-150 0</inkml:trace>
  <inkml:trace contextRef="#ctx0" brushRef="#br0" timeOffset="171634.19">7105 15516 805 0,'0'0'21'15,"0"-102"-9"-15,0 44-1 16,0 0 5-16,-16 6-6 15,-7 10-5-15,-2 10 0 16,-4 14 1-16,-3 10 2 16,-4 8-3-16,-4 0-3 15,0 36 0-15,-5 16-1 16,3 20-1-16,2 22 0 16,7 10 0-16,11 16 1 15,11 12-1-15,11 14 0 16,0 10 1-16,0 16 0 15,8 7-1-15,5-5 1 0,6-14-1 16,5-24-1-16,10-35 1 16,1-25 1-16,-2-21-1 15,-4-19 0-15,-6-10 1 16,-6-8-2-16,-3-8-10 16,-5-10-102-16</inkml:trace>
  <inkml:trace contextRef="#ctx0" brushRef="#br0" timeOffset="172200.34">6550 16311 825 0,'0'0'13'15,"0"0"-9"-15,127-61-2 16,-64 41 7-16,8-2 0 16,0 0-7-16,3 0-2 15,-6-5 0-15,-7 2-4 16,-8-3-54-16,-13-8-146 16,-9-8-203-16,-8-6 393 0,-8-2 14 15,-5-7 366-15,-6-1-214 16,-4-2-81-16,0 3-27 15,0 12-22-15,0 11-7 16,2 18 3-16,-2 14-2 16,7 4-3-16,6 36-11 15,3 26-2-15,0 18 0 16,-8 10 0-16,-5-2 1 16,-3-11 0-16,2-15 0 15,2-18-1-15,0-11 0 16,1-16 1-16,0-7-1 15,-3-6 0-15,2-4 0 16,3-6 0-16,18-28 3 16,10-20 7-16,17-16-4 15,5-3-5-15,-1 15 0 0,-3 14-1 16,5 27 0-16,5 17 1 16,10 15-1-16,3 35 0 15,-3 12-1-15,-15 5 1 16,-10-3 0-16,-6-2-1 15,4-18 1-15,8-18-23 16</inkml:trace>
  <inkml:trace contextRef="#ctx0" brushRef="#br1" timeOffset="189613.08">4035 3479 766 0,'0'0'29'0,"0"0"-14"0,0 0 9 16,0 0 0-16,0 0-10 16,0 0-5-16,0-56-2 15,0 56-4-15,0 0-2 16,0 2-1-16,18 32-1 16,11 30 1-16,8 24 0 15,-1 24 0-15,-3 13 0 16,-6-2 0-16,-10-2 1 15,-5-18-1-15,-8-20 2 16,-4-25-2-16,0-18 0 16,0-21 1-16,0-9-1 0,0-10 1 15,0 0 2-15,0 0 3 16,0-7 5-16,0-28-5 16,-12-13-6-16,-5-10 0 15,5-13 2-15,2-6-2 16,3-12 0-16,5-10 0 15,2-6 0-15,0-5 0 16,0-4 0-16,23 14 0 16,6 21 0-16,2 23 0 15,5 22-2-15,1 20 2 16,3 14 0-16,7 0-1 0,7 36 0 16,-1 17 0-16,0 20 1 15,-5 8 0-15,-8 8 0 16,-9-3 0-16,-7-6 0 15,-8-5 0-15,-3-11 0 16,-6-12 0-16,-3-13 0 16,1-17 0-16,-3-13 0 15,-2-7 0-15,0-2 1 16,0-2 1-16,0-34 1 16,0-18-3-16,-2-24 1 15,-5-18-1-15,7-15 0 16,0-5 0-16,2 2 0 0,23 14 0 15,6 21 0-15,2 23 0 16,-4 24-1-16,-4 16 1 16,4 13-1-16,9 3 1 15,10 13 0-15,10 21-2 16,7 12 2-16,-3 16 0 16,-2 23 0-16,-2 23 0 15,-2 16 0-15,-12 13 0 16,-3 1 0-16,-12-8 0 15,-9-11 0-15,-9-19 0 16,-6-31 0-16,-5-22 0 16,0-25 0-16,0-14 0 15,0-8-18-15,0-24-222 16</inkml:trace>
  <inkml:trace contextRef="#ctx0" brushRef="#br1" timeOffset="189946.3">6178 4139 838 0,'0'0'24'0,"0"0"-15"15,0 0-5-15,0 0-3 16,0 0-1-16,0 0 0 16,0 0 3-16,63 100 0 15,-63-44-1-15,0 2 0 16,-27-2 0-16,-11-9-2 15,0-15-2-15,16-27-105 16</inkml:trace>
  <inkml:trace contextRef="#ctx0" brushRef="#br1" timeOffset="190396.99">6904 2921 866 0,'0'0'14'0,"0"0"0"0,0 0-4 15,0 0-8-15,-138 36-1 16,62 45 0-16,-13 25 0 15,9 20-1-15,22 21 1 16,29-1-1-16,29-7 0 16,25-20-1-16,52-27 0 15,39-27 1-15,30-19 2 16,16-17-2-16,7-18 0 0,-4-11-25 16,-15 0-89-16</inkml:trace>
  <inkml:trace contextRef="#ctx0" brushRef="#br1" timeOffset="200646.09">30578 18009 637 0,'0'0'107'0,"0"0"-73"15,0 0-23-15,0 0-4 16,0 0 5-16,0 0-2 16,0 0-3-16,0 0-6 15,-14 0 2-15,14 0-2 16,0 0 2-16,0 0 3 15,0 0 7-15,0 0 0 16,24-14 2-16,32-4 2 16,36-8-14-16,45 0 0 15,42-2-1-15,28 10 1 0,38 0-1 16,23-5 0 0,8 5-1-16,-5-4-1 0,-28 0 0 15,-37 0 1-15,-42 4-1 16,-34 0 1-16,-23 0-1 15,-27-3 1-15,-23 6-1 16,-14-3 1-16,-16 6 0 16,-12 7 0-16,-10 0 0 15,-5 1-1-15,0 0 0 16,0 4 0-16,-36 0-4 16,-35 0-20-16,-29 4-41 15,-32 22-215-15</inkml:trace>
  <inkml:trace contextRef="#ctx0" brushRef="#br1" timeOffset="201144.52">30230 18595 588 0,'0'0'146'15,"0"0"-132"-15,0 0-2 16,0 0 23-16,0 0-9 15,67-131-17-15,35 84 6 16,41-10 0-16,36 1-1 16,31-3-3-16,27 1-5 15,28 4 0-15,29 6-3 16,16 6 0-16,-7 4-1 16,-23 10 0-16,-39 2-1 15,-49 8-1-15,-47 3 1 16,-39 3-1-16,-34 3 0 0,-23 0 1 15,-25 4-1-15,-13 1 2 16,-8 4-2-16,-3 0 0 16,0 0 0-16,0 0-1 15,-18 0 1-15,-24 0-1 16,-28 0 0-16,-19 13-28 16,-20 1-52-16</inkml:trace>
  <inkml:trace contextRef="#ctx0" brushRef="#br1" timeOffset="201561.97">30478 18537 632 0,'0'0'44'0,"0"0"-29"16,0 0 8-16,0 0 36 15,50-117-32-15,37 59-9 16,32-11 6-16,39 3 0 16,31 8-10-16,23 4-6 15,33 10-1-15,27 8-3 16,21 10-2-16,13 12 2 15,-16 6 0-15,-34 8-3 0,-44 0 0 16,-48 0 0-16,-46 0 1 16,-41 0 0-16,-35 0-1 15,-22-2 1-15,-11-2 3 16,-9 0-3-16,0-5 1 16,0 0-1-16,-14-3-2 15,-14-2 0-15,-15 4 0 16,-22 10-1-16,-22 0-5 15,-19 24-22-15,-27 20-42 16</inkml:trace>
  <inkml:trace contextRef="#ctx0" brushRef="#br1" timeOffset="-165463.72">9553 17495 486 0,'0'0'333'16,"0"0"-313"-16,0 0-17 15,0 0 3-15,0 0 9 16,0 0 0-16,0 0-2 16,0 0-2-16,34-18-7 15,28 4-3-15,29 0-1 16,19 7 1-16,13-4 0 16,8 3-1-16,4 0 0 0,4 2 1 15,-8-2-1 1,-6-6 0-16,-13 6 0 0,-12-2 0 15,-13 2 0-15,-19 3 0 16,-18 0 1-16,-17 2 0 16,-16 3-1-16,-9-5 0 15,-8 5 0-15,0 0 0 16,0-4 0-16,-8-2-12 16,-17-6-29-16,-9 6-483 15</inkml:trace>
  <inkml:trace contextRef="#ctx0" brushRef="#br1" timeOffset="-165031.75">9562 17415 608 0,'0'0'65'15,"0"0"19"-15,0 0-49 16,0 0-6-16,0 0-15 16,0 0 0-16,120-46-8 15,-39 33 3-15,21 8-4 16,16-7-1-16,23 6-2 15,13-2 1-15,13 0-1 16,5 2 1-16,-8-6 1 16,-21 2-3-16,-28-2 2 15,-26 2-3-15,-19-3 0 0,-21 0 1 16,-16 3 0-16,-11 2 5 16,-11 3-2-16,-9 5-2 15,-2-1 0-15,0-4-1 16,-21 2 1-16,-15-1-2 15,-2 4-2-15,-2 0-15 16,4 0-24-16,12 0-126 16</inkml:trace>
  <inkml:trace contextRef="#ctx0" brushRef="#br1" timeOffset="-164448.15">10692 16681 604 0,'0'0'174'16,"0"0"-139"-16,0 0-18 16,0 0-5-16,0 0-3 0,0 0-2 15,12 0-3-15,32 23 0 16,20 4 1-16,15 14 2 16,-2 7-2-16,-1 6-2 15,-7 3-2-15,-13-7 0 16,-7-1 0-16,-14-9-1 15,-6-8 2-15,-4-5-2 16,-9-9 0-16,-7-10 0 16,-1-2 0-16,-6-6 0 15,0 0 0-15,1 0 0 16,-3 0 3-16,0 0 5 16,0 0-1-16,0 0-2 15,0 0-2-15,0 0 0 16,0 0-1-16,0 0 0 15,0 0-1-15,0 0-1 0,0 0 1 16,0 0 1-16,0 4 0 16,-13 22-2-16,-35 24 0 15,-36 42-1-15,-52 34 1 16,-26 25 0-16,-10 12 0 16,32-7 0-16,48-22 0 15,55-35 0-15,37-48-21 16,48-37-204-16</inkml:trace>
  <inkml:trace contextRef="#ctx0" brushRef="#br1" timeOffset="-163265.49">10600 16958 627 0,'0'0'186'15,"0"0"-174"-15,0 0-8 16,0 0 9-16,0 0-3 16,0 0-7-16,0 0 0 15,-6-38-2-15,6 38 0 16,0 0-1-16,0 0 0 15,0 0 0-15,0 0 0 0,0 0 0 16,0 0 0-16,0 0 2 16,0 0-2-16,0 0 2 15,0 0-1-15,0 0 3 16,0 0 0-16,0 0 1 16,0 0-2-16,0 0 0 15,0 0-2-15,4 0 0 16,17 0-1-16,10 16 0 15,13 2 0-15,16 8 1 16,16 11-1-16,11 2 0 16,7 11 0-16,-4 5 0 15,-9-4 1-15,-16-4-1 0,-16-7 0 16,-16-10 0-16,-10-4 0 16,-10-8 0-16,-7-8-1 15,-4-6 1-15,-2 1 0 16,0-5 1-16,0 0-1 15,0 0 0-15,0 0 3 16,0 0-3-16,0 0 8 16,0 0-6-16,0 0-2 15,0 0 1-15,0 0-1 16,0 0 0-16,0 0 0 16,0 0 0-16,0 0 0 15,3 0 0-15,-1 0 0 16,1 0 1-16,1 0-1 15,-4 0 0-15,2 0 1 16,1 0 0-16,1 0 0 0,0-5 1 16,3-3-1-16,-3 4 0 15,-1-2-1-15,-1 2 1 16,-2 0 0-16,0 4 0 16,0 0 2-16,-29 31-2 15,-41 36-1-15,-34 28 0 16,-25 21 1-16,2 8-1 15,22-7-1-15,40-16 1 16,38-28 0-16,27-25-11 16,0-19-26-16,30-22-228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151 225 13036,'0'0'15113,"-4"-17"-14915,-15-93 277,16 22 64,3 81-400,0 7-137,0 0 0,0 0 0,0 0 0,0 0 0,0 0 0,-1 0 1,1-1-1,0 1 0,0 0 0,0 0 0,0 0 0,0 0 0,0 0 0,0 0 0,0 0 0,0 0 0,0 0 0,0-1 1,0 1-1,0 0 0,0 0 0,0 0 0,-1 0 0,1 0 0,0 0 0,0 0 0,0 0 0,0 0 0,0 0 1,0 0-1,0 0 0,0 0 0,-1 0 0,1 0 0,0 0 0,0 0 0,0 0 0,0 0 0,0 0 0,0 0 1,0 0-1,-1 0 0,1 0 0,0 0 0,0 0 0,0 0 0,0 0 0,0 0 0,0 0 0,0 0 0,0 0 0,0 0 1,-1 0-1,1 1 0,-5 13-32,-51 596-60,0 304 95,56-654 27,-1-427-658,0 99-4807,0 18-2269,1-29-8069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5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33 16143,'0'0'11232,"-3"-2"-10933,33-3 68,55-1-1,-39 3-261,229-12-169,-159 13-6246,-73 2-15155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5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17008,'0'0'10282,"121"-15"-9706,-36-9-287,10-2-193,0 5-64,-10 10-32,-10 8 0,-13 3-128,-19 0-1057,-4 23-2819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6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60 23863,'0'0'4964,"-30"-12"-4820,-100-30-96,127 40-46,-1 1-1,0 0 0,0 1 0,1-1 0,-1 1 0,0-1 1,0 1-1,0 0 0,0 1 0,1-1 0,-1 1 0,0-1 0,0 1 1,1 0-1,-1 0 0,0 1 0,1-1 0,-1 1 0,1 0 1,0 0-1,0 0 0,-1 0 0,1 0 0,1 1 0,-1 0 0,0-1 1,-3 6-1,-5 3-2,1-1-3,0 0-1,1 0 1,0 1-1,1 0 0,0 0 1,1 1-1,0 0 1,1 0-1,0 1 0,1-1 1,0 1-1,1 0 1,1 1-1,0-1 0,1 1 1,0 0-1,1-1 0,0 1 1,2 0-1,-1 0 1,4 18-1,-1-23 5,0 0 1,1-1-1,0 1 1,0-1-1,0 0 0,1 0 1,1 0-1,-1-1 1,1 1-1,1-2 0,-1 1 1,1-1-1,0 1 0,0-2 1,1 1-1,0-1 1,10 5-1,1 0 8,0-1 0,1 0 0,0-2 1,0 0-1,1-1 0,32 5 0,-25-7-44,-1-2 0,1 0-1,-1-2 1,51-5 0,-76 4 31,1 1 0,0-1 0,-1 0 0,0 0 0,1 0 0,-1 0 0,1 0 0,-1 0 0,0-1 0,0 1 0,0-1 0,0 0 0,0 1 0,0-1 0,0 0 0,0 0 0,-1 0 0,1 0 1,-1-1-1,1 1 0,-1 0 0,0-1 0,0 1 0,0 0 0,1-6 0,0-3 16,0 0 0,-1 0-1,-1 0 1,0-20 0,-1 25-11,0-3 2,0-1 1,-1 0-1,0 1 1,-1-1-1,0 1 1,-1 0-1,0 0 1,0 0-1,-1 0 1,0 1-1,-1 0 0,-10-13 1,-8-6-16,-55-49-1,49 50-283,-2 2-1,0 1 0,-52-29 1,42 34-1908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6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1 283 20243,'0'0'4324,"32"4"-4084,102 17 139,-129-20-326,0 1-1,0-1 0,0 1 1,0 0-1,-1 0 0,1 0 1,0 1-1,-1 0 0,0 0 0,0 0 1,0 0-1,0 1 0,0-1 1,-1 1-1,1 0 0,-1 0 1,0 0-1,0 1 0,-1-1 0,1 1 1,-1 0-1,0-1 0,0 1 1,0 0-1,-1 0 0,1 7 0,1-3 42,3 22 68,-1 0 0,-1 1 0,-2 0 0,-1-1 0,-6 59 0,5-88-159,0-1 1,0 0 0,0 0 0,0 1 0,-1-1-1,1 0 1,0 0 0,-1 1 0,1-1 0,-1 0 0,1 0-1,-1 0 1,0 0 0,1 0 0,-1 0 0,0 0 0,0 0-1,0 0 1,0 0 0,0 0 0,0-1 0,0 1 0,0 0-1,0 0 1,0-1 0,0 1 0,0-1 0,-1 1-1,1-1 1,0 0 0,0 1 0,-1-1 0,1 0 0,0 0-1,0 0 1,-1 0 0,1 0 0,0 0 0,0 0 0,-1 0-1,1-1 1,0 1 0,0 0 0,-1-1 0,1 1 0,0-1-1,0 0 1,0 1 0,0-1 0,0 0 0,0 1-1,0-1 1,0 0 0,0 0 0,0 0 0,0 0 0,0 0-1,1 0 1,-2-1 0,-1-5 6,0 1 0,0 0 0,0 0 0,1-1 0,0 0 0,0 1 0,1-1 0,-1-12 0,0-62 39,2 51-17,2 11-19,0-1 0,1 1 0,0-1 0,2 1 1,0 0-1,2 1 0,0-1 0,0 1 0,2 1 0,1-1 0,21-29 0,-8 16-1,2 1 0,1 0 0,1 3 0,2 0 0,33-24 0,-58 48-11,1-2 6,0 1 1,1 0 0,0-1-1,-1 2 1,2-1-1,-1 1 1,0 0 0,1 0-1,-1 1 1,1-1-1,0 2 1,0-1 0,11-1-1,-16 25-119,-2-20 111,0 5-10,0 0 1,0-1 0,-1 1-1,0-1 1,-2 11 0,2-14 7,-1 0 0,1 0 1,-1-1-1,0 1 1,0 0-1,0-1 1,0 1-1,0-1 1,0 0-1,-1 1 1,1-1-1,-1 0 1,1-1-1,-4 3 1,-8 4-77,-1 0 1,0-1 0,-1 0-1,1-2 1,-19 6 0,-28-1-1630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8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0 16720,'0'0'10479,"-1"1"-10351,0 0-129,0-1 0,1 1-1,-1-1 1,1 0 0,0 1 0,-1 0-1,1-1 1,-1 1 0,1-1-1,0 1 1,-1-1 0,1 1 0,0 0-1,0-1 1,-1 1 0,1 0 0,0-1-1,0 1 1,0 0 0,0 1-1,-9 135 51,-19 122 423,-14 169 69,25-1-364,17-401-174,1 0-1,2 0 1,0 0 0,2 0-1,1-1 1,1 0-1,13 34 1,-16-50-2,0 0 0,1-1 0,0 1 0,0-1 0,1 0 0,0 0 0,1-1 0,-1 0 0,1 0-1,1 0 1,-1-1 0,1 0 0,0-1 0,1 0 0,-1 0 0,1 0 0,0-1 0,0-1 0,0 1 0,1-2 0,-1 1 0,18 1 0,-13-2 12,1 0 1,0-2-1,0 0 1,0 0-1,0-2 1,0 0-1,-1 0 1,1-1-1,-1-1 1,0-1-1,0 0 1,0 0-1,0-2 1,-1 0-1,0 0 1,12-10-1,8-7-1,-2-1-1,-1-2 1,-1-1-1,-2-1 1,0-1-1,-2-2 1,35-57-1,-44 59-5,-1 0-1,-1 0 0,-1-1 0,-2-1 0,-1 0 1,-2 0-1,-1-1 0,-1 0 0,1-54 0,-5 62-8,-1 10-3,-1-1-1,-1-20 1,1 33 6,-1 0 0,1 0 0,-1 0 0,1 1 0,-1-1 0,0 0 0,0 0 0,0 1 0,-1-1 0,1 0 1,-1 1-1,1-1 0,-1 1 0,0 0 0,0 0 0,0 0 0,0-1 0,-3-1 0,5 4 3,-1-1 0,0 1 0,0-1 0,1 1 0,-1-1 0,0 1 0,0-1 0,1 1 0,-1 0 0,0 0 0,0-1 0,0 1 0,0 0 0,0 0 0,1 0 0,-1 0 0,0 0-1,0 0 1,0 0 0,0 0 0,0 0 0,0 0 0,1 1 0,-1-1 0,0 0 0,0 0 0,0 1 0,0-1 0,1 1 0,-1-1 0,0 1 0,1-1 0,-1 1 0,-1 0 0,-12 29-69,14-29 65,-8 25-7,1-1 0,2 2 0,-5 50 0,7 85-7,3-115 14,1-16-53,1-1-1,1 1 0,2 0 0,0-1 1,3 0-1,0-1 0,16 37 1,-14-49-1783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18514,'0'0'8071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9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 25496,'0'0'1468,"14"32"-1292,39 108 65,-46-114-164,0 0 0,-2 0 0,-1 0 0,-1 1 0,-1 32 0,2 13 42,-1-42 90,-3-44 278,1-31-312,3-9-154,2 1 1,14-54 0,-14 82-18,1 0-1,1 1 1,2 0 0,0 1-1,1 0 1,20-30-1,-25 46-2,-1 0-1,1 0 1,1 0-1,-1 1 0,1 0 1,0 0-1,0 1 1,1 0-1,11-6 0,-15 9-1,0 0 0,1 0 0,-1 0 0,1 1 0,0 0 0,-1 0 0,1 0 0,0 0 0,0 1 0,-1 0 0,1 0 0,0 0 0,0 0 0,0 1 0,-1 0 0,1 0 0,0 0 0,-1 1 0,8 2 0,-5 1-7,-1-1-1,1 1 1,-1 1-1,0-1 1,0 1-1,-1 0 1,0 0-1,0 1 1,0-1-1,-1 1 1,4 8 0,7 14-14,15 45 1,-11-16 22,-3 1 0,-3 1 0,-3 0 0,5 88 1,-14-48-237,-1-66-2771,0-13-9486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68 24151,'0'0'2183,"29"0"-1868,96-1-11,-53-2-11,-66 1-260,-1 1 0,1-1 0,-1 1 0,0-2 0,0 1 0,6-4 0,-10 6-29,0 0 1,-1-1-1,1 1 1,0 0 0,-1-1-1,1 1 1,0-1-1,-1 1 1,1-1 0,-1 1-1,1-1 1,-1 1-1,1-1 1,-1 0-1,1 1 1,-1-1 0,1 0-1,-1 1 1,0-1-1,1 0 1,-1 0 0,0 1-1,0-1 1,0 0-1,0 0 1,0 1 0,1-1-1,-1 0 1,-1 0-1,1 0 1,0 1-1,0-1 1,0 0 0,0 0-1,0 1 1,-1-1-1,1 0 1,0 0 0,-1 1-1,1-1 1,0 0-1,-1 1 1,1-1 0,-1 1-1,1-1 1,-1 0-1,1 1 1,-1-1-1,0 1 1,1-1 0,-1 1-1,0 0 1,1-1-1,-1 1 1,0 0 0,1-1-1,-1 1 1,0 0-1,0 0 1,1 0 0,-1-1-1,0 1 1,-1 0-1,-24-4 72,0 0 0,0 2-1,-1 1 1,-29 2 0,7 0-12,43-1-60,0 0 0,0 0 0,0 1 0,-1 0 0,1 0 0,0 1 1,0-1-1,-9 5 0,11-4-7,1 0 0,0 0 0,-1 1 0,1-1 1,0 1-1,0 0 0,0 0 0,1 0 1,-1 0-1,1 0 0,0 1 0,0-1 1,0 1-1,-2 5 0,-3 11 1,1 1 1,1 0-1,1 0 1,1 1-1,1-1 0,1 0 1,1 1-1,1-1 1,3 25-1,-3-38 6,1 0-1,0 1 1,0-1-1,1 0 1,0 0 0,0 0-1,1-1 1,0 1-1,0-1 1,1 0 0,0 0-1,0 0 1,0-1-1,1 0 1,0 0 0,1 0-1,-1-1 1,1 0-1,0 0 1,0 0 0,0-1-1,1 0 1,13 4-1,2 1-143,0-2 0,1-1-1,0 0 1,1-2-1,-1-1 1,48 0-1,-12-2 732,14 0-3530,-43-2-1574,50-7 0,-69 7 3294,0-2 0,0 0 0,0 0 0,0-1 0,-1 0 0,1-1 0,-1-1 0,0 0 0,-1 0 1,0-1-1,0 0 0,16-14 0,-2-12 3756,-21 26-720,0 0 0,0 0 0,0 0 0,-1-1 0,2-11 0,0-40 9015,-5 20-8420,0 23-3354,1 6 1075,-2 0 0,1 0 0,-1 1 0,-1-1 0,1 1 0,-2 0 0,1 0 0,-1 0 0,-1 0 0,0 0 0,0 1 0,0 0-1,-1 0 1,-8-8 0,10 12-88,0-1-1,-1 1 1,1 0-1,-1 0 1,0 1-1,0-1 1,0 1-1,-1 0 1,1 1 0,-1-1-1,0 1 1,1 0-1,-1 1 1,0-1-1,0 1 1,0 0-1,0 1 1,0-1-1,0 1 1,0 0-1,-1 1 1,1 0-1,0 0 1,-6 2-1,8-2-47,0 1 1,0 0-1,1 0 0,-1 0 0,1 1 0,-1-1 0,1 1 0,0 0 0,0 0 0,0 0 0,1 0 0,-1 0 0,1 1 0,-1-1 1,-2 8-1,-3 4-16,2 1 1,-8 23 0,10-18 7,0-1 0,1 1-1,1 0 1,1 42 0,1-54 14,0-7-2,0 0 1,0 1 0,0-1 0,1 0-1,-1 1 1,1-1 0,0 0 0,-1 0 0,1 1-1,0-1 1,0 0 0,1 0 0,-1 0 0,0 0-1,1 0 1,-1-1 0,1 1 0,-1 0-1,1-1 1,0 1 0,0-1 0,0 1 0,0-1-1,0 0 1,0 0 0,0 0 0,0 0 0,0 0-1,1 0 1,3 0 0,7 2-13,1-1-1,-1-1 1,0 0 0,19-1 0,-16-1-31,-8 2 14,-1-2 0,0 1-1,0-1 1,0 0 0,-1-1 0,1 1 0,0-1 0,0-1-1,-1 1 1,1-1 0,-1 0 0,11-7 0,-11 4 24,1 0 0,-1 0 0,0 0-1,-1 0 1,1-1 0,-1 0 0,-1 0 0,1-1 0,-1 1 0,4-11 0,2-6 79,-1-1-1,-1 1 1,5-33 0,-13 57-68,0 0 1,1 0 0,-1 0 0,0 0-1,0 0 1,0 0 0,0 0-1,0 0 1,0 0 0,0 0 0,0 0-1,0 0 1,1 0 0,-1 0-1,0 0 1,0 0 0,0 0-1,0 0 1,0 0 0,0 0 0,0 0-1,0 0 1,0 0 0,1 0-1,-1 0 1,0 0 0,0 0 0,0 0-1,0 0 1,0 0 0,0 0-1,0 0 1,0 0 0,0 0-1,0-1 1,0 1 0,0 0 0,1 0-1,-1 0 1,0 0 0,0 0-1,0 0 1,3 14-30,8 86-135,-3 160-1,-8-214-936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0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20 163 21877,'0'0'4964,"-3"5"-4755,1 0-215,-1 1 1,1 0-1,0 0 1,0-1-1,1 1 1,-1 0-1,1 1 1,1-1-1,-1 0 1,1 0-1,0 0 1,0 0-1,1 0 1,0 1-1,0-1 1,0 0-1,1 0 1,0-1-1,4 9 1,2 4 13,0 0-1,2-1 1,0 0-1,1-1 1,15 17 0,-3-7 22,0-1 1,2-1 0,1-1-1,1-1 1,1-2-1,60 34 1,-68-43-20,1-2 0,0 0 0,0-1 0,1-1 0,-1-1 0,2-1 0,-1-1 0,0-1 0,1-1 0,0-1 0,37-2 1,-58 0-12,0 1 1,0-1 0,0 0 0,1 0 0,-1 0 0,0 0 0,-1 0 0,1 0 0,0 0 0,0 0 0,0-1 0,-1 1 0,1-1 0,-1 0 0,1 1 0,-1-1 0,1 0 0,-1 0 0,0 0 0,0 0 0,0 0 0,0 0 0,-1 0 0,1 0 0,0 0 0,-1 0 0,1 0-1,-1 0 1,0-3 0,2-11 5,-1 0-1,-1 0 1,-1-20-1,-1 7-2,0 1 4,-1 1 1,-2-1-1,-1 1 1,-1 0-1,-1 0 1,-12-25-1,-6-25 26,9 19 12,11 33 117,-1 0 0,-1 1 1,-23-47-1,30 69-177,-8-9 316,6 13-75,2 10-145,0 109-156,16 392 59,8-275 35,-9 284-1,-15-504-133,-1-1 0,-1 1 0,0-1 0,-2 1 0,0-1 0,-1-1 0,0 1 0,-2-1 0,0 0-1,0-1 1,-1 0 0,-1 0 0,-1-1 0,0 0 0,-19 17 0,-16 8-4359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0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1 254 23350,'0'0'2861,"26"28"-2551,84 96 139,-101-112-382,0 0 0,-1 0 0,0 1 0,-1 1 0,0-1 0,-1 1 0,8 28 0,-7-20 5,1 8-8,-1 0 0,5 41 0,-6-25 438,-12-75-244,-17-46 0,-6-20-91,22 55-117,2 0-1,1-1 0,3 1 0,3-51 0,-1 81-47,0 0 0,1 0 0,0 1-1,1-1 1,0 0 0,1 1 0,0 0 0,0 0 0,1 0-1,0 0 1,0 1 0,1-1 0,7-7 0,7-5-609,1 0 0,1 2 0,30-22 0,16-5-5500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1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23 205 20788,'0'0'5706,"-4"-27"-4958,-11-87-102,11 56 85,5 58-722,-1-1-1,1 1 1,0-1-1,0 1 0,-1-1 1,1 1-1,0 0 1,0-1-1,0 1 1,0 0-1,-1-1 1,1 1-1,0 0 1,0 0-1,0 0 1,0 0-1,0 0 1,0 0-1,0 0 1,-1 0-1,1 0 1,0 0-1,1 1 1,2-1-5,1 1-3,1-1 0,-1 1 0,0 0 0,0 1 0,0-1 1,0 1-1,-1 0 0,1 0 0,0 1 0,-1-1 0,1 1 0,-1 0 0,0 1 0,4 3 0,9 9 5,28 34 1,-37-40-9,10 12-4,-1 2 0,-2 0 0,0 0 0,-1 2-1,-1 0 1,-2 0 0,16 54 0,-17-35 3,-1 0 0,-2 1 0,-2 1 0,-2 53 0,-3-93 10,0-4-13,0 0-1,1-1 0,-2 1 1,1-1-1,0 1 0,0-1 1,-1 1-1,1-1 0,-3 5 1,3-6 3,-1-1 1,0 1-1,0 0 1,0 0-1,0-1 1,0 1-1,-1-1 1,1 1-1,0-1 1,0 1-1,0-1 1,0 0-1,-1 1 0,1-1 1,0 0-1,0 0 1,0 0-1,-1 0 1,1 0-1,-2-1 1,1 1 7,0 0 1,0 0-1,0 0 1,0-1-1,1 1 1,-1 0-1,0-1 0,0 0 1,1 1-1,-1-1 1,0 0-1,1 0 1,-1 0-1,1 0 1,-1 0-1,1-1 0,0 1 1,-3-3-1,1 0 4,1 0 0,-1 0 0,1 0 0,0 0 0,0-1 0,0 1 0,-1-7 0,-1-6 18,1-1 0,-2-36 0,3 32-15,1 1 0,1 0-1,1 0 1,1 0 0,1 0 0,0 0-1,2 0 1,0 0 0,10-23-1,-1 18-77,0 0 0,2 1 0,1 1-1,1 0 1,0 1 0,2 1-1,29-25 1,42-26-4875,-62 53-7717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1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279 249 23766,'0'0'3508,"25"-26"-3332,76-82-107,-97 103-54,1 0 0,-2-1 0,1 1 0,0-1 0,4-9 0,-8 13 9,1 1-1,-1-1 0,0 0 1,1 1-1,-1-1 0,0 1 1,0-1-1,0 1 0,0-1 1,0 1-1,-1-4 0,0-5 179,1 8-183,0 1 1,0 0 0,-1-1 0,1 1 0,0 0-1,-1-1 1,1 1 0,0 0 0,-1 0-1,0-1 1,1 1 0,-1 0 0,0 0 0,1 0-1,-1 0 1,0 0 0,0 0 0,0 0 0,0 0-1,0 0 1,0 0 0,-2-1 0,0 0 0,-1 1 0,0-1-1,0 1 1,1-1 0,-1 1 0,0 0 0,-8 0 0,-6 0-16,0 0 0,-30 4 0,44-2 5,-10 1-11,1 1 0,-1 0 0,1 1 0,0 1 0,0 0 0,1 0 0,0 2 0,0-1 0,0 2 0,1-1 0,-1 2 0,2-1 1,0 1-1,0 1 0,-10 12 0,10-10-9,1-1 0,0 1 0,1 1 1,0-1-1,1 2 0,0-1 1,1 1-1,1 0 0,0 0 0,1 0 1,0 1-1,1-1 0,-1 30 0,3-41 11,1 1-1,0-1 1,1 1-1,-1-1 1,0 1-1,1-1 1,0 1-1,0-1 1,0 0-1,0 1 1,0-1-1,1 0 1,3 5-1,-3-6 3,0 0-1,1 0 0,-1 0 0,1 0 0,0 0 0,-1-1 0,1 1 0,0-1 0,0 0 0,0 0 1,0 0-1,0 0 0,0-1 0,1 1 0,4 0 0,29 2-144,-1 0-1,1-3 1,0-1-1,0-1 1,-1-3-1,1 0 1,-1-3-1,-1-1 1,1-1-1,-2-2 1,1-2-1,-2-1 1,0-1-1,-1-2 1,38-28 0,-58 37 13,1-1 0,-2 0 1,1-1-1,-1 0 1,-1-1-1,15-22 0,-20 26 211,-1 0 0,0 0 0,-1 0 0,0 0 0,0-1 0,0 1-1,-1-1 1,-1 0 0,0 0 0,0 0 0,0 1 0,-2-18 0,1 25-54,0 1 0,0-1 0,0 1 0,0-1 0,0 1 0,0-1 0,0 1 0,0-1 0,0 1 0,-1-1 0,1 1 0,0-1 0,0 1 0,0 0 0,-1-1 0,1 1 0,0-1 0,-1 1 0,1 0 0,0-1 0,-1 1 0,1 0 0,0-1 0,-1 1 0,1 0 0,0 0 0,-1-1 0,1 1 0,-1 0 0,1 0 0,-1 0 0,1 0 0,-1-1 0,-10-1 10,0 1 0,0 0 0,0 1-1,0 0 1,0 0 0,1 1 0,-1 1 0,0 0 0,0 0 0,1 1 0,-1 1 0,1-1-1,-13 8 1,12-6-43,0 1 0,1 0 0,0 0 0,0 1 0,0 0 0,1 1 0,0 0 0,1 1 0,0 0 0,0 0 0,0 1 0,-6 11 0,12-17-4,0 0 0,0 0 0,1 0 0,-1 0 0,1 0 1,0 0-1,0 1 0,0-1 0,0 0 0,1 0 1,0 1-1,0-1 0,0 0 0,0 1 0,1-1 0,0 0 1,1 7-1,0-8 15,-1 0 1,1 0-1,0 0 0,-1 0 1,1-1-1,1 1 0,-1 0 1,0-1-1,0 1 0,1-1 1,0 0-1,-1 0 1,1 0-1,0 0 0,0 0 1,0-1-1,0 1 0,0-1 1,1 0-1,5 1 1,7 2-26,0-1 1,-1-1 0,1 0 0,28-2 0,-38 0-3,0 0 0,0-1 0,0 0 0,0 0 0,0 0 0,-1-1 0,1 0 0,0 0 0,-1 0-1,0-1 1,1 0 0,-1 0 0,0 0 0,0 0 0,6-7 0,-2-3 71,0 0-1,-1-1 1,0 0-1,-1-1 1,-1 1 0,0-1-1,-1-1 1,-1 1-1,5-28 1,-9 43-39,0 0-1,0 0 1,0 1 0,0-1-1,0 0 1,0 0 0,0 0-1,0 0 1,0 0 0,0 0-1,0 0 1,0 1 0,0-1 0,1 0-1,-1 0 1,0 0 0,0 0-1,0 0 1,0 0 0,0 0-1,0 0 1,0 0 0,0 0-1,0 0 1,1 1 0,-1-1 0,0 0-1,0 0 1,0 0 0,0 0-1,0 0 1,0 0 0,0 0-1,1 0 1,-1 0 0,0 0-1,0 0 1,0 0 0,0 0-1,0 0 1,0 0 0,0 0 0,1 0-1,-1 0 1,0-1 0,0 1-1,0 0 1,0 0 0,0 0-1,0 0 1,0 0 0,0 0-1,1 0 1,-1 0 0,0 0 0,0 0-1,0 0-6,3 8-24,1 0 1,-2 1-1,1 0 1,-1-1-1,2 16 0,1 7-42,26 145 79,-8 2 0,0 227 0,-22-353-10,0-2-7,-10 85-1,7-119 5,-1-1 0,-1 1 0,0-1 0,-2 0 0,1 0 0,-2 0 0,0-1 0,0 0-1,-15 21 1,18-32 10,1 1 0,0 0 0,-1-1-1,0 1 1,0-1 0,0 0 0,0 0-1,0-1 1,0 1 0,-1-1 0,1 0-1,-1 0 1,0 0 0,0-1 0,1 1-1,-1-1 1,0-1 0,0 1-1,0-1 1,0 0 0,0 0 0,-7-1-1,1 0 44,0-1-1,0-1 0,0 0 0,0 0 1,1-1-1,0-1 0,0 0 0,-19-12 0,7 3-13,1-2-1,1 0 1,0-2-1,-32-36 1,43 43-18,0-1 0,1 0 0,1 0-1,0-1 1,0 1 0,1-2 0,1 1 0,0-1 0,1 0-1,-5-24 1,7 17 10,0 0 0,1 0 0,1 0 0,4-33 1,-2 41-31,1 0 1,0 0 0,1 0 0,1 1 0,-1 0-1,2 0 1,0 0 0,13-18 0,7-5 7,2 1 1,2 2-1,1 0 1,41-31-1,39-20-1142,1 9-3317,6 7-13799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1 180 25656,'0'0'2573,"36"-9"-2487,122-22-27,-151 30-53,0 0 0,-1 1 0,1 0 1,0 0-1,0 1 0,0-1 1,-1 2-1,1-1 0,0 1 1,-1 0-1,1 0 0,-1 0 1,0 1-1,0 0 0,0 1 1,0-1-1,0 1 0,-1 0 1,0 0-1,1 1 0,6 8 0,-2-3 16,5 4 8,-1 0 1,-1 1-1,-1 1 1,0 0-1,-1 1 1,0 0-1,-2 0 1,0 1 0,-1 0-1,-1 1 1,0 0-1,-2 0 1,0 1-1,-1-1 1,-1 1-1,-1 0 1,-1 38 0,0-57-28,-1-1 0,0 1 1,0-1-1,0 1 0,0 0 1,0-1-1,0 1 0,0 0 1,0-1-1,0 1 0,0 0 1,-1-1-1,1 1 0,0 0 1,0-1-1,0 1 0,-1-1 1,1 1-1,0-1 0,-1 1 1,1-1-1,-1 1 0,1-1 1,0 1-1,-1-1 0,1 1 1,-1-1-1,0 1 0,0-1 0,0 0 0,0 0 0,0 0-1,0-1 1,0 1 0,0 0 0,0-1-1,0 1 1,0 0 0,0-1-1,1 0 1,-1 1 0,0-1 0,0 1-1,1-1 1,-2-1 0,-28-34 19,23 25-19,0-1 0,1 0 0,1 0 0,-1-1 0,2 0 1,0 0-1,0 0 0,-1-15 0,4 18 1,0 0 0,0-1 1,1 1-1,0 0 1,1 0-1,0 0 0,1 0 1,0 0-1,1 0 0,0 0 1,8-17-1,-1 10-4,1 0 1,0 1-1,1 0 1,1 0-1,1 2 0,0 0 1,1 0-1,1 1 0,30-19 1,-23 17-284,0 2 0,2 1 1,-1 0-1,1 2 0,1 1 1,48-11-1,-9 14-2536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3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0 287 21717,'0'0'4452,"31"10"-4031,99 31 49,-118-37-400,0-1 0,0-1 0,1 0 1,-1-1-1,22 0 0,-30-1-42,1-1 0,0 0 0,0 0 0,-1 0 0,1-1 1,0 1-1,-1-1 0,0-1 0,1 1 0,-1 0 0,6-5 0,-6 3-7,-1 1 0,1 0-1,-1-1 1,0 0-1,0 0 1,0 0 0,0 0-1,-1 0 1,0-1 0,1 1-1,-2-1 1,1 1-1,0-1 1,-1 0 0,0 0-1,0 0 1,-1 0 0,1 1-1,-1-1 1,0 0-1,-1-6 1,1 10-16,0-1 0,0 1 0,0-1-1,0 1 1,-1-1 0,1 1 0,0-1 0,-1 1 0,1 0-1,-1-1 1,0 1 0,1 0 0,-1-1 0,0 1 0,0 0-1,0 0 1,0 0 0,0 0 0,0 0 0,0 0 0,-2-2-1,0 2 11,0-1 0,0 1 0,0 0 0,0 0-1,0 0 1,0 0 0,-1 0 0,1 1 0,-6-1-1,3 1-5,-1 0-1,1 0 0,0 1 0,0-1 0,0 2 0,0-1 1,1 1-1,-1-1 0,0 2 0,0-1 0,-7 5 0,2 1-15,1 1-1,0 0 1,1 0-1,0 1 0,0 1 1,1-1-1,1 1 1,0 1-1,0-1 0,-9 24 1,9-16 6,1 0 1,0 0 0,1 0 0,2 1 0,0-1-1,-1 38 1,4-54 0,0-1 0,1 0 0,-1 0 0,1 1 1,-1-1-1,1 0 0,0 0 0,0 0 0,0 0 0,0 1 0,0-1 0,0-1 1,1 1-1,-1 0 0,0 0 0,1 0 0,0-1 0,-1 1 0,1-1 0,0 1 0,0-1 1,0 0-1,0 0 0,0 0 0,0 0 0,0 0 0,0 0 0,1 0 0,-1-1 1,5 1-1,8 2 16,0-1 1,0-1-1,26 0 1,-28-1 4,15 0-62,1-1 0,-1-2 0,0-1 0,0-1 0,36-11-1,-49 11-175,0 0-1,-1-2 0,0 0 0,0 0 0,-1-1 0,0-1 0,0 0 0,-1-1 0,-1 0 0,1-1 0,14-18 0,-17 16 155,0-1 0,0 1-1,-2-2 1,1 1-1,-2-1 1,0 0 0,-1 0-1,0-1 1,-2 0-1,3-16 1,0-19 978,-3-93 0,-4 97 211,2 46-1116,-1 1 1,0 0 0,0 0 0,0 0-1,0 0 1,0-1 0,1 1 0,-1 0 0,0 0-1,0 0 1,0 0 0,0 0 0,1-1-1,-1 1 1,0 0 0,0 0 0,0 0 0,1 0-1,-1 0 1,0 0 0,0 0 0,0 0-1,1 0 1,-1 0 0,0 0 0,0 0 0,0 0-1,1 0 1,-1 0 0,0 0 0,0 0 0,1 0-1,-1 0 1,0 0 0,0 0 0,0 1-1,0-1 1,1 0 0,-1 0 0,0 0 0,0 0-1,0 0 1,0 0 0,1 1 0,-1-1 16,4 2-27,-1 0 0,0 1 0,1-1 0,-1 1 0,0-1 0,0 1 0,-1 0 0,1 0 0,-1 1 0,1-1 0,-1 0 0,0 1 0,3 7 0,6 8 0,22 38 0,-2 1 0,28 75 0,-46-99 0,-2 0 0,-2 1 0,-1 0 0,-1 1 0,2 63 0,-7-70 10,-1-15-13,0 1-1,-1-1 0,-1 0 1,0 0-1,-4 17 1,4-29 7,1 1 0,-1 0 0,0-1 0,0 1 0,0 0 0,-1-1 0,1 0 0,-1 1 0,1-1 0,-1 0 0,0 1 0,0-1 0,0 0 0,0-1 0,0 1 0,0 0 0,-1 0 0,1-1 0,-1 0 0,1 1 0,-1-1 0,1 0 0,-1 0 0,0 0 0,1-1 0,-1 1 0,0 0 0,0-1 0,0 0 0,1 0 0,-5 0 0,4 0 11,0 0-1,1 0 0,-1-1 0,0 1 0,0-1 1,0 0-1,0 1 0,1-1 0,-1 0 1,0-1-1,1 1 0,-1 0 0,1-1 0,0 0 1,-1 1-1,1-1 0,0 0 0,-2-3 0,0 1-11,1-1-1,0 1 0,0-1 0,0 0 1,1 0-1,0 0 0,0-1 1,-3-9-1,2-5-131,0 0 1,1 0-1,1-1 1,1-24-1,2 27-355,0 0 0,0 1 0,2-1 0,0 0 0,1 1 0,1 0 0,0 0 0,17-29 0,34-51-7032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3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13581,'0'0'12700,"30"17"-11878,94 60-27,-116-71-736,-1 1 0,1 0 0,-1 0 1,-1 1-1,1 0 0,-1 0 0,0 0 0,-1 1 0,0 0 0,-1 0 0,0 0 0,5 15 0,0-1 33,52 140 256,-54-138-301,0 1-1,-2 0 1,-1-1 0,1 44 0,-5-66-58,0 0 0,0-1 0,0 1 0,-1 0 1,1-1-1,-1 1 0,1 0 0,-1-1 0,0 1 0,0-1 0,-1 0 1,1 1-1,0-1 0,-1 0 0,1 0 0,-1 0 0,0 0 1,0 0-1,0 0 0,0 0 0,0 0 0,0-1 0,0 1 0,0-1 1,-1 0-1,1 0 0,0 1 0,-5 0 0,-5 1-507,0 0 0,0-1 0,0 0-1,-24 0 1,33-2 327,-62 1-7346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3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16720,'0'0'10986,"27"56"-10890,-11-33 0,-3-2 33,-6-3-97,-4-1 32,0-5 0,0 0-32,1 8 0,-1 10 0,4 11 0,-4 3-32,-3 12-1634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4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25464,'0'0'3491,"0"-44"-3555,19 44-128,7 27-64,1 8-1602,-8 21-22133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35 216 27514,'0'0'1132,"-5"26"-1212,0-2 65,-3 19 11,1 0 0,-1 52 0,8-73 9,-1-9-7,1 0 0,0 0 0,1 0 0,3 20 1,-3-29 5,0-1 1,1 1 0,-1 0 0,1-1-1,0 1 1,-1-1 0,2 0 0,-1 1-1,0-1 1,1 0 0,-1 0 0,1 0-1,0-1 1,0 1 0,0-1 0,0 0-1,0 1 1,1-1 0,4 2 0,5 1 39,0-1 0,0 0 0,1-1 0,-1-1 0,1 0 0,0-1 0,0 0 0,-1-1 0,1 0 0,0-1 0,23-5 0,-30 4-36,0 0 0,-1-1 0,1 0-1,-1 0 1,1 0 0,-1-1 0,0 0-1,-1 0 1,1 0 0,-1-1 0,1 0-1,-1 0 1,-1 0 0,1-1 0,-1 0-1,0 0 1,0 0 0,-1 0 0,0 0-1,0-1 1,0 1 0,2-10 0,1-7-3,0-1 0,-2 1 0,0-1-1,-2 0 1,0-34 0,-3 43-7,-1 0-1,0 1 0,-1-1 0,0 1 1,-1-1-1,-1 1 0,0 1 0,-1-1 1,-1 1-1,0 0 0,-16-22 1,14 21-1,-2 1 1,1 1-1,-2 0 1,0 0 0,0 1-1,-1 1 1,0 0 0,-1 1-1,0 0 1,-22-10 0,25 15-2,1 1 0,-1 0 0,0 1 0,0 0 0,0 1 0,0 0 0,-14 1 0,24 0-30,-1-1 1,0 1 0,1 0-1,-1 0 1,0 0 0,1 1-1,-1-1 1,0 0-1,1 1 1,-1-1 0,1 1-1,-1-1 1,1 1 0,-1 0-1,-1 0 1,2 1-126,0 0 1,1-1-1,-1 1 1,0 0-1,1 0 1,0 0-1,-1 0 1,1 0-1,0 0 1,0-1-1,0 1 1,0 3-1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5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0 137 25272,'0'0'4004,"12"32"-4026,35 109 134,-42-122-75,0 1-1,-1 0 1,-1 0-1,-1 0 1,-1 0-1,-3 38 1,1-2 38,1-56-16,0-2 11,1-22-43,1 0 0,1 0 0,1 1 1,2-1-1,15-43 0,-1 17-31,42-73-1,-54 107 5,42-68 0,-43 74 0,0-1 0,1 2 0,1-1 0,-1 1 0,16-12 0,-22 20 0,-1 0 0,1-1 0,-1 1 0,1 0 0,-1 1 0,1-1 0,0 0 0,0 0 0,-1 1 0,1-1 0,0 1 0,0-1 0,0 1 0,0 0 0,0 0 0,-1 0 1,1 0-1,0 0 0,0 0 0,0 1 0,0-1 0,0 0 0,-1 1 0,1 0 0,0-1 0,0 1 0,1 1 0,2 2-1,0-1 0,0 1 0,-1 1 0,1-1 1,-1 1-1,6 7 0,11 19 11,0 1 0,-2 0 0,-1 2 0,-2 0 0,-1 1 0,13 47 0,-8-7-521,-4 1 0,8 81 0,-21-140-4299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1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 25816,'0'0'3155,"-3"-7"-3010,1 23-163,1 0 0,1 0 1,1 21-1,1 6-2,10 274 79,-8-266-59,3 37-49,-1-67-661,1-18-1927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6 1890,'-13'-6'26521,"13"19"-26430,-1 278-236,1-272 131,-1 0 0,-2 1 0,0-1 0,0 0-1,-2-1 1,0 1 0,-1-1 0,-11 22-1,7-23-287,-1-1-1,-15 19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0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3 192 14093,'0'0'9262,"1"-26"-6790,1-140 304,-5 546-2408,0 214-346,5-565-11,1 1 0,1-1 0,1 0 0,16 48 0,49 104-167,-32-91-453,-17-43-4607,1-21-14071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1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63 22677,'0'0'4901,"-16"8"-4810,4-2-87,1 1 0,0 0-1,0 0 1,1 1 0,0 0 0,0 1 0,1 0 0,0 0 0,1 1 0,-14 21 0,9-8-1,2 2 0,1-1 1,0 1-1,2 0 1,1 1-1,1 0 0,2 0 1,0 1-1,2-1 1,0 36-1,2-59-4,0 0 1,1 0-1,-1 0 0,1 1 1,-1-1-1,1 0 1,0 0-1,0 0 0,1 0 1,-1 0-1,1 0 1,-1-1-1,1 1 0,0 0 1,0-1-1,0 1 0,4 3 1,-1-2 10,0 0 0,0-1 0,0 1 0,1-1 0,0 0 1,0-1-1,0 1 0,8 1 0,10 2 39,0-2 1,0 0-1,38 0 1,-51-4-35,16 2 16,1-2 0,-1 0 0,0-2 0,36-7 0,-57 8-25,-1 0-1,1-1 1,0 0 0,-1 0 0,1 0-1,-1 0 1,0-1 0,1 0 0,-1 0-1,-1-1 1,1 1 0,0-1 0,-1 0-1,0 0 1,0-1 0,0 1 0,0-1-1,-1 0 1,0 0 0,0 0 0,0 0-1,-1 0 1,1-1 0,-1 1 0,-1-1-1,3-8 1,-1-8-33,-1 0 0,0-1 0,-2 1 0,-1-1 0,0 1 0,-2 0 0,0 0 0,-2 0 0,0 0 0,-2 0 0,0 1 0,-1 0 1,-1 1-1,-1-1 0,-1 2 0,-1 0 0,-1 0 0,-21-24 0,29 37-80,-1 0 0,0 0 0,0 1 1,-1 0-1,1 0 0,-12-5 0,14 8-180,0 0-1,0 1 1,0-1-1,-1 1 1,1 0 0,-1 0-1,1 1 1,-1-1-1,1 1 1,-1 0-1,1 0 1,-8 2-1,-22 7-5290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1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267 163 24023,'0'0'4596,"-18"-15"-4436,-60-44-90,75 57-70,-1 0 1,1 0-1,-1 0 1,0 0-1,0 1 1,0 0 0,0-1-1,0 1 1,0 1-1,0-1 1,0 1-1,-1-1 1,1 1 0,0 0-1,-7 2 1,-5-1-5,11-1 1,0 0 0,1 0 0,-1 0 0,1 1 0,-1 0 0,0 0 0,1 0 0,0 1 0,-1-1 0,1 1 0,0 0-1,-6 4 1,8-4-2,1-1 0,-1 1-1,0 0 1,1 0-1,-1 0 1,1 0-1,-1 0 1,1 0-1,0 0 1,0 0-1,0 0 1,0 1 0,1-1-1,-1 0 1,1 1-1,-1-1 1,1 1-1,0-1 1,0 0-1,0 1 1,0-1-1,0 1 1,0-1 0,1 0-1,-1 1 1,2 4-1,2 1 4,0-1-1,0 1 0,1-1 1,0 1-1,0-1 1,0-1-1,1 1 1,0-1-1,1 0 1,-1 0-1,10 6 1,19 19 11,-26-23-2,31 33 27,-1 0-1,37 53 0,-66-80-34,-1 0-1,0 0 0,-1 1 1,-1 0-1,-1 1 0,0-1 0,-1 1 1,0 0-1,-1 0 0,-1 1 1,-1-1-1,1 18 0,-3-31 2,-1 0-1,1-1 1,0 1-1,-1 0 1,0-1 0,1 1-1,-1 0 1,0-1-1,0 1 1,-1-1 0,1 0-1,0 1 1,-1-1-1,0 0 1,1 0-1,-1 0 1,0 0 0,0 0-1,0 0 1,0 0-1,-1-1 1,1 1-1,0-1 1,-1 1 0,1-1-1,-1 0 1,1 0-1,-1 0 1,1-1-1,-6 2 1,-8 1 3,0-1 0,0 0 0,0-1 0,-17-1 0,18-1 6,1 1 3,1 1 2,1-1 1,-1-1-1,1 0 0,-22-5 0,31 5-12,0 1 0,0-2-1,0 1 1,1 0 0,-1-1-1,0 1 1,0-1 0,1 0-1,-1 1 1,1-1-1,0-1 1,-1 1 0,1 0-1,0-1 1,0 1 0,0-1-1,1 1 1,-1-1-1,1 0 1,-1 0 0,1 0-1,0 0 1,-2-5 0,2 3-4,1 0 1,-1 0-1,1-1 1,-1 1-1,2 0 1,-1 0-1,0 0 1,1 0 0,0 0-1,0 0 1,0 0-1,1 1 1,0-1-1,0 0 1,0 1-1,0-1 1,1 1-1,0 0 1,0-1-1,0 1 1,0 1 0,1-1-1,-1 0 1,1 1-1,8-6 1,8-4-33,0 0 1,2 1-1,-1 1 0,29-9 1,-21 8 14,113-44-57,-61 25 66,90-47 0,-160 72 15,0 0 0,-1-1 0,1 0 0,-1-1 0,-1 0 0,10-10 0,-16 14 1,1-1-1,0 0 1,-1 0 0,0 0 0,0-1 0,-1 1 0,0-1 0,0 0 0,0 1 0,0-1 0,-1 0-1,0 0 1,0 0 0,0-6 0,-1 4-1,1 0 1,-1 0-1,-1 0 0,0 0 0,0 0 1,0 0-1,-4-10 0,3 14-3,0-1 0,-1 1 1,1-1-1,-1 1 0,0 0 0,-1 0 0,1 0 0,-1 0 0,1 1 0,-1-1 0,0 1 0,-7-4 1,-35-20 55,43 26-51,1-1 0,-1 1 0,1 0 0,-1 0 0,0 0 0,0 0 0,1 1 0,-1-1 0,0 1 0,0 0 0,0-1 0,0 1 0,0 0 0,0 1 0,-4 0 0,4 11-76,4 4 64,1 0 0,0 0-1,1 0 1,1 0 0,0 0 0,1-1-1,1 1 1,9 18 0,76 117 20,-38-66 1,-22-33-6,43 101 1,-67-133-12,0 1 0,-1 0 0,-1 0-1,0 1 1,-2-1 0,-1 1 0,0 0 0,-3 33 0,0-52 1,1-1 0,-1 1 0,0-1 0,0 1 0,0-1 0,0 1 0,0-1 0,-1 0 0,1 1 0,-1-1 0,1 0 0,-1 0 0,0 0 1,0 0-1,0-1 0,0 1 0,0 0 0,0-1 0,0 1 0,-1-1 0,1 0 0,0 0 0,-1 0 0,1 0 0,-1 0 0,0 0 0,1-1 1,-1 0-1,-2 1 0,-14 2-26,1-1 0,-1-1 0,-23-2 0,19 1-86,-38 0-1335,16 0-2455,-4 0-3702,-26 0-8062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2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427 490 17392,'0'0'8868,"9"-25"-8164,27-80-261,-31 93-338,-1 0 1,-1-1-1,0 1 0,0-1 0,-1 1 0,-1-1 0,0 1 0,-2-18 1,0-1 52,1 25-148,-1-1 1,-1 0-1,1 1 0,-1-1 0,0 1 0,-1-1 1,1 1-1,-1 0 0,-1 0 0,1 0 0,-1 0 1,0 1-1,0-1 0,-1 1 0,0 0 0,1 1 0,-2-1 1,-7-5-1,-3-2 10,0 1 0,-1 1 1,0 0-1,-1 2 0,-24-10 0,32 15-12,1 0-1,-1 0 0,0 1 0,1 1 1,-1-1-1,-12 1 0,19 1-5,-1 0-1,0 0 1,1 1 0,-1 0 0,0-1-1,1 1 1,-1 0 0,1 1 0,-1-1-1,1 1 1,0-1 0,0 1 0,-1 0-1,1 0 1,0 0 0,1 1-1,-1-1 1,0 1 0,-3 4 0,-14 24-9,2 1 0,1 1 1,2 0-1,1 1 0,1 0 1,2 1-1,-10 60 0,10-7 7,3 1 0,7 139 0,2-111 0,2-39 12,3-1 0,4 0 0,3 0-1,37 121 1,-22-109-91,9 28 90,-20-41-3888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3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1 201 26585,'0'0'1442,"226"-136"-1410,-121 107-32,-1 8-32,-12 9-769,-20 10-3748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20243,'0'0'6791,"4"53"-6823,12-8 128,0 5 0,1-6-32,-1-6 0,-9-5 0,3-10 32,-4-5-96,4-3 0,-3-1 32,-4 7-32,-3-1-2915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4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4 126 15727,'0'0'12054,"-3"7"-12171,2 8 136,2 1 0,0-1 0,0 0 0,1 0 0,1 1 0,1-1 0,0-1 0,1 1 0,1-1 0,0 1 0,0-2 0,2 1 0,0-1 0,0 0 0,18 20 0,-24-32-11,0 1 0,0-1 0,0 0-1,0 0 1,0-1 0,0 1 0,0 0 0,1-1 0,-1 1 0,0-1 0,0 0 0,1 1 0,-1-1 0,4-1 0,35-5 124,-31 1-121,0 0 0,1 0 0,-2-1 0,1-1 0,-1 0 0,0 0 0,0-1 1,-1 0-1,0 0 0,-1-1 0,10-14 0,-1 1 20,-1-2-1,-2 0 1,19-46 0,15-75 177,-47 145-204,0-1-1,0 1 1,0 0-1,0 0 1,0 0-1,0 0 1,0 0-1,0 0 1,0 0 0,0 0-1,0-1 1,0 1-1,0 0 1,0 0-1,0 0 1,0 0-1,0 0 1,0 0-1,0 0 1,0 0 0,0 0-1,0 0 1,0-1-1,1 1 1,-1 0-1,0 0 1,0 0-1,0 0 1,0 0-1,0 0 1,0 0 0,0 0-1,0 0 1,0 0-1,1 0 1,-1 0-1,0 0 1,0 0-1,0 0 1,0 0-1,0 0 1,0 0 0,0 0-1,0 0 1,1 0-1,-1 0 1,0 0-1,0 0 1,0 0-1,0 0 1,0 0-1,0 0 1,0 0 0,0 0-1,0 1 1,0-1-1,1 0 1,-1 0-1,0 0 1,0 0-1,0 0 1,0 0-1,0 0 1,0 0 0,0 0-1,0 0 1,0 1-1,5 11 33,5 26-149,-9-30 131,20 74-18,2-1 0,45 100 0,-56-156-122,1-1 0,1 0 0,2-1 1,20 25-1,-13-26-2670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4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17649,'0'0'8824,"25"12"-8696,-1 0-62,0 1 0,31 21 0,-51-29-48,1-1 1,-1 1 0,0-1-1,-1 1 1,1 0 0,-1 1-1,0-1 1,0 1 0,-1-1-1,1 1 1,-1 0 0,-1 0-1,1 0 1,-1 0 0,0 0 0,0 0-1,-1 0 1,1 0 0,-2 6-1,2 4 41,1 138 318,-2-88-215,0-65-23,0-4 11,0-18-112,2 0 1,0-1-1,1 1 1,2 0-1,11-36 1,-10 42-34,-1 1 0,2 1 0,0-1 0,0 1 1,1 0-1,1 1 0,0 0 0,1 0 0,12-11 0,-18 19-5,0 1-1,0-1 0,0 1 0,1 0 0,-1 0 1,1 0-1,0 1 0,0 0 0,0 0 0,0 0 1,0 0-1,0 1 0,1 0 0,-1 0 0,0 0 1,1 1-1,-1 0 0,0 0 0,1 0 0,-1 1 1,1-1-1,-1 1 0,0 1 0,0-1 0,0 1 0,0 0 1,0 0-1,0 0 0,0 1 0,0-1 0,-1 1 1,6 5-1,38 38 86,60 72 0,18 21-1638,-79-98-4239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4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295 599 23126,'0'0'3256,"-30"1"-2289,-98 8-834,121-8-129,1 0 0,0 1 0,0-1 0,0 1 0,0 0 0,0 1 0,1-1 0,-1 1 0,1 0 0,-1 1 0,1-1 0,0 1 0,0 0 0,1 1 0,-1-1 0,1 1 0,0-1 0,0 1-1,1 1 1,-1-1 0,-4 11 0,3-2-7,1 0 1,0 0-1,2 0 0,-1 0 0,2 1 0,0-1 0,1 19 0,0-26 12,0 0 1,1 0-1,0 0 1,1 0-1,-1 0 1,1 0-1,0 0 0,1 0 1,0-1-1,0 1 1,1-1-1,4 7 1,-1-4 17,0 0 0,1-1 1,-1 0-1,2 0 1,-1-1-1,1 0 0,12 7 1,0-2 23,1-1 0,0-1 0,1-1 0,0-1 0,1-1 0,40 7 0,-40-10-33,1-1-1,0-1 1,1-1 0,-1-1-1,37-5 1,-51 3-89,1 0 1,-1-1-1,1-1 1,-1 0 0,0 0-1,0-1 1,-1-1-1,1 1 1,-1-2-1,-1 0 1,1 0-1,-1 0 1,14-15 0,-10 6-132,-1 0 0,-1 0 0,0-1 0,-1 0 0,-1-1 0,-1 0 1,0 0-1,-1-1 0,-1 0 0,-1 0 0,3-26 0,0-22 602,-3 0 0,-3-68 0,-2 91-170,-1-23 221,-3 0 1,-2 1 0,-3 0-1,-24-86 1,27 139 180,2 21-523,1 29-299,3-33 231,-2 495-83,9-372 52,6 0 1,42 175 0,-54-293-152,1-1 0,0 0 1,0 0-1,1 0 1,0-1-1,0 1 1,1-1-1,8 14 0,7-6-2725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2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23414,'0'0'3385,"4"-2"-3060,37-1-64,51 2 0,-6 2-35,350 0-392,-404 0-2044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5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0 165 26873,'0'0'1308,"18"-26"-1217,1-1-72,45-49-1,-60 72-17,1 0-1,0 1 0,-1-1 1,1 1-1,1 1 0,-1-1 0,0 1 1,0-1-1,1 2 0,0-1 0,-1 0 1,1 1-1,0 0 0,-1 1 0,1-1 1,0 1-1,0 0 0,11 2 1,4-1-1,119-1 37,-138 0-38,1 1 0,-1-1 0,0 1 1,1-1-1,-1 1 0,0 0 0,0 0 0,1 0 0,-1 0 0,0 0 0,0 0 0,0 0 1,0 1-1,0-1 0,-1 1 0,1 0 0,0-1 0,-1 1 0,1 0 0,-1 0 0,0 0 0,1 0 1,-1 0-1,1 3 0,2 6-14,0-1 0,-1 1 0,-1-1 0,2 13 0,-2-13 16,14 162 80,-14-122-37,3 0 0,11 55 1,-15-100-58,-1-4-1,0 0 1,0 0-1,0-1 1,0 1-1,0 0 1,0-1-1,1 1 1,-1 0-1,0-1 1,0 1-1,1 0 1,-1-1-1,0 1 1,1 0-1,-1-1 1,1 1-1,-1-1 1,0 1-1,2 0 1,1 0-1301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5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21941,'0'0'6406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5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33 172 21012,'0'0'6459,"-5"29"-6400,-14 97 42,15-108-67,2 0 0,0 0-1,1-1 1,1 1-1,1 0 1,4 28-1,-4-42-12,1 0 0,-1 0-1,1 0 1,0 0-1,0 0 1,0 0-1,0 0 1,1-1 0,0 1-1,-1-1 1,1 0-1,1 0 1,-1 0 0,0 0-1,1 0 1,-1-1-1,1 0 1,0 1-1,0-1 1,0-1 0,0 1-1,0 0 1,0-1-1,7 1 1,7 2 111,1 0 0,0-2 0,0 0 0,22-1 0,-36-2-112,0 1 0,1 0 0,-1-1 0,0 0 0,0 0 1,0-1-1,0 1 0,0-1 0,-1 0 0,1-1 0,0 1 0,-1-1 0,1 0 1,6-6-1,-4 3-6,-1-1 0,0 0 0,0 0 0,-1-1 0,1 1 0,-2-1 0,8-16 0,-4 3-12,0-2 0,-1 1 0,-2-1 1,0 0-1,2-43 0,-6 49-3,2-20-28,-1 0 0,-2-1-1,-7-48 1,6 82-10,1 1 0,-1 0-1,0 0 1,0 0-1,0 0 1,0 0 0,-1 0-1,1 0 1,-1 0 0,0 1-1,0-1 1,0 1-1,0-1 1,0 1 0,0 0-1,-1-1 1,1 1-1,-1 1 1,1-1 0,-1 0-1,0 0 1,0 1-1,0 0 1,0-1 0,0 1-1,0 0 1,0 1-1,-5-2 1,-52-1-2000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6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0 113 20499,'0'0'7538,"17"30"-7185,52 96-87,-66-120-246,0-1-1,0 1 1,-1 0-1,0 0 1,0 0-1,0 0 1,-1 1-1,1-1 1,-2 0-1,1 0 1,-1 1-1,0 11 1,-1-14-9,1 0 0,0-1 0,0 1 0,0-1 0,0 1 0,1 0 0,-1-1 0,1 1 0,2 4-1,-3-8-7,0 0-1,0 0 0,0 0 1,0 0-1,0 0 0,0 0 0,0 0 1,0 0-1,0 0 0,0 0 1,0 0-1,1-1 0,-1 1 0,0 0 1,0 0-1,0 0 0,0 0 1,0 0-1,0 0 0,0 0 0,0 0 1,0 0-1,1 0 0,-1 0 1,0 0-1,0 0 0,0 0 0,0 0 1,0 0-1,0 0 0,0 0 1,0 0-1,0 0 0,1 0 1,-1 0-1,0 0 0,0 0 0,0 0 1,0 0-1,0 0 0,0 0 1,0 0-1,0 1 0,0-1 0,0 0 1,0 0-1,1 0 0,-1 0 1,0 0-1,0 0 0,0 0 0,0 0 1,0 0-1,0 0 0,0 0 1,0 1-1,0-1 0,0 0 0,0 0 1,0 0-1,0 0 0,4-13 44,-4 12-41,11-42 12,2 1 0,34-76 1,-40 102-18,2 1 1,0-1 0,0 2-1,1-1 1,1 1-1,0 1 1,1 0 0,1 1-1,0 0 1,19-14-1,-27 24 0,0-1-1,-1 1 0,1 0 0,0 0 1,0 0-1,0 0 0,1 1 0,-1 0 1,0 0-1,1 1 0,-1 0 0,0-1 0,1 2 1,-1-1-1,0 0 0,0 1 0,1 0 1,-1 1-1,0-1 0,0 1 0,0 0 1,0 0-1,0 0 0,-1 1 0,1 0 1,-1 0-1,1 0 0,4 4 0,10 10 8,-1 1-1,-1 0 1,0 1-1,20 31 1,-10-13 60,40 76 0,-59-97-189,0 1 0,-1 1-1,-1-1 1,-1 1 0,0 0 0,-1 0 0,1 26 0,-4-10-3236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6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77 21813,'0'0'6630,"-6"-65"-6438,6 59 32,-4 0-128,-2 6-64,-1 0-32,-6 0-32,-6 0 0,-4 0 32,3 0 0,10 21 0,4 14-128,6 1-1954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 1 24567,'0'0'3401,"-21"5"-3321,16-3-76,-5 0 2,0 1 0,1 0 0,-1 0 0,1 1 0,-1 1 0,1-1 0,1 1 1,-1 1-1,1 0 0,0 0 0,0 1 0,0 0 0,1 0 0,0 0 0,-9 14 0,-14 27 21,3 1-1,1 1 0,3 1 0,2 1 1,2 1-1,-16 75 0,17-39 0,4 0 0,4 1 0,2 109 1,8-177-26,1 1 1,0-1-1,2 1 1,6 25 0,-7-40-4,1 0 0,-1 0 0,2-1 0,-1 1 0,1-1 0,1 0 0,-1 0 0,1 0 0,0 0 0,1-1 0,-1 0 0,1 0 0,1-1 0,7 7 0,-1-4-58,0 0 0,0-1 0,1-1-1,0 0 1,0-1 0,1 0 0,29 5 0,-2-4-3079,68 0 1,7-5-18520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9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17136,'0'0'10570,"-4"67"-10602,4 1 96,0 15 64,0 11 0,0-3-95,0-2-1,0-7 0,0-8 0,0-12-32,0-12 0,0-15-96,0-17-1794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0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57 25112,'0'0'2434,"187"-35"-2274,-128 26-64,-4 3-32,-2 3 32,-4 0-96,0 3 0,-7 0 0,-15 0-480,-11 0-2755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0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19250,'0'0'7079,"75"20"-6535,-29-20-223,9 0-225,14 0-64,3 6-32,0 0-801,-6 6-7206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1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18834,'0'0'8648,"181"30"-8328,-96-30-256,0 0-64,-7 0-160,-9-6-4132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3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25304,'0'0'1970,"11"25"-1976,-5-10 2,4 10 8,2-1 1,0 1-1,1-2 0,2 1 1,34 40-1,-23-37 19,2-1 0,1-2 0,2 0 0,0-3-1,1 0 1,1-2 0,0-2 0,2-1 0,0-1 0,0-2 0,2-2 0,-1-1 0,1-1 0,1-3 0,-1-1 0,58 0 0,-92-5-20,-1 0 1,1 0-1,-1 0 1,1-1-1,-1 1 1,1-1 0,-1 0-1,1 1 1,-1-1-1,0-1 1,1 1 0,-1 0-1,0 0 1,0-1-1,0 1 1,0-1-1,0 0 1,0 0 0,0 1-1,-1-1 1,1 0-1,-1-1 1,1 1 0,-1 0-1,0 0 1,0-1-1,0 1 1,0 0 0,0-1-1,0 1 1,-1-1-1,1-3 1,1-9 4,0-1 0,-1 0 0,-1 0 0,-2-20 0,1 11-1,0 7 7,-1 1 0,-1-1 0,-1 1-1,0 0 1,-1 0 0,-7-18 0,-5-1 282,-31-54 0,40 75-120,5 9 217,2 19-143,1-1-279,0 1468-57,-3-1390-1558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1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22069,'29'0'3486,"-9"0"-3144,12-1-213,0 2 0,0 1 0,0 1 0,0 2 0,38 10 0,-39-5-44,-1 1 0,-1 2 1,0 1-1,-1 1 1,0 1-1,-1 1 0,-1 2 1,-1 0-1,0 2 1,-2 1-1,0 1 1,-2 0-1,30 43 0,-29-29-2,-2 2-1,-2 0 1,-2 0-1,-1 2 0,-2 0 1,13 70-1,-11-13 38,5 173 0,-18-209-111,-4 1 1,-1-1-1,-18 89 0,16-127-8,-1-1-1,-1 0 1,-1 0-1,0 0 0,-2-1 1,-1-1-1,-1 1 1,0-2-1,-2 0 1,0 0-1,-32 32 1,33-41-87,0-1 0,-1 0 0,0 0 0,-1-2 0,0 0 0,0 0 0,0-2 0,-24 7 0,-45 10-1889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1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25240,'0'0'2947,"0"147"-2915,10-100-32,0-3 32,-7-6-32,-3-5-385,0-13-9832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2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18385,'0'0'6695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2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23 22325,'0'0'5963,"0"-4"-5717,1 3-248,-1 1 1,0-1-1,0 0 1,-1 0 0,1 1-1,0-1 1,0 0-1,0 1 1,0-1-1,-1 0 1,1 0 0,0 1-1,0-1 1,-1 0-1,1 1 1,-1-1-1,1 1 1,-1-1 0,1 1-1,-1-1 1,1 1-1,-1-1 1,1 1-1,-1-1 1,0 1 0,1-1-1,-1 1 1,1 0-1,-1-1 1,0 1-1,0 0 1,1 0 0,-1 0-1,0-1 1,1 1-1,-2 0 1,-3 0 6,1 0 0,0 1 0,0-1 0,-1 1 0,1 0 0,0 0 0,-6 3 0,-9 4 39,0 1-1,-20 13 0,30-17-50,0 1 0,0 1 0,1-1 0,0 1-1,1 1 1,-1 0 0,-8 12 0,13-17 4,1 1 1,-1 1-1,1-1 0,0 0 0,0 1 1,1-1-1,-1 1 0,1-1 0,0 1 1,0-1-1,1 1 0,-1 0 0,1 0 1,0-1-1,0 1 0,1 0 0,-1 0 1,1-1-1,3 10 0,-2-10 4,0 0 1,0 0-1,0 0 1,1 0-1,0-1 1,-1 1-1,1-1 1,1 1-1,-1-1 0,0 0 1,1 0-1,0 0 1,5 2-1,10 6 24,33 13 0,-23-11 1,25 12 14,45 22-6,-86-40-31,1 1 1,-1 0-1,-1 1 0,20 19 1,-29-26-7,-1 1 0,0-1 0,-1 1 0,1 0 0,0 0 1,-1 0-1,1 0 0,-1 0 0,0 0 0,0 0 0,0 0 0,-1 0 0,1 0 1,-1 1-1,0-1 0,0 0 0,0 0 0,0 6 0,0 0-22,-1-8 23,1 0-1,0 0 1,0 0 0,0 0 0,-1 0 0,1-1 0,0 1 0,-1 0-1,1 0 1,-1 0 0,1 0 0,-1 0 0,1 0 0,-1-1-1,0 1 1,1 0 0,-1 0 0,0-1 0,0 1 0,0-1-1,1 1 1,-1-1 0,0 1 0,0-1 0,0 1 0,-1 0-1,-30 6-1,26-6 19,-95 12 3,-105-1 0,173-11-262,-41 0-2009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7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74 11499,'0'0'16181,"2"-12"-15701,9-37-128,-8 37-143,-3 14-92,0 1033 91,0-1016-216,0 1-71,0 0 0,-4 20 0,-3-22-1486,-5-15-2929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7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71 1153,'0'0'27034,"23"-27"-26970,13 16 0,9-1 0,8 3 0,9 3-32,4 0 32,2 6-64,-9 0-64,-10 0 0,-9 0-1281,-17 9-2595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8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17873,'0'0'9513,"167"9"-9289,-86-9-128,4 0-32,-6 0-64,-10 0-32,-20 0 0,-16 0-576,-10 0-2980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8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22870,'0'0'3459,"26"3"-1100,14-3-2248,403-14 334,-402 13-1118,-15 1-1377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9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21877,'0'0'6021,"26"0"-5925,20 0 65,19 0-65,17 0 0,13 0-64,-3 0-32,-14-3-32,-19-3-2467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00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22261,'0'0'3844,"236"12"-3364,-112-12-192,10 0-159,4 0-65,-10 0-64,-7 0-1794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4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23030,'0'0'5360,"0"4"-5216,-23 392 432,16-250-768,7-146 156,0 0 1,0-1-1,0 1 0,0 0 1,1 0-1,-1 0 0,0 0 1,0 0-1,0 0 0,0 0 1,0 0-1,0 0 0,0 0 1,0 0-1,0 0 0,0 0 1,0 0-1,0 0 0,0-1 1,0 1-1,1 0 0,-1 0 1,0 0-1,0 0 0,0 0 0,0 0 1,0 0-1,0 0 0,0 0 1,0 0-1,0 0 0,0 0 1,1 0-1,-1 0 0,0 0 1,0 0-1,0 0 0,0 0 1,0 1-1,0-1 0,0 0 1,0 0-1,0 0 0,0 0 1,0 0-1,1 0 0,-1 0 1,0 0-1,0 0 0,0 0 1,0 0-1,0 0 0,0 0 1,0 0-1,0 0 0,0 1 1,0-1-1,0 0 0,0 0 1,0 0-1,0 0 0,0 0 1,19-10-7930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01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90 15855,'0'0'10965,"0"-14"-10378,0-62 753,42 652-1286,-19-292-33,-23-263-363,0-10-1265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06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31 17008,'0'0'8643,"-7"-2"-7593,7 0-522,9-1-264,139-12 63,233 7 1,-267 8-311,164 1 69,-262-2-126,0 2 0,0-1 0,0 2 0,0 0 0,-1 1 0,1 1-1,-1 0 1,0 1 0,22 11 0,-32-11-1609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08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16720,'0'0'8152,"0"30"-8019,1 196 305,4-104 344,29 170 0,-24-241-633,-8-45-106,2-25 1970,1-38-1925,3 1 0,21-81 0,-19 101-64,2 1 0,1 0 0,2 0 0,34-56 0,-46 86-30,0 0-1,0 0 1,1 1 0,0-1 0,0 1-1,0 0 1,0 0 0,1 1 0,9-7-1,-12 9 5,0 0 0,0 0-1,0 1 1,1-1-1,-1 1 1,0-1 0,0 1-1,1 0 1,-1 0 0,0 0-1,0 0 1,1 0 0,-1 0-1,0 1 1,0-1 0,0 1-1,1-1 1,-1 1-1,0 0 1,0 0 0,0 0-1,0 0 1,0 0 0,0 0-1,-1 1 1,1-1 0,0 1-1,-1-1 1,3 3 0,16 18-3,-1 1 0,-1 1 0,-1 0 1,-1 1-1,-2 1 0,14 30 0,-10-12-13,-2 0 0,-2 1-1,11 55 1,-22-77-447,-3-7-1296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09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30 103 14446,'0'0'12433,"-5"0"-12076,-15 0-90,16 0 379,10 0-550,1045-27 518,-933 18-584,135-28-1,-230 28-120,-22 9 83,-1-1 0,0 1-1,0 0 1,0 0 0,0 0 0,0 0-1,0 0 1,0 0 0,0 0-1,1 0 1,-1-1 0,0 1 0,0 0-1,0 0 1,0 0 0,0 0 0,0 0-1,0 0 1,0-1 0,0 1-1,0 0 1,0 0 0,0 0 0,0 0-1,0 0 1,0-1 0,0 1-1,0 0 1,0 0 0,0 0 0,0 0-1,0 0 1,0-1 0,0 1 0,0 0-1,0 0 1,-1 0 0,1 0-1,0 0 1,0 0 0,0-1 0,0 1-1,0 0 1,0 0 0,0 0 0,-1 0-1,-15-6-803,-42 1-5188,-26 1-15626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0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12492,'0'0'11333,"-1"0"-11206,1 0 0,-1 0 0,1 0 0,-1 0 0,0 0-1,1 0 1,-1 0 0,0 0 0,1 0 0,-1 1 0,1-1 0,-1 0 0,0 0-1,1 0 1,-1 1 0,1-1 0,-1 0 0,1 1 0,-1-1 0,1 1 0,-1-1-1,1 0 1,-1 1 0,1-1 0,-1 1 0,1-1 0,0 1 0,-1 0 0,1 0-1,0 2-132,0 0 0,1 0 0,0 0-1,0 0 1,0 0 0,0-1-1,0 1 1,0 0 0,1 0-1,-1-1 1,1 1 0,0-1 0,0 0-1,0 1 1,0-1 0,0 0-1,0 0 1,0 0 0,1-1 0,3 3-1,7 5 3,2-1 0,23 9 1,-38-17 2,70 26 33,1-3 0,1-3 0,95 13 0,-96-20 49,75 15 11,155 31 129,-5 24-107,-217-50-125,-78-32 539,-31 1-58,13 3-490,1 2 0,-1 0 0,1 1 0,1 0 0,-1 1 0,-24 20 0,-2 0 11,-523 361-29,530-363 38,0 2 0,2 1 0,2 2 0,1 1 0,-34 49 0,46-59 0,-19 28 0,37-51 0,0 0 0,0 1 0,0-1 0,0 0 0,0 0 0,0 0 0,0 0 0,0 1 0,0-1 0,0 0 0,0 0 0,0 0 0,0 0 0,0 1 0,0-1 0,0 0 0,0 0 0,0 0 0,1 0 0,-1 1 0,0-1 0,0 0 0,0 0 0,0 0 0,0 0 0,0 0 0,0 1 0,1-1 0,-1 0 0,0 0 0,0 0 0,0 0 0,0 0 0,0 0 0,1 0 0,-1 0 0,0 0 0,0 0 0,0 1 0,0-1 0,1 0 0,-1 0 0,0 0 0,0 0 0,0 0 0,1 0 0,-1 0 0,0 0 0,0-1 0,0 1 0,0 0 0,1 0 0,-1 0 0,0 0 0,0 0 0,80 2-2,-35-3 20,386-11 164,223-1-97,-637 14-92,-1 0 0,1 1 0,-1 1 0,0 1 0,21 7-1,10 12-4545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2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515 1 27066,'0'0'1121,"-174"35"-1025,92 24 0,-3 21 0,10 11-32,23 6 160,16 3-160,26-2-64,10-4 0,16-6-32,56-5 64,36-10-32,33-11 32,13-6-32,-7-17-32,-22-22-1409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3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15246,'0'0'12941,"0"7"-12808,-16 578-565,16-599-2184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4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27322,'0'0'865,"0"15"-961,0 17-225,0-6-2177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4740,'0'0'23671,"220"-9"-23671,-152 9 32,-9 0-32,-13 18 0,-3-13-256,-17-5-3620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5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21172,'0'0'5285,"206"0"-5093,-163 3-96,0 0-96,-11-3-1313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6:17:03.67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23728 8678 637 0,'0'0'163'16,"0"0"-142"-16,0 0-16 16,0 0-3-16,0 0 3 15,0 0-4-15,0 0 2 16,0 0-2-16,7 18-2 16,4 17 1-16,5 10 0 0,4 16 1 15,0 5 0-15,-3-1-1 16,2-5 0-16,-1-5 1 15,-3-5-1-15,1-5 1 16,-5-10-1-16,-3-4 0 16,2-5 1-16,-3-9-1 15,1-4 0-15,-6-6 0 16,3-4 0-16,-3-3 2 16,-2 0-2-16,2 0 2 15,0 0 5-15,1 0 14 16,10 0-4-16,20-23-3 15,32-26-7-15,42-26-5 16,47-19 0-16,35-22-2 16,23-12 0-16,2-6 0 15,0-1 1-15,-5 9-1 0,-4 20 0 16,-22 21 1-16,-42 27-1 16,-55 24 1-16,-45 16-1 15,-33 11 8-15,-8 4-3 16,0 2-1-16,0-2-2 15,0 3 0-15,0 0-1 16,2-2-1-16,1 2 1 16,-1 0-1-16,0-2 0 15,-2 0-1-15,0 2 1 16,0 0-3-16,0 0-20 16,-25 26-106-16</inkml:trace>
  <inkml:trace contextRef="#ctx0" brushRef="#br0" timeOffset="16079.07">7708 10208 558 0,'0'0'0'16,"0"0"154"-16,0 0-140 16,0 0-2-16,0 0 4 15,0 0 11-15,0 0-1 16,0 0-8-16,-6-1-7 16,6-2-2-16,0 2-5 15,0-2 0-15,0 2 1 16,0-2-3-16,0 1 2 15,0 2 2-15,0 0-2 0,0 0-2 16,0 0-2-16,2 13 0 16,23 24-3-16,8 28 1 15,3 17 2-15,-3 6 0 16,-8-2 0-16,-7-9 0 16,-5-16 1-16,-5-13-2 15,0-10 2-15,0-11-1 16,-1-6 0-16,2-8 0 15,2-1 0-15,-4-6 1 16,1-2-1-16,2 0 0 16,-3-2-21-16,1-2-125 15</inkml:trace>
  <inkml:trace contextRef="#ctx0" brushRef="#br0" timeOffset="17696.14">7080 10357 637 0,'0'0'123'0,"0"0"-111"16,0 0-6-16,0 0-5 16,0 0 4-16,0 0-2 15,116-14 0-15,-45 32 2 16,12 18-4-16,6 8 2 0,0 10-2 16,4 1 0-16,-1-2 0 15,6 0 1-15,0-6-1 16,-2-4-1-16,-5-9 0 15,-8-7 0-15,-5-10 1 16,-10-4-1-16,-5-7-6 16,-16-5-86-16</inkml:trace>
  <inkml:trace contextRef="#ctx0" brushRef="#br0" timeOffset="18228.93">8045 9944 671 0,'0'0'39'15,"0"0"-23"-15,0 0 14 16,0 0 4-16,0 0-15 15,0 0-8-15,-25-44-6 16,25 44-5-16,-4 6 0 16,-3 26 0-16,-1 24 0 15,-13 30 3-15,-8 24 2 16,-11 31 0-16,-11 17 4 16,-7 9 0-16,-5-3 0 15,3-12-1-15,10-17-5 16,5-21 0-16,11-20-1 15,12-19-2-15,4-19 0 16,8-9 0-16,0-12 0 0,4-5 1 16,-5-12-1-16,-1-4 0 15,-3-14-1-15,-10 0-571 16</inkml:trace>
  <inkml:trace contextRef="#ctx0" brushRef="#br0" timeOffset="26910.67">7708 12661 706 0,'0'0'11'15,"0"0"55"-15,0 0-66 16,0 0 0-16,0 0 0 16,16 104 7-16,-13-26 8 15,-1 16-5-15,-2 16-3 16,0 7-3-16,0-1-2 16,0-9 0-16,0-22-2 15,0-18 0-15,0-20 0 0,0-18 0 16,0-11 2-1,0-10-1-15,0-8-1 0,-2 0 13 16,-9-5 10-16,-10-29-12 16,-5-19-10-16,-4-13 0 15,4-18 0-15,-1-10-1 16,7-4 1-16,4-1-1 16,5 9 0-16,9 8 0 15,2 14 0-15,0 14 0 16,5 15-1-16,5 17 1 15,0 12 0-15,-4 10-1 16,7 0 0-16,8 16-1 16,6 18 1-16,4 12 1 15,-2 6-1-15,0 7 0 16,0 1 2-16,-5 6-1 0,3-1 1 16,-5 1-1-16,-2-7 0 15,-4-13 0-15,-6-11 0 16,-2-17 0-16,-6-11 0 15,-2-4 0-15,0-3 2 16,0-6 1-16,2-35 6 16,2-22-7-16,-1-19-1 15,3-7-1-15,1 3 0 16,0 8 1-16,4 12-1 16,2 11 0-16,-2 17 0 15,-4 16 0-15,-3 14 1 16,-4 8-1-16,5 0 0 0,6 2-1 15,9 24-1 1,9 13 2-16,2 11 0 0,2 6 0 16,4 8 0-16,-4 12 0 15,0 11 0-15,-4 15 0 16,-7 2 0-16,-4-4 0 16,-9-16 0-16,-7-19 0 15,-2-25 0-15,0-23-3 16,0-17-13-16,-4 0-30 15,-5-34-283-15</inkml:trace>
  <inkml:trace contextRef="#ctx0" brushRef="#br0" timeOffset="27210.4">8386 12932 220 0,'0'0'632'15,"0"0"-630"-15,0 0-2 16,0 0 0-16,0 0 1 16,0 0 7-16,24-54-2 15,-1 40-3-15,-8 6 1 16,-5 8-4-16,-6 0-1 16,5 8 1-16,3 22 0 15,5 17 1-15,-1 20 1 0,-3 14 1 16,-5 8-1-1,-1 8 0-15,-2-6-1 0,-3-4 0 16,2-11-1-16,1-5 1 16,3-9-1-16,-1-10-13 15,-4-25-509-15</inkml:trace>
  <inkml:trace contextRef="#ctx0" brushRef="#br0" timeOffset="28659.96">16460 12511 797 0,'0'0'32'0,"0"0"-19"16,0 0-9-16,0 0-4 15,0 0 0-15,0 0-2 16,-4 50 2-16,2 4 0 0,-3 12 6 16,-1 5 4-16,-5-5-5 15,1-2-2-15,0-9-1 16,-4-3-2-16,7-8 3 15,-1-11-3-15,3-9 2 16,3-10-2-16,2-8 0 16,0-4 1-16,0-2 1 15,-2 0 1-15,-6-21 7 16,-4-14 4-16,-7-15-14 16,2-10 1-16,1-7-1 0,7-3 1 15,7-10-1 1,2 0 1-16,0 2-1 0,21 4 0 15,2 13 0 1,4 16 0-16,-4 16 0 0,-7 14 0 16,-3 14 0-16,5 1 0 15,10 12-1-15,8 21 0 16,6 16 1-16,-6 12-2 16,-7 4 2-16,-6 4 0 15,-11-3 0-15,-5-8 0 16,-2-9 1-16,0-10-2 15,-1-13 1-15,0-12 0 16,-2-10 0-16,0-4 1 16,1 0-1-16,-1 0 0 15,2-12 3-15,8-28-1 16,1-18-1-16,1-14-1 16,1-2 1-16,3-2-1 0,1 6 0 15,4 9 1-15,4 19-1 16,-2 16 0-16,-8 18 0 15,-1 8-1-15,4 10 1 16,4 26-2-16,3 12 2 16,2 9 0-16,-9 2 0 15,1 1 0-15,-4-1 0 16,3-7 0-16,2-6 1 16,1-2-1-16,1-2 0 15,-1-1 0-15,-6-3 0 16,-5-4-3-16,-6-12-66 15</inkml:trace>
  <inkml:trace contextRef="#ctx0" brushRef="#br0" timeOffset="29092.91">17380 12619 825 0,'0'0'24'16,"0"0"-18"-16,0 0 2 15,0 0-1-15,52-121-1 16,-12 94 2-16,3 4 2 15,-1 11-6-15,-7 9-3 16,-10 3-1-16,-7 10 0 16,-9 24 0-16,-9 16 0 15,0 14 0-15,-23 9 1 16,-10 4-1-16,2 0 1 16,6-8 0-16,12-9-1 15,9-13 0-15,4-11 0 16,0-14 0-16,19-8 1 0,20-10-1 15,18-4 1 1,17-2 1-16,15-22-1 0,2-4 0 16,-11 2-1-16,-22 8-3 15,-27 5-51-15</inkml:trace>
  <inkml:trace contextRef="#ctx0" brushRef="#br0" timeOffset="38225.43">12992 7870 341 0,'0'0'176'0,"0"0"-95"16,0 0-50-16,0 0-28 15,0 0-3-15,0 0 14 16,0-2 8-16,0 2 20 16,0 0-21-16,0 0-11 15,0 0-6-15,0 0 2 16,0 0-1-16,0 0-1 15,0 0-1-15,0 0 0 16,0 0-3-16,0 0 0 16,0 0 0-16,0 2 0 15,0 9 2-15,0-6 1 0,0 2-3 16,0-1 1-16,0-1-1 16,0-1 1-16,0 1-1 15,0 0 1-15,0-1 1 16,0 2-2-16,0 2 2 15,0-1 1-15,0-1-1 16,0-1 1-16,2-1-2 16,-2 3 0-16,0-1 1 15,2-2 0-15,2 2-1 16,-2-2 0-16,0-1 1 16,3 0-1-16,-3 0 0 15,3 4 1-15,0-1-2 0,-1 0 2 16,0-2 1-16,-2 0-1 15,0 0-1-15,1 2 1 16,-1-2-1-16,-2-1 1 16,2 2-1-16,0-3 0 15,1 0 0-15,2 2-1 16,-3-2 2-16,0 2-2 16,0-2 0-16,-2 0 1 15,2 2-1-15,0 0 0 16,3 2 1-16,-1 0-1 15,1-2 1-15,2 2-1 16,-1 2 0-16,1 0 1 16,-1 0 0-16,-1 1 1 15,0-2-2-15,-1-2 0 16,0 6 1-16,1-5-1 0,-3 2 0 16,2 3 0-16,0-4 0 15,0 3 1-15,2 0-1 16,1 0 1-16,-3 0-1 15,2 2 0-15,-1 0 1 16,-2 1-1-16,1-1 1 16,3-1-1-16,-3 2 0 15,2-2 0-15,-3-1 0 16,-1 2 3-16,0-4-3 16,1 2 2-16,-1 1-1 15,5-2-1-15,-3 4 1 16,0 1 1-16,3 2-2 0,0 0 1 15,-5 0 1-15,5 0-2 16,-3 2 2-16,-2 0 0 16,3-1-2-16,-3 4 1 15,2-2 0-15,4-2 1 16,-2-1-1-16,-2 0 0 16,3 2 0-16,-3-1 0 15,4 1 0-15,-2 0-1 16,3 0 1-16,-1 1-1 15,2 2 2-15,1 1-2 16,-5 0 0-16,1 2 0 16,0-2 0-16,-3 1 0 0,1-2 0 15,-1-4 0-15,0-2 0 16,1-3 0-16,0 0 0 16,-1-1 0-16,-2 2 0 15,3-1 0-15,-5 3 0 16,2 0 0-16,0-1 0 15,0 1 0-15,0-4 0 16,3 0 0-16,0 0 0 16,-1 2 0-16,1-1 0 15,-3-1 0-15,0 0 0 16,-2-1 0-16,2 0 0 16,2-2 1-16,1 2-1 15,-1-2 0-15,-1 2 0 0,1 0 0 16,-1 2 0-1,-1 0 0-15,4 0 0 0,-4 0 0 16,3 0 0-16,-1-2 0 16,1 0 0-16,-3 0 0 15,1-2 0-15,-1 2 0 16,-2-2 0-16,4-2 0 16,-2 0 0-16,0-2 0 15,5 2 0-15,-3 0 0 16,1 1 0-16,2 0 1 15,-3 3-1-15,5 0 0 16,-3 2 0-16,2 2-1 16,-2-4 2-16,1 1-1 15,-1-4 0-15,-1 1 0 16,2 0 0-16,-3-2 0 0,1 2 0 16,1-4 0-16,3 0 0 15,0 2 0-15,-2 2 0 16,-1 1 0-16,-1-1 0 15,2 3 0-15,0 0 0 16,1 0 0-16,-1 2 0 16,-1-4 0-16,-1 4 0 15,2-3 0-15,1-2 0 16,1 0 0-16,5 0 0 16,-3 2 0-16,1 0 0 15,3 2 0-15,-1 2 1 16,-1 0-1-16,-1 2 0 0,-2-4 0 15,-1 3 0 1,-1-6 0-16,-1 1 0 0,0 0 0 16,2-4 0-16,0 2 1 15,0-1 0-15,0-4-1 16,2 3 1-16,0-2 0 16,-2 0 0-16,0 0 1 15,-3 2-1-15,2-2-1 16,-2 2 1-16,3 1-1 15,-3-1 0-15,2 0 1 16,-4 0-1-16,0-1 0 16,3-1 0-16,-1 0 0 15,-2 1 0-15,4-1 1 0,-2-3 0 16,1 8-1-16,1-3 0 16,0 3 0-16,1 3 1 15,-1 1-1-15,1 0 0 16,0 2 0-16,2 1 1 15,2 0-1-15,3 2 0 16,2 0 1-16,4 2 1 16,1 0 0-16,3-1 0 15,3 2 0-15,-2 3 0 16,0 0-2-16,-5 5 1 16,0-2 0-16,-3 1-1 15,-2 0 1-15,-3-2-1 0,-1-2 2 16,0-3-2-1,1-3 0-15,-2-2 0 0,2-4 0 16,-1 2 0-16,1-2 1 16,1 0 1-16,1 0-2 15,-3-2 0-15,-4 0 0 16,-2 2 0-16,0 0 0 16,-1 2 0-16,3-2 0 15,3 1 1-15,-4 2-1 16,3-3 0-16,3 0 1 15,3-2-1-15,2 0 0 16,1-2 2-16,-1-1 0 16,-7 0 0-16,-3-1-1 15,-5 0 0-15,-2 0-1 16,0 0 0-16,1 3 0 0,1-4 0 16,1 1 1-16,0 2-1 15,1-2 0-15,0-2 1 16,8 4-1-16,-1-1 1 15,2 0 0-15,4 2 0 16,-5 0 0-16,-1 2-1 16,-3 0 0-16,0 5 0 15,-1 3 1-15,-3-1-1 16,3 1 0-16,0-2 0 16,0-3 0-16,-5-3 1 15,3-2-1-15,0-5 0 16,-3 0 0-16,1-2 0 0,-1 0 1 15,-2 0-1-15,3 2 0 16,-1-2 0-16,-2 0 1 16,3 0-1-16,-2 1 0 15,1 0-1-15,0 1 2 16,0 2-1-16,3-2 0 16,3 2 0-16,0-2 0 15,1-2 0-15,1 0 1 16,-4 0-1-16,-1-2 1 15,-3 0 0-15,4 2 0 16,-6-2-1-16,2 0 1 16,5 2-1-16,2-2 1 15,3 2 0-15,-2-2-1 0,7 0 0 16,5 0 0-16,8 0 0 16,3 0 1-16,1 0-1 15,-1 0 0-15,-4 4 0 16,-2 3 0-16,0 2 0 15,-2-1 0-15,-2 2 0 16,-4 0 0-16,-2-3 0 16,-1 1 0-16,1-1 0 15,2 0 0-15,1-2 0 16,2 1 0-16,3-2 2 16,0 0-2-16,-3 0 0 15,-1 1 0-15,-1-4 0 16,-4 1 0-16,2 3 0 15,-5-1 0-15,6 3 0 0,-4 0 0 16,3-2 0-16,3 1 0 16,4 1 0-16,-1-1 0 15,1 0 1-15,-1-3-1 16,1 0 1-16,-2-2-1 16,-6-1 1-16,-3 3 0 15,-5-3-1-15,1 0 1 16,1 2-1-16,7 2 0 15,0 1 1-15,4 2-1 16,-1-1 0-16,-3-1 0 16,-4 0 0-16,0 1 0 15,1-2 1-15,-1-1-1 16,1 4 0-16,-1-1 0 0,2 1 0 16,0 0 0-16,0 3 0 15,-3 0 0-15,-2 0 0 16,-1 0 0-16,-6-2 0 15,3-1 0-15,1-1 0 16,-2 3 0-16,3-5 0 16,5 2 0-16,1-2 1 15,4 3-1-15,-1-4 0 16,2 3 0-16,-2-1 0 16,-2 0 0-16,-5 1 0 15,0 0 0-15,1 0 0 16,1-2 0-16,1-2 0 0,3 0 0 15,0 0 1 1,1 1-1-16,0-1 0 0,2-1 0 16,-1 2 0-16,-2-3 0 15,1 3 0-15,-1-2 0 16,-4 2 0-16,-1-3 0 16,1 1 0-16,-1-1 0 15,-3 0 0-15,-1 0 1 16,2 0-1-16,-1 0 0 15,2 0 0-15,1 0 0 16,-1 0 0-16,5-4 0 16,2 1 0-16,2-4 0 0,0 0 0 15,-3-1 0 1,-4 0 0-16,1 0 1 0,-1-4-1 16,-1 2 0-16,-3-2 0 15,-1 0 1-15,0 2-1 16,-3-1 0-16,-1-2 1 15,0 3 1-15,4-5-1 16,-1 3 0-16,2-5-1 16,2-2 1-16,0 2-1 15,0 3 0-15,-1-1 0 16,-1 5 0-16,-7 0 0 16,4 2 1-16,-4-2-1 15,5 0 0-15,-1 1 0 16,2-2 0-16,-2 0 0 15,-1-2 1-15,7-3-1 0,-3 0 0 16,2 1 0-16,-2-2 0 16,-2 1 1-16,0 2-1 15,2-2 0-15,0 4 1 16,-2-3-1-16,3 2 0 16,-2-1 0-16,3-3 0 15,1 0 1-15,-1-3-1 16,3-2 0-16,-3 0 0 15,1 1 1-15,-3 1-1 16,0 4 0-16,-2 2 0 16,-2 3 0-16,4-2 0 15,-2-1 1-15,2-2-1 16,0 2 0-16,0-1 0 0,2-4 0 16,0 1 0-16,1 0 0 15,1 0 0-15,-1 2 0 16,-1 0 0-16,-3 4 0 15,1 2 0-15,-3-3 0 16,4 3 0-16,-3-1 0 16,1-3 1-16,0-3-1 15,-1 2 0-15,1-1 0 16,2-1 0-16,-3 8 0 16,-3 1 0-16,1 2 0 15,-3 2 0-15,1-3 0 16,2 0 0-16,2-5 1 0,-1-1-1 15,2-1 0-15,3 0 0 16,-3 0 0-16,4 0 0 16,-3-2 1-1,5 0-1-15,2-4 0 0,0 0 0 16,-1-2 0-16,-1-2 0 16,-1 0 0-16,1-4 0 15,0 4 0-15,-3 2 0 16,-2 4 1-16,-3 3-1 15,-4 6 0-15,2 1 0 16,-1-1 0-16,1 4 0 16,1-3 0-16,0 2 0 15,2-6 0-15,-1-1 0 0,-1 1 0 16,5-1 0-16,-4 1 0 16,1-1 0-16,3-1 0 15,-4 3 0-15,1 0 0 16,5 1 0-16,-3 2-1 15,-3 0 1-15,6 2 0 16,-5-1 0-16,-1 1 0 16,2-3 0-16,-4 3 0 15,1 0 0-15,-1-3 0 16,4 3 0-16,-1-1 0 16,-1-3 1-16,2-2-1 15,1-3 0-15,-1 0 0 0,4-1 0 16,-1 0 0-1,1 2 0-15,-3 1 0 0,0-2 0 16,1 1 0-16,-2-4 0 16,3-3 0-16,1 3 0 15,-1-1 0-15,1 1 0 16,-1-3 0-16,5 0 0 16,7-6 0-16,-3 4 0 15,0 0 0-15,1 4 0 16,-10 6 0-16,0-1 0 15,0 3 0-15,-4-1 0 16,3-1 0-16,1-3 0 16,1 0 0-16,3-2 0 15,-3 4 0-15,1 0 0 0,1-4 0 16,-1 0-1-16,8-3 1 16,-6 1 0-16,-1-1 1 15,1 1-1-15,2-3 0 16,1 1 0-16,-1 0 0 15,0 0 0-15,-4 1 0 16,3 4 0-16,-2-1 0 16,1 2 0-16,-3 0 0 15,-3 2 0-15,0-2 0 16,1 2 0-16,0-4 0 16,5-3 0-16,2 2 0 15,-1-3 0-15,2 2 0 16,-2 2 0-16,4-3 0 0,3-1-1 15,1-4 1 1,1 2 0-16,-9 2 0 0,-3 6 1 16,-5 0-1-16,-4 3 0 15,5-4 0-15,1 1 0 16,3-6 0-16,5-3 0 16,0 2 0-16,0-4 0 15,3 2 0-15,-1-3 0 16,6-7-1-16,-1-2 1 15,2-4 0-15,-4 7 1 16,-7 7-1-16,-3 9 0 16,-3 3 0-16,-1 3 0 0,0-3 0 15,5 4 0-15,-3-1 0 16,1 0-1-16,-2 2 1 16,1-4 0-16,1 2 0 15,1-2 1-15,4-2-1 16,-1-1-1-16,3 2 1 15,0-1 0-15,-1 2 0 16,0-2 0-16,-2 0 0 16,-1-1 0-16,1 0 0 15,1 0 0-15,-2-2 0 16,1 5 0-16,-5-1 0 16,1 3 0-16,-1-2 0 15,3 2 0-15,1 0 0 0,-3 0 0 16,1 2 0-16,1 0 0 15,2-2 0-15,2-2 0 16,-3 0 0-16,4 3-1 16,-3-2 1-16,-3 3 1 15,1 2-1-15,-5 0 0 16,-2 0 0-16,2 2 0 16,2-2-1-16,3 2 1 15,-5-1 0-15,-2 1 0 16,-1 3 0-16,0-3 0 15,0-1 0-15,-1 1 0 16,3 1 0-16,2-5 0 16,7 2-2-16,0-3 2 15,4 1 0-15,-3 0 0 0,8-4 0 16,-3 2 0-16,0 0 0 16,-3 0 0-16,-7 0 1 15,1 3-1-15,-1-4 0 16,6 1 0-16,-1-3 0 15,-3 7-1-15,4-3 1 16,-8 5 0-16,-2-2 0 16,2-3 0-16,-2 1 1 15,5-3-1-15,-3 1 0 16,3 0 0-16,-5-2 0 16,-1 2 0-16,-4 0 0 15,1 0 0-15,-3 2 0 16,2-3 0-16,-1 2-1 0,0-2 1 15,-1 0 0-15,1-5 0 16,-3-1 0-16,4 3 0 16,-4 6 1-16,3 5-1 15,-5 2 0-15,0 3-1 16,0 0 1-16,0-1 0 16,0 1 0-16,0 0-1 15,0 0 1-15,0 0 0 16,0 0 0-16,0 0-1 15,0 0 0-15,0 0 1 16,0 0-1-16,0 0-1 16,0 0-7-16,0 9-10 0,-9 17-21 15,-31 5-133-15</inkml:trace>
  <inkml:trace contextRef="#ctx0" brushRef="#br0" timeOffset="44207.47">16135 5659 668 0,'0'0'13'16,"0"0"25"-16,0 0-15 16,89-115 8-16,-47 93-17 15,6 4-2-15,0 4-3 16,-1 4-4-16,-2 8-1 16,-8 2-3-16,-6 0-1 0,-6 31 0 15,-9 14-4 1,-9 18 4-16,-7 15 1 0,-19 11 6 15,-29 2 4 1,-17 0-4-16,-3-11-2 0,2-16-3 16,20-15-2-16,12-16 0 15,16-14 0-15,10-6 1 16,3-7-1-16,5-6-1 16,0 0-4-16,0 2 5 15,20-2 0-15,18 0 4 16,13 0-2-16,21-4 2 15,8-18-2-15,9-4 0 16,2-1-2-16,-2-3-1 16,-4 9-21-16,-5-2-128 0</inkml:trace>
  <inkml:trace contextRef="#ctx0" brushRef="#br0" timeOffset="44640.7">17411 5282 766 0,'0'0'29'0,"0"0"-2"0,0 0-22 15,0 0-5-15,0 0 0 16,0 0 3-16,-19 112 2 16,-1-46 1-16,-7 18 1 15,-7 19-1-15,-3 17 0 16,-10 10-1-16,-2 8 0 15,-7-3-1-15,2-8-2 16,8-15 0-16,8-16-2 0,14-20 0 16,8-23 1-1,7-18-1-15,5-18 0 0,2-1-3 16,2-16-47-16</inkml:trace>
  <inkml:trace contextRef="#ctx0" brushRef="#br0" timeOffset="45307.38">17671 5929 771 0,'0'0'28'0,"0"0"-12"15,0 0 4-15,0 0 0 16,0 0-3-16,0 0-4 16,-17-56 0-16,22 48-7 15,17-2-3-15,10 0-2 16,1 6-1-16,2 4 1 15,-6 0-1-15,-6 12-2 16,-7 13 0-16,-7 4 0 16,-9 5 2-16,0 3 0 15,-27-1-3-15,-7-7 3 16,1-8-1-16,6-7 1 16,13-10 1-16,8-2-1 15,6-2 0-15,0 0-1 16,0 2 0-16,9 4-1 0,19 4 2 15,7 7 0-15,0 6 0 16,-4 5 0-16,-9 6 0 16,-4 0 0-16,-11 0-1 15,-5-6 0-15,-2-10 0 16,0-4 0-16,0-8 1 16,0-2 0-16,-9 1 0 15,-9-2 0-15,-15 3 4 16,-14 1-3-16,-15-2 1 15,-9-3-2-15,3 5-1 16,10-7-61-16</inkml:trace>
  <inkml:trace contextRef="#ctx0" brushRef="#br0" timeOffset="49989.44">25907 5692 227 0,'0'0'492'16,"0"0"-435"-16,0 0-36 16,0 0 2-16,0 0 8 15,0 0-6-15,0 0-10 16,85-50-7-16,-85 50-2 16,0 0-3-16,-6 0-3 15,-25 6 0-15,-21 14 0 16,-13 12 1-16,1 3-1 15,10-1 0-15,21 2 0 16,20 1-1-16,13 2-1 0,0 3 2 16,33 2 0-1,20 5 0-15,19 2 1 0,1 4-1 16,-4-1 0 0,-9-4 0-16,-15-12 0 0,-11-8 0 15,-19-14 0-15,-6-6 0 16,-9-8 0-16,0-2 0 15,0 0 0-15,-14 0 0 16,-28 0 2-16,-26 0 1 16,-15-6-3-16,4-12 0 15,17-8 0-15,20-4-4 16,19-2-15-16,17-11-55 0</inkml:trace>
  <inkml:trace contextRef="#ctx0" brushRef="#br0" timeOffset="50206.46">26044 5671 866 0,'0'0'11'0,"0"0"-7"15,0 0-4-15,0 0 1 16,0 0-1-16,164-85 0 15,-93 73 0-15,10 6-2 16,-1 2-8-16,-9 4-23 16,-8 0-47-16,-7 0-138 0</inkml:trace>
  <inkml:trace contextRef="#ctx0" brushRef="#br0" timeOffset="50539.85">27010 5410 839 0,'0'0'20'16,"0"0"-3"-16,0 0-6 15,0 0-1-15,0 0 0 16,0 0-4-16,-24-62-1 16,24 62-3-16,0 0-2 0,0 0-1 15,0 25-1 1,0 30-1-16,0 26 3 0,-3 14 0 15,-12 8 0-15,-7-3 0 16,-5-8 2-16,0-3-1 16,2-10 1-16,2 2-1 15,0-3-1-15,1-4 1 16,2 0-1-16,-2-1 0 16,1-7 1-16,1-4-1 15,3-8 0-15,6-17 0 16,3-17 0-16,8-15-15 15,0-5-24-15,41-7-163 16</inkml:trace>
  <inkml:trace contextRef="#ctx0" brushRef="#br0" timeOffset="50938.9">27414 5842 789 0,'0'0'23'16,"0"0"-2"-16,0 0 0 16,0 0 7-16,0 0-13 15,0 0-9-15,24-47-6 16,-51 87-1-16,-10 18 1 16,-8 16 1-16,-2 5 0 15,8 5-1-15,2 0 1 0,13-4-1 16,10 0 0-16,14-7 1 15,0-9-1-15,32-14 0 16,7-14 0-16,6-18 1 16,-3-18-1-16,-3 0 0 15,-13-18 0-15,-1-12 1 16,-9-3 0-16,-5-9 0 16,-7 3 0-16,-4 0 0 15,0 10 1-15,-15 3 1 16,-19 8-3-16,-9 9 0 15,-9 9 0-15,-8 0-1 16,4 9-27-16,11 0-633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5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508 1 21556,'0'0'5397,"-23"18"-5172,14-11-204,-162 139 177,2 26 77,151-150-243,1 0 0,1 1 1,1 0-1,1 1 1,1 1-1,-15 42 0,24-58-26,2 1-1,-1-1 0,1 1 1,1 0-1,-1 14 0,11-32-528,15-23-4570,8-12-14627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5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26745,'0'0'1634,"95"176"-1570,-75-114 32,-10 0 0,-7 6-64,-3-6 0,0-3-32,-3-21-96,-14-23-5830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6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87 20147,'0'0'7986,"-1"-5"-7826,-2-2-134,2 19-33,1 21-22,7 7 44,13 48-1,3 15 15,0 70-23,-19-137 101,-4-35-11,4-6 368,2-28-243,3-54 0,2-16-236,-4 69 19,0-1-1,3 1 1,13-32 0,-17 50-7,2 1 1,0-1 0,0 1 0,1 1 0,1 0-1,1 0 1,0 1 0,15-14 0,-24 25-1,1 0 1,-1 0-1,1 0 1,0 0-1,-1 1 1,1-1 0,0 1-1,0 0 1,0 0-1,0 0 1,0 0-1,0 0 1,1 1-1,-1 0 1,0-1-1,0 1 1,0 0-1,0 0 1,1 1-1,-1-1 1,0 1-1,0 0 1,0-1-1,0 1 1,0 1 0,0-1-1,0 0 1,0 1-1,-1-1 1,1 1-1,0 0 1,-1 0-1,1 0 1,-1 0-1,0 1 1,0-1-1,0 0 1,0 1-1,0 0 1,2 3-1,11 20-19,-2 0 0,0 0 0,16 52 0,15 90 14,-39-147 8,-2 0 0,0 1 0,-1 23 0,-2-45-9,0 1-1,1 0 0,-1 0 0,0 0 0,0 0 0,0-1 1,0 1-1,0 0 0,-1 0 0,1 0 0,0 0 0,0-1 1,-1 1-1,1 0 0,0 0 0,-1 0 0,1-1 1,0 1-1,-1 0 0,1-1 0,-1 1 0,1 0 0,-1-1 1,-1 2-1,-30 1-1117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8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26457,'0'0'1634,"11"33"-1837,-2-3 192,-1-2 21,1 0 0,1-1 0,1 0 0,2-1-1,0 0 1,23 30 0,-20-33-5,2-1 0,1-1 0,1-1 0,0 0 0,2-2-1,30 21 1,-43-33 2,0 0 0,0-1 0,1 0-1,0 0 1,0-1 0,0-1 0,0 1 0,0-2-1,1 0 1,-1 0 0,1 0 0,0-2-1,-1 1 1,1-1 0,0-1 0,0 0 0,-1 0-1,1-1 1,-1-1 0,11-3 0,-1-4-54,-1-1 0,0 0 0,-1-2 0,-1 0 0,0-1 0,-1-1 0,0 0 0,-1-2 0,20-27 0,-27 33-55,-1-1-1,0 0 1,-1-1 0,0 1-1,-1-1 1,0 0 0,-1 0-1,5-28 1,-6 14 126,-1 0-1,-1 0 0,-4-43 0,2 58 71,0 0-1,-1 1 1,-5-15-1,7 23-18,-1 0 0,0 0 0,-1 0 0,1 0 0,0 0 0,-1 0 0,0 0 0,0 1 1,1-1-1,-1 1 0,-1-1 0,1 1 0,0 0 0,-1 0 0,1 0 0,-6-3 0,8 5-53,-1 0-1,1 1 1,-1-1 0,1 0 0,-1 0-1,1 1 1,-1-1 0,1 0 0,0 1-1,-1-1 1,1 1 0,0-1 0,-1 1-1,1-1 1,0 0 0,0 1-1,-1-1 1,1 1 0,0-1 0,0 1-1,0 0 1,0-1 0,-1 1 0,1-1-1,0 1 1,0-1 0,0 2 0,-7 46-74,2 0 1,3 1-1,3 56 1,-1-38 70,5 22 22,4 1 0,36 159-1,-34-185-32,-3 0 0,-2 1 0,-6 113 0,1-169-11,-2 1-1,1-1 0,-1 0 1,0 1-1,-1-1 0,0 0 1,-1 0-1,0 0 0,0 0 1,-1 0-1,0-1 0,-1 1 1,0-1-1,0 0 0,-11 12 1,14-18-78,0 0-1,0-1 1,1 0 0,-1 1-1,0-1 1,-1 0 0,1 0 0,0 0-1,0 0 1,0 0 0,-1-1 0,1 1-1,0-1 1,-1 0 0,1 1 0,0-1-1,-5 0 1,-16 0-2561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24599,'0'0'2883,"23"156"-2947,-20-94 128,-3-3-32,0-9 32,0-6 0,0-9 0,0-26-64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0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15855,'0'0'13036,"3"-3"-12972,-3 0-64,0-14-64,-3-10-1409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1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45 15727,'0'0'12748,"-9"3"-12524,9-1 32,13-2-192,26 0-64,17 0 65,22 0 31,11 0-64,12 0-32,4 0 0,-4-20-481,-6-10-4003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2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 24119,'0'0'3171,"5"15"-3134,-3-9-32,0 1 7,1 1 0,-1 0 0,1-1 0,1 0-1,0 0 1,0 0 0,0 0 0,0 0 0,1-1 0,1 0-1,-1 0 1,1 0 0,9 7 0,14 5 21,0-2 1,1-1-1,1-1 0,0-1 1,1-2-1,0-2 1,0 0-1,1-3 0,0 0 1,0-2-1,41-1 0,-73-3-32,0 0 0,1 0 0,-1 0 0,0 0 0,1 0 0,-1-1 0,0 1 0,0-1 0,1 1 0,-1-1-1,0 1 1,0-1 0,0 1 0,0-1 0,0 0 0,0 0 0,0 0 0,0 0 0,0 0 0,0 0 0,0 0-1,0 0 1,-1 0 0,1 0 0,0 0 0,-1 0 0,1 0 0,-1-1 0,1 1 0,-1 0 0,0 0 0,1-3 0,0-4 8,0-1 1,-1 1 0,0-1 0,-1-10 0,0-1 1,-8-181 539,11 325 75,24 81-671,7 78 76,-3 411-89,-30-691-902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3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17873,'0'0'10116,"0"11"-9940,13 272 225,-8-243-421,-2 0 1,-5 75-1,-2-101-1747,-8-7-3417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3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71 27514,'0'0'1217,"20"-26"-1217,19 8-64,-6-8-3075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4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247 170 17008,'0'0'10762,"-3"3"-10623,-16 27-191,-30 63 0,22-40 81,-82 191 164,106-237-189,0 0 1,0-1-1,0 0 1,-1 1-1,0-1 1,-5 5 0,6-10 16,3-1 91,-1-20 433,1 13-455,-4-46 92,2-1-1,7-77 1,1 105-189,1 0 0,1 1 0,1 0 0,15-28 0,-8 17 15,-8 15-5,0 1 0,2 0 0,0 0 0,2 1 0,0 1 0,28-33 0,-37 49-7,0 0-1,0 0 0,0 0 0,0 0 0,1 0 1,-1 1-1,1 0 0,-1 0 0,1 0 0,-1 0 0,1 0 1,-1 1-1,5-1 0,52 2 40,-37 0 8,-18-1-36,1 0-1,-1 1 1,0-1 0,0 1-1,0 0 1,0 1-1,-1-1 1,1 1 0,0 0-1,0 0 1,-1 0 0,1 1-1,-1 0 1,0 0-1,0 0 1,0 0 0,0 0-1,3 5 1,12 9-5,176 148 7,144 114 20,-323-266-22,-3-3-1,0 0 0,0-1-1,1 0 1,0-1 0,0 0 0,1-1-1,22 7 1,-33-14-17,-35 0-1217,-3-3-1184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6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21556,'0'0'5067,"-1"0"-5010,1-1 1,0 1-1,0-1 1,0 1-1,0 0 1,0-1 0,0 1-1,0 0 1,0-1-1,0 1 1,0-1 0,0 1-1,0 0 1,0-1-1,0 1 1,0-1 0,0 1-1,0 0 1,0-1-1,0 1 1,1 0-1,-1-1 1,0 1 0,0 0-1,1-1 1,-1 1-1,0 0 1,0-1 0,1 1-1,-1 0 1,0 0-1,1-1 1,8 3-57,0-1 1,0 1-1,0 1 1,0 0-1,-1 0 1,1 1-1,-1 0 1,0 1-1,11 7 1,-5-4-1,361 250 184,-241-160-146,-119-85 821,-15-34-2109,0 15-2269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22005,'0'0'4858,"29"36"-4735,-3-6-82,3 2 36,-1 2-1,-2 1 1,-1 1 0,-2 0 0,28 63-1,-23-28 144,-3 3 0,-3 0 0,22 139 0,-29-82-72,0 187-1,-15-300-146,0 0-1,-2 0 1,0 0 0,-1 0 0,-1-1 0,-7 22 0,7-29-1,0 0-1,-1 0 1,-1-1 0,0 1 0,0-1 0,0 0 0,-2-1 0,1 1 0,-1-1 0,0-1 0,-10 8 0,1-3-188,-1-1 0,-1-1-1,0 0 1,0-1 0,-1-1-1,0-1 1,-1-1 0,0-1-1,1-1 1,-32 3 0,-23-4-4916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6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34 179 14798,'0'0'12892,"7"-26"-12422,28-79-267,-34 103-198,0-1 1,0 0-1,0 1 0,1-1 1,-1 1-1,0-1 0,1 1 1,0 0-1,0-1 0,0 1 1,0 0-1,0 0 0,0 0 1,0 1-1,0-1 0,1 0 1,-1 1-1,1-1 0,-1 1 1,1 0-1,0 0 0,-1 0 1,1 0-1,0 1 0,0-1 1,0 1-1,-1 0 0,1-1 1,0 1-1,0 0 0,0 1 1,3 0-1,4-1-5,-9 0 0,6 0 0,0 0 0,1 0 0,-1 1 0,13 2 0,-18-2 0,1 0 0,0 1 0,0-1 0,-1 1 0,1-1 0,-1 1 0,1 0 0,-1 0 0,0 0 0,0 0 0,0 0 0,0 0 0,0 1 0,2 2 0,2 6-3,0 0-1,0 0 1,-1 0 0,-1 1-1,0 0 1,0 0 0,-1 0 0,-1 0-1,0 1 1,0-1 0,-1 1-1,-1-1 1,0 1 0,-1-1-1,0 1 1,-1-1 0,-1 0 0,0 0-1,0 1 1,-8 16 0,-7 1 6,-2-1 0,0-1 1,-2-1-1,-43 40 1,33-33 22,-51 66 0,82-99-26,0 0 1,0 0-1,0 1 1,0-1-1,1 0 0,-1 0 1,0 1-1,1-1 1,-1 0-1,1 1 1,0-1-1,-1 3 0,1-3 203,6-1 155,616-3 512,-571 5-1436,84 14 1,-127-15 329,24 1-2748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7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15727,'0'0'11333,"-4"0"-10580,-9 3-212,13-3-526,-1 0 0,1 0 0,0 0 0,-1 0-1,1 0 1,0 0 0,0 0 0,-1 0 0,1 0 0,0 0 0,0 0 0,-1 0-1,1 0 1,0 1 0,0-1 0,-1 0 0,1 0 0,0 0 0,0 0-1,-1 1 1,1-1 0,0 0 0,0 0 0,0 1 0,-1-1 0,1 0-1,0 0 1,0 1 0,0-1 0,0 0 0,0 0 0,0 1 0,0-1-1,0 0 1,-1 0 0,1 1 0,0-1 0,0 0 0,0 1 0,0-1 0,0 0-1,1 0 1,-1 1 0,0-1 0,0 0 0,0 1 0,0-1 0,0 0-1,0 0 1,0 1 0,0-1 0,1 0 0,-1 0 0,0 1 0,0-1-1,0 0 1,1 0 0,-1 0 0,0 1 0,0-1 0,1 0 0,15 5-21,312 9 43,-250-13-52,47-1-386,-29 0-1296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8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17649,'0'0'9321,"219"3"-8777,-117-12-320,9 0-128,-3 6-96,10 0-256,6-12-5253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8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9897,'0'0'18001,"0"14"-17899,0 0-117,-1 131 281,31 244 1,-16-307-190,2 4 2,-3 0 0,0 90 1,-13-47-54,0-121-6,0-1-1,-1 0 1,0 0-1,-2 11 1,2-16-59,0 0 1,0 1-1,1-1 1,-1 0-1,-1 0 1,1 0 0,0 0-1,-1 0 1,1 0-1,-1 0 1,1-1-1,-1 1 1,0-1-1,0 1 1,-3 2-1,3-3-216,-1 0 0,0 0 0,1 0 0,-1 0 0,0 0-1,0-1 1,1 1 0,-6-1 0,8 0 219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9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0 125 17392,'0'0'9700,"12"0"-9337,15 1-277,0 2-1,0 1 0,0 2 1,-1 0-1,49 20 0,136 67 108,-176-76-134,47 22 24,-1 4 1,113 80 0,-193-122-65,-1 0 0,1 0 0,0 0 1,0-1-1,0 1 0,0 0 0,0-1 1,0 1-1,0-1 0,0 1 1,0-1-1,0 1 0,0-1 0,0 0 1,0 0-1,0 1 0,0-1 0,0 0 1,0 0-1,0 0 0,1 0 0,-1 0 1,0 0-1,0-1 0,0 1 0,0 0 1,2-1-1,-2-1 51,1 0 1,0 0-1,-1 1 0,0-2 0,1 1 1,-1 0-1,0 0 0,0 0 1,0-1-1,1-1 0,4-12-240,35-60 180,56-78 0,12-20-14,-103 162 10,-4 8-3,0 1 0,-1-1 0,1 1-1,1 0 1,-1 0 0,0 0 0,1 0 0,4-5 0,-7 6 2,0 2 11,1 17-37,1 0 10,7 32 0,0-2-36,94 736 79,-90-685-16,1 141 0,-11-275-214,-3-11-688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30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580 53 21332,'0'0'5136,"-31"-9"-4731,19 6-360,-24-8 44,-1 2 1,0 2-1,0 1 0,-61-2 1,69 8-53,0 1 0,-1 2 0,-31 6 0,53-7-26,0 0 0,0 0 0,0 0 0,1 1 0,-1 0 0,1 1 0,0 0 0,-1 0 0,2 0 0,-1 1 0,0 0 1,1 0-1,0 1 0,0 0 0,1 0 0,-6 7 0,8-8-12,1 0-1,-1 0 1,1 0 0,0 0 0,0 1-1,1-1 1,-1 0 0,1 1 0,0-1 0,1 1-1,-1 0 1,1-1 0,0 1 0,1-1-1,-1 1 1,1-1 0,0 1 0,3 7-1,0-4 4,-1 0 0,1 0 0,1 0 0,0-1-1,0 0 1,1 0 0,0-1 0,0 1 0,14 11 0,146 111 149,-21-19-29,-118-87-101,0 1 0,45 55 0,-62-66-21,0 1 1,-1 0-1,0 0 0,-1 1 1,-1 0-1,0 0 1,-1 1-1,-1 0 0,-1 0 1,0 0-1,-2 0 0,1 1 1,-2 33-1,-27-50 331,-319-1 198,342 0-604,1 1-33,0-1 0,1 0 0,-1 1 1,0-1-1,1 0 0,-1 0 0,0 0 0,1 0 0,-1-1 1,0 1-1,1 0 0,-1-1 0,1 1 0,-1-1 0,0 0 1,1 1-1,-1-1 0,1 0 0,0 0 0,-1 0 0,1 0 1,0 0-1,-1 0 0,1 0 0,0 0 0,0-1 0,0 1 1,0 0-1,-1-4 0,-1-25-9336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31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25304,'0'0'3166,"0"3"-3108,15 289 7,-8-237-14,3-1-1,2 0 1,25 70-1,-34-116-49,0 1 1,-1 0-1,0-1 0,0 1 0,-1 0 0,0 0 1,-1 0-1,-1 15 0,-4-12-1181,-12-5-4313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31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1 177 23350,'0'0'4580,"180"-100"-4163,-108 79-225,-3 3-160,-7 7 64,-10 2-64,-9 0 0,-10 3 32,-4 3-64,-9 3 0,-1 0-96,-12 0-865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31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2851,'0'0'23510,"108"39"-22998,-46-33 97,-3-3-193,3-3-191,-6 0-97,3 0-64,3 0-64,-3-6 0,-10-3-128,-26 0-2531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6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25496,'0'0'433,"33"11"-97,-27-8-321,24 7 58,-1 1 1,0 2-1,-1 1 1,0 1 0,-1 1-1,-1 1 1,38 34-1,-16-4 193,-2 2-1,-3 2 1,-1 2-1,-3 1 1,53 99 0,-67-101-182,-1 0 0,-3 2 1,-2 0-1,-3 1 1,-2 1-1,-2 0 0,3 59 1,-9 160 59,-6-255-138,-1 1-1,-1-1 1,-1 0 0,-1 0-1,0 0 1,-2-1 0,0 0-1,-10 21 1,9-26-8,-1-1 0,0 0 0,-1 0 0,-1-1 0,1 0 0,-2 0 0,0-2 0,0 1 0,-1-1 0,0-1 0,-17 10 0,9-8-168,-1 0 0,0-2 0,-1 0 0,0-2 0,-1 0 1,1-2-1,-1 0 0,0-2 0,0 0 0,-45-2 0,-34-1-4656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32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18 104 18129,'0'0'8328,"-17"15"-6572,17-10-1755,0-3 0,0 0 0,0 0 0,0 1 1,0-1-1,0 0 0,0 0 1,1 0-1,-1 0 0,1 0 0,-1 0 1,3 4-1,-2-5 2,0 0 0,1 0 0,-1 0 0,1 0 0,-1 0 0,1-1 0,-1 1 0,1 0 0,0-1 0,-1 0 0,1 1 0,0-1 0,-1 0 0,1 1 0,0-1 0,0 0 0,2-1 0,54 2 414,0-3 1,74-12-1,112-32-91,35-6-303,-249 49-25,-20 3-5,-1-1 0,1 0-1,-1-1 1,0 0 0,1 0-1,13-6 1,-22 7-9,-1 1 1,1 0-1,0 0 1,-1-1-1,0 1 1,1 0-1,-1-1 1,1 1-1,-1-1 1,1 1-1,-1-1 1,0 1-1,1-1 0,-1 1 1,0-1-1,1 1 1,-1-1-1,0 1 1,0-1-1,0 1 1,1-2-1,0-16-1158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00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21652,'0'0'6268,"0"-14"-6007,0-31-61,0 40-123,0 20-66,1 14-74,18 197 69,-5-91 20,-4 15-14,-1-17 25,31 162-1,-30-257-976,1-1 1,22 46-1,-16-38-3047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00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17 154 23286,'0'0'4548,"-16"-62"-4388,48 47-127,21-3 31,6 1-64,9 2 64,8 3-32,2 3-32,7 3 0,-3 6-32,-7 0-609,-9 0-2530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00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18834,'0'0'5413,"0"12"-5253,3-10 32,26 1 97,11-3 223,12 0 97,14 0-385,15 0-32,5 0-192,2 0-64,-3 0-1441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01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 24599,'0'0'3091,"-24"11"-3021,5-4-63,5-2-5,1 0 0,0 1 0,-17 11 0,24-13 2,0 0 0,1 0 0,0 1 1,0-1-1,0 1 0,0 0 0,1 1 0,0-1 0,0 1 1,1 0-1,-1 0 0,-2 7 0,-1 7 2,0 0 1,1 1-1,1 0 1,1 0-1,1 0 0,1 0 1,1 1-1,0-1 1,4 28-1,-2-43-8,1-1 0,-1 1-1,1-1 1,0 0 0,0 0 0,1 0 0,-1 0-1,1 0 1,0 0 0,1-1 0,-1 1 0,1-1-1,0 0 1,0 0 0,0 0 0,0-1 0,1 0-1,-1 1 1,1-2 0,0 1 0,0 0 0,0-1-1,10 3 1,4 2 17,0-2 0,1 0 0,0-1 0,-1-1 0,31 1 0,-27-3 9,12 1 0,1-2-1,47-5 1,-75 4-21,1 0-1,-1-1 0,0 0 0,0 0 0,0-1 0,0 0 0,0 0 0,0-1 0,-1 0 0,0 0 0,0-1 0,0 0 0,0 0 0,-1 0 0,9-11 1,-12 14 0,-2-1 0,1 0 0,0 1 0,0-1 0,-1 0 0,0 0 0,1 0 0,-1 0 0,0 0 1,0 0-1,-1 0 0,1-1 0,-1 1 0,0 0 0,1 0 0,-1-1 0,-1-4 0,0 3 2,-1 1-1,1-1 0,-1 1 0,0-1 0,0 1 0,0 0 0,0 0 0,-1 0 0,0 0 0,-5-6 1,-7-5 5,-1 2 0,0 0 1,0 0-1,-26-13 0,34 21-8,-103-62-50,-118-51 0,181 99-1030,29 17-2387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02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15246,'0'0'11884,"16"-14"-11569,56-43-225,-71 55-88,1 1-1,0 0 0,0-1 0,0 1 0,0 0 0,0 0 0,0 1 1,0-1-1,1 0 0,-1 1 0,0-1 0,0 1 0,1 0 0,-1 0 1,0-1-1,0 2 0,1-1 0,-1 0 0,0 0 0,0 1 0,1-1 1,-1 1-1,0 0 0,0-1 0,0 1 0,0 0 0,0 0 0,0 1 1,0-1-1,0 0 0,0 1 0,-1-1 0,1 1 0,-1-1 0,1 1 1,1 3-1,4 1 10,12 15 23,0 0-1,-2 2 1,0 0 0,-1 1 0,-2 1 0,0 0-1,-2 1 1,16 46 0,-28-70-23,0-1 112,0-24 58,0-11-159,-1 7-18,1 1-1,1-1 1,1 1-1,11-49 0,-11 69-5,-1 0 0,1 0 0,1 1 0,-1-1 0,1 1 0,0-1 0,0 1 0,1 0 0,0 0 0,-1 0 0,2 0 0,-1 1 0,0 0 0,1 0 0,0 0-1,0 0 1,0 1 0,0 0 0,1 0 0,-1 0 0,1 1 0,0 0 0,0 0 0,0 0 0,0 1 0,10-2 0,24 2-163,-46 16-567,-15 0-1206,-4 0-2407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2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49 217 19154,'0'0'8542,"0"-12"-8297,0-99 166,0 81 582,0 30-966,0-21 37,0 21-64,1-2 0,-1 1 0,0 0 0,1-1 0,-1 1 0,0-1 0,0 1 0,0 0 0,0-1 0,-1 1 0,1-1 0,0 1 0,-1-2 0,-1 3 5,2 0-3,-1 0-1,1-1 0,0 1 1,0 0-1,0 0 1,0 0-1,0 0 0,0 0 1,0 0-1,-1 0 1,1 0-1,0-1 0,0 1 1,0 0-1,0 0 1,0 0-1,0 0 1,0 0-1,0 0 0,0-1 1,0 1-1,0 0 1,0 0-1,0 0 0,0 0 1,0-1-1,0 1 1,0 0-1,0 0 0,0 0 1,0 0-1,0 0 1,0-1-1,0 1 0,0 0 1,0 0-1,0 0 1,0 0-1,0 0 0,0 0 1,0-1-1,0 1 1,1 0-1,-1 0 0,0 0 1,0 0-1,0 0 1,0-1 1,1 1 0,-1-1 1,0 1-1,0-1 0,1 1 1,-1-1-1,0 1 1,0-1-1,0 1 0,0-1 1,0 1-1,0-1 0,0 0 1,0 1-1,0-1 0,0 1 1,0-1-1,0 1 0,0-1 1,-1 1-1,1-1 1,0 1-1,0-1 0,-1 1 1,1-1-1,-1 0-5,1 1 0,0 0 0,0 0 1,0 0-1,-1 0 0,1 0 0,0-1 0,0 1 0,0 0 1,-1 0-1,1 0 0,0 0 0,0 0 0,-1 0 0,1 0 1,0 0-1,0 0 0,0 0 0,-1 0 0,1 0 0,0 0 0,0 0 1,-1 0-1,1 0 0,0 0 0,0 0 0,-1 0 0,1 1 1,0-1-1,0 0 0,0 0 0,-1 0 0,1 0 0,0 0 0,0 1 1,0-1-1,0 0 0,-1 0 0,1 0 0,0 0 0,0 1 1,0-1-1,0 0 0,0 0 0,0 1 0,0-1 0,-1 0 1,1 0-1,0 0 0,0 1 0,0-1 0,0 0 0,0 0 0,0 1 1,-9 60-13,3 0 0,3 0 1,4 70-1,0-44 10,4 146 3,-4 145 34,-2-240-33,-2 25 0,3-157 3,0-4-2,0 1 1,-1-1 0,1 1 0,0-1 0,-1 1 0,1-1-1,-1 0 1,0 1 0,0-1 0,0 0 0,0 1 0,0-1-1,0 0 1,-1 0 0,-2 3 0,4-5 190,-1-7-198,-1 10-28,-2 13-22,4 38 184,1-59-129,0-1 0,0 1-1,0-1 1,1 0 0,0 1 0,0 0-1,0 0 1,0-1 0,1 1 0,0 1 0,0-1-1,7-8 1,3-3-7,32-28 0,-35 36 7,0 0 0,0 0 0,0 1 0,1 1 0,0 0 0,0 0 0,0 1 0,1 1 0,12-4 0,-2 3-4,1 1-1,-1 2 1,1 0-1,23 1 1,-35 1-14,-1 2 0,1-1 1,-1 1-1,0 0 0,0 1 1,0 1-1,0-1 0,0 1 1,-1 1-1,0 0 0,0 0 1,0 1-1,-1 0 0,1 1 0,10 11 1,-10-15-1338,8-3-2301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3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602 72 23350,'0'0'4975,"-35"-14"-4766,-116-38-60,146 51-146,0 0 1,-1 0-1,1 0 0,0 0 0,0 1 1,-1 0-1,1 0 0,0 1 1,-1-1-1,1 1 0,0 0 0,0 0 1,0 1-1,0 0 0,0 0 0,0 0 1,0 0-1,1 1 0,-1 0 1,1 0-1,-1 0 0,1 0 0,0 1 1,-6 7-1,-6 3 1,-18 14-1,2 2 0,0 1 1,3 1-1,-30 41 1,48-58-3,1 1-1,1 1 1,0 0 0,1 0-1,0 0 1,2 1 0,0 0 0,1 1-1,1-1 1,0 1 0,2 0 0,-1 21-1,3-35 0,0-1 0,0 1 0,1-1-1,0 0 1,0 1 0,0-1 0,0 0-1,0 1 1,1-1 0,0 0 0,0 0-1,0 0 1,0-1 0,1 1 0,0 0-1,3 4 1,-1-4-1,1 1 0,-1-1 0,1 0 0,-1-1 0,1 1 0,0-1 0,1 0 1,-1-1-1,12 4 0,10-1-4,-1 0 1,1-2-1,0-1 1,33-2-1,-48 0 4,7 0-1,0-1 1,0-1-1,0-1 1,0-1-1,0-1 1,-1-1-1,0 0 1,0-1-1,-1-1 1,1-1-1,-2-1 1,1 0-1,-2-1 1,1-1-1,-1-1 0,-1 0 1,-1-1-1,0-1 1,0 0-1,20-30 1,-28 35 4,-1-1 0,0 1 0,-1-1 0,0 0 0,0 0 0,-1 0 1,3-21-1,-3-2 6,-1-44 0,-2 63-9,0 2 8,-1 0 1,-1 1 0,1-1-1,-5-14 1,4 21-7,0 0 0,0 0 0,0 1 0,-1-1-1,0 1 1,0-1 0,0 1 0,-1 0 0,1 0 0,-8-7 0,10 25-88,1 3 82,2 0 0,0 0 0,1 0-1,0 0 1,1-1 0,1 1 0,1-1-1,0 0 1,14 24 0,10 8-14,53 67 0,-9-15-384,-44-53-4275,0-7-10969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3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334 1 26105,'0'0'2605,"-28"0"-2418,-13 0-174,-41 6 0,71-4-15,0 1 0,0 0 0,0 1 0,1 0 0,0 1 0,0 0-1,0 1 1,0 0 0,1 0 0,0 1 0,1 1 0,-1-1 0,1 1-1,-12 16 1,19-23 2,-1 2-3,-1-1 0,1 1 0,0 0 0,0 0-1,0 0 1,0 0 0,0 1 0,1-1 0,-1 0 0,1 1-1,0-1 1,0 1 0,1 0 0,-1-1 0,0 5 0,1-5 0,1 0 0,-1-1 0,1 1 0,0-1 0,-1 1 0,1-1 0,0 0 0,0 1 0,0-1 1,1 0-1,-1 1 0,1-1 0,-1 0 0,1 0 0,0 0 0,0 0 0,-1-1 0,1 1 0,1 0 1,-1-1-1,0 0 0,4 3 0,35 16 10,1-3-1,73 22 1,-71-26 13,0 2 0,74 37 0,-101-43-19,0 1 0,-1 1 0,0 1 0,-1 0-1,26 27 1,-40-38-1,0 0 0,1 1 0,-1-1-1,0 0 1,0 1 0,0-1 0,0 1-1,0-1 1,-1 1 0,1-1 0,0 1-1,-1 0 1,1-1 0,-1 1 0,0 0 0,1-1-1,-1 1 1,0 0 0,0 0 0,0 1-1,-1-1 1,1-1-1,-1 1 1,0-1-1,0 1 0,0-1 1,1 0-1,-1 0 1,0 1-1,-1-1 1,1 0-1,0 0 0,0 0 1,0 0-1,-1 0 1,1 0-1,0 0 1,-3 0-1,-8 4-1,-1-1-1,1 0 1,0-1 0,-20 2 0,14-2 7,-45 8-831,0-4 1,-101-1-1,133-6-5036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4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 0 25945,'0'0'1686,"-21"9"-1616,-3 1-73,-38 24 1,60-33-1,0 1 1,1 0-1,-1 0 1,0 0-1,0 0 1,1 0-1,-1 0 1,1 0-1,0 1 1,0-1-1,0 1 1,0-1-1,0 0 1,0 1-1,1 0 1,-1-1-1,1 1 1,-1-1-1,1 1 1,0 0-1,0-1 1,1 1-1,-1 0 1,0-1-1,1 1 1,-1-1-1,1 1 1,0-1-1,0 1 1,0-1-1,2 3 1,-3-4 1,7 13 1,0-1-1,1 0 0,0 0 1,1-1-1,17 19 0,-2-1 11,22 27 48,3 2-12,73 119-1,-119-173-48,5 13 17,-8-18-12,0 1-1,1 0 1,-1-1 0,0 1 0,-1-1-1,1 1 1,0 0 0,0-1 0,0 1-1,0-1 1,0 1 0,-1 0-1,1-1 1,0 1 0,0-1 0,-1 1-1,1-1 1,0 1 0,-1-1 0,1 1-1,-1-1 1,1 0 0,-1 1-1,1-1 1,-1 1 0,1-1 0,-1 0-1,1 1 1,-1-1 0,1 0 0,-1 0-1,1 0 1,-2 1 0,-28 9 28,-1-1 1,0-1 0,-61 7-1,-102-6-3,176-9-39,11 1 3,0 0 0,0-1-1,0 0 1,0-1 0,0 1 0,0-1 0,0-1-1,0 1 1,1-1 0,-1 0 0,-7-4-1,13 5-62,0 0 0,0 0 0,0 0 0,1 0-1,-1 0 1,0 0 0,1 0 0,-1 0 0,1 0-1,-1 0 1,1 0 0,0 0 0,-1 0 0,1 0-1,0 0 1,0 0 0,0 0 0,0-1 0,0 1-1,0-2 1,2-30-5683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7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1 25624,'0'0'1100,"-20"34"-556,2-6-495,0 0-40,1 1 0,1 1 0,1 0 0,2 1 0,1 1 0,-9 38 1,5 11 117,-11 158-1,25 85 42,2-303-164,1 1-1,1-1 1,1 1 0,0-1-1,2 0 1,1 0-1,0-1 1,2 0-1,0 0 1,1 0-1,1-1 1,1-1 0,1 1-1,19 22 1,-11-20 1,0-1 1,2-1-1,0-1 1,1 0-1,1-2 1,0-1-1,44 20 1,-28-18-46,1-2 0,0-1 0,1-2 1,60 8-1,42-4-948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1 26970,'0'0'1371,"-18"30"-1301,-54 105-17,68-126-52,0-1 0,1 1 0,0 0 0,1 0 0,-1 0 0,2 0 0,-1 1 0,2-1 0,-1 1 0,2 17 0,0-2-1,-1-18 4,0 1 0,1-1 0,0 1 0,0-1 0,0 0 0,1 1 0,5 13 0,-4-17-2,-1 1-1,1-1 1,-1 0-1,1 0 1,1 0-1,-1-1 1,0 1-1,1-1 1,0 1-1,0-1 1,0-1-1,0 1 1,4 2-1,6 1-1,0-1 1,1-1-1,-1 0 0,1-1 0,-1-1 0,1 0 0,0-1 0,0-1 0,18-1 0,-22 1 15,-1 0-7,1 0-1,-1 0 0,0-2 0,1 1 0,-1-1 1,0-1-1,0 1 0,0-2 0,-1 0 1,1 0-1,-1 0 0,0-1 0,0-1 0,0 1 1,-1-1-1,12-12 0,-10 9 21,0 0 0,-1-1 0,0 0 1,0-1-1,-1 0 0,-1 0 0,0-1 0,-1 0 0,0 0 0,0 0 0,-1-1 0,-1 0 0,0 0 0,-1 0 1,-1 0-1,0-1 0,0 1 0,-2-25 0,0 35-22,0-1 0,-1 0 0,1 0 0,-1 1 0,0-1 1,0 0-1,0 1 0,-1-1 0,1 1 0,-1-1 0,0 1 0,0 0 0,0 0 0,0 0 0,-5-5 1,3 4-11,-1 0 1,0 1 0,0-1 0,0 1 0,0 0 0,-1 0 0,1 0-1,-12-3 1,-5 1-15,-1 0 0,0 2 0,1 0 0,-30 1 0,-174 2-2016,127 8-5029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5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 24439,'0'0'3646,"30"-2"-3523,-8 0-108,-6 0-7,-1 1-1,1 1 0,28 2 1,-37-1 1,1 1 0,0-1 1,-1 1-1,0 1 0,1 0 1,-1 0-1,0 0 0,0 1 0,-1 0 1,1 0-1,-1 1 0,11 9 1,0 2 6,-1 2 0,0 0 1,-2 0-1,0 2 0,-1 0 1,0 0-1,-2 1 0,-1 0 1,0 1-1,-2 0 0,0 1 1,-2 0-1,0 0 0,-2 1 1,3 29-1,-6-28-18,1 10 14,-1 0-1,-6 53 0,3-82-17,1-1 0,-1 0 0,0 0 0,0 0 0,-1 0 0,1-1 0,-1 1 0,0-1 0,-5 6 0,8-9 7,-1-1 0,1 1 0,-1 0-1,0 0 1,0 0 0,1 0 0,-1-1 0,0 1 0,0 0-1,0-1 1,0 1 0,0 0 0,0-1 0,0 0 0,0 1-1,0-1 1,0 1 0,0-1 0,0 0 0,0 0-1,-1 0 1,1 0 0,0 0 0,0 0 0,0 0 0,0 0-1,0 0 1,0 0 0,0-1 0,-1 1 0,1 0 0,0-1-1,0 1 1,0-1 0,0 1 0,0-1 0,0 1 0,1-1-1,-1 0 1,0 1 0,0-1 0,0 0 0,1 0 0,-1 0-1,0 0 1,1 0 0,-1 0 0,0 1 0,1-1 0,-1-1-1,1 1 1,-1-1 0,-6-14 14,0-1 0,0 0 0,2 0 0,0 0 0,1-1 0,1 0 0,-2-19 1,0-135 58,5 136-66,1 18-9,0 1 0,2-1 0,-1 1 0,2 0 0,1-1 0,0 2 0,1-1 0,0 1 0,2-1 0,0 2 0,16-25 0,-16 29 0,0 0-1,0 1 1,1 0-1,0 1 1,1 0-1,0 0 1,0 1-1,1 1 1,0 0-1,0 0 1,1 1-1,0 0 1,0 1-1,0 0 1,1 1-1,17-3 1,-10 3-10,0 2 0,0 1 0,0 0 0,38 5 0,-51-4 11,0 1-1,-1 0 1,1 1-1,-1-1 1,0 1-1,0 1 1,0-1-1,0 1 1,0 0-1,0 0 1,-1 1-1,1 0 1,-1 0-1,0 0 1,0 1-1,0-1 1,-1 1-1,5 7 1,-7-10-11,-1 0 0,0 0 0,0 0 1,0 0-1,0 0 0,0 0 1,0 0-1,-1 0 0,1 1 0,-1-1 1,1 0-1,-1 0 0,0 1 1,0-1-1,0 0 0,0 0 0,0 1 1,0-1-1,-1 0 0,1 0 1,-1 1-1,0-1 0,0 0 0,1 0 1,-1 0-1,0 0 0,-1 0 1,1 0-1,0 0 0,-1 0 0,1-1 1,-1 1-1,1 0 0,-1-1 1,0 1-1,-3 1 0,-5 3-157,-1 1 0,1-2 0,-1 0 0,-1 0 0,-16 4 1,-4 0-577,-1 0 1,0-3 0,0-1 0,-59 2 0,88-7-2807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6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102 109 25176,'0'0'1767,"36"5"-1351,120 15-95,-138-17-293,0-1 0,-1-1 0,1-1 1,0 0-1,0-1 0,0-1 1,-1-1-1,1 0 0,26-10 0,-42 12-11,1 1-1,-1-1 0,1 0 0,-1-1 1,1 1-1,-1 0 0,0-1 0,1 1 0,-1-1 1,0 0-1,0 0 0,0 0 0,-1 0 1,1 0-1,0 0 0,-1 0 0,1-1 0,1-3 1,-3 4 1,1 0 1,-1 1-1,0-1 0,0 0 1,0 1-1,0-1 1,0 0-1,0 0 1,-1 1-1,1-1 1,0 0-1,-1 1 1,1-1-1,-1 0 1,0 1-1,0-1 1,0 1-1,1-1 1,-1 1-1,0-1 1,-1 1-1,1 0 0,0 0 1,0-1-1,-1 1 1,1 0-1,0 0 1,-1 0-1,1 0 1,-4-1-1,-6-3-12,0-1-1,0 2 1,-1 0-1,1 0 1,-1 1 0,0 0-1,0 1 1,-15 0-1,-103-1 33,112 4-35,8-1-2,0 1 0,0 1 0,0-1-1,0 2 1,1-1 0,-1 1 0,1 1 0,-1-1 0,1 2 0,1-1-1,-1 1 1,0 1 0,1 0 0,0 0 0,1 0 0,-1 1-1,1 0 1,1 0 0,-1 1 0,1 0 0,-8 15 0,5-9-1,2 1 0,0 0 0,1 1 1,0 0-1,1 0 0,1 0 0,1 0 0,0 1 1,1-1-1,1 1 0,0 0 0,3 21 0,-1-33 2,0 1-1,0 0 0,0-1 0,1 1 0,0-1 0,0 1 0,1-1 0,0 0 0,0 0 0,0 0 1,0 0-1,1-1 0,0 1 0,0-1 0,0 0 0,0 0 0,0 0 0,1-1 0,0 1 0,0-1 1,0 0-1,10 4 0,5 1 4,-1-1 1,1-1-1,1-1 1,-1-1 0,28 3-1,203 4-137,-83-17-3281,-29-8-7450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6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492 154 26809,'0'0'897,"-40"-21"-395,-131-67-139,152 79-274,1 1-1,-1 1 1,-38-10 0,43 15-45,-1 1 1,0 0-1,-23 2 1,31 0-39,4-1-5,-1 0 0,1 1 0,0 0 0,0 0-1,0 0 1,0 0 0,0 0 0,0 1 0,0-1 0,0 1-1,0 0 1,1 0 0,-1 0 0,1 0 0,-1 0 0,1 0-1,0 1 1,0-1 0,0 1 0,0 0 0,0 0 0,1-1-1,-1 1 1,1 0 0,0 0 0,0 1 0,0-1 0,-1 4 0,-1 7-10,0-1 1,1 1-1,1 0 1,0 0-1,1 18 1,1-29 6,-1 1 0,0-1 0,1 0 0,0 1 1,0-1-1,0 0 0,0 0 0,0 0 1,0 0-1,1 0 0,0 0 0,0 0 0,0 0 1,0-1-1,0 1 0,3 3 0,0-2 5,0-1-1,0 1 0,1 0 0,-1-1 1,1 0-1,0-1 0,0 1 0,7 1 0,6 1-11,0-1-1,1-1 0,-1-1 1,33 0-1,-46-1-17,0-1 0,1 0 0,-1 0 0,0 0 0,0-1 0,1 0 0,-1 0 0,0-1 0,0 1 0,0-1 0,0-1 0,-1 1 0,1-1 0,-1 0 0,1 0 0,-1-1 0,7-6 0,-3 3 23,-1 0 0,1 0 0,0 0 0,1 1 1,-1 1-1,19-8 0,-25 11 0,1 1 0,-1 0 1,0 0-1,1 0 0,-1 1 0,1 0 1,0-1-1,-1 1 0,1 0 0,-1 0 1,1 1-1,-1-1 0,1 1 0,-1 0 1,1 0-1,-1 0 0,1 0 1,-1 1-1,0-1 0,0 1 0,0 0 1,0 0-1,0 0 0,0 0 0,0 0 1,2 3-1,5 8 4,0 0 0,-1 0 0,0 0 0,-1 1 0,0 1 0,-2-1 0,1 1 0,3 16 0,1 5 9,-2 1 0,6 53 0,-9-35-9,-2-1 1,-3 1 0,-10 85 0,5-105 3,-3-1 0,0 0 0,-3 0 0,0-1 0,-2 0 1,-26 49-1,32-70-2,-1-1 1,0 1 0,-1-1 0,-1 0 0,-9 10 0,14-18 31,0 0 0,0 1 0,0-1 0,0 0 0,0-1 1,-1 1-1,1-1 0,-1 0 0,1 0 0,-1 0 0,0-1 1,0 0-1,0 0 0,0 0 0,0 0 0,-5-1 1,7 0-13,1 0 1,0 0 0,0-1 0,0 1 0,0 0 0,0-1 0,0 0 0,0 0 0,0 1 0,0-1 0,0 0 0,0-1 0,0 1 0,0 0 0,1 0 0,-1-1 0,0 1 0,1-1 0,-2-2 0,-1 0 0,1-1 0,1 0 0,-1 0 0,1 0 0,-1 0 0,1 0 0,-1-9 0,-2-8 10,2-1 0,-2-42 0,5 63-28,-2-21 0,2 0 1,0 0-1,2 0 0,0 0 1,2 0-1,0 1 0,2-1 1,0 1-1,1 0 0,2 1 1,17-35-1,-3 18-98,2 1-1,2 1 1,1 1-1,1 1 1,37-32-1,-43 46-2011,1 2 0,37-24 0,-3 12-20898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0 209 27482,'0'0'555,"29"-6"-347,-7 0-182,-10 2-18,1 0 0,0 1 0,0 0 0,0 1 0,0 1 0,0 0 0,0 0 1,1 2-1,-1-1 0,0 2 0,0 0 0,0 0 0,16 6 0,-16-2 0,0 0-1,0 1 0,-1 1 1,0 0-1,0 1 0,-1 0 1,0 0-1,-1 1 1,0 1-1,0 0 0,-1 0 1,0 1-1,-1 0 0,-1 0 1,0 1-1,-1 0 1,0 0-1,-1 1 0,0-1 1,5 27-1,-7-22-7,-1 1 1,-1 1-1,-1-1 0,0 0 1,-4 24-1,3-35 7,-1 0-1,0 1 1,0-1 0,-1 0 0,0 0-1,0 0 1,-1 0 0,0-1-1,0 1 1,-1-1 0,0 0 0,0-1-1,-10 11 1,12-15 10,0 0 0,1 1-1,-1-1 1,0-1 0,0 1 0,0 0 0,-1-1-1,1 1 1,0-1 0,-1 0 0,1 0 0,-6 0-1,8 0 3,-1-1 0,1 0 0,-1-1-1,1 1 1,-1 0 0,1 0 0,-1-1 0,1 1-1,-1-1 1,1 1 0,-1-1 0,1 1 0,0-1-1,-1 0 1,1 0 0,0 0 0,0 0 0,-1 0-1,1 0 1,0 0 0,0 0 0,0 0 0,0 0-1,1-1 1,-1 1 0,0 0 0,0-1-1,1 1 1,-1 0 0,0-3 0,-4-14 4,0 0-1,1-1 1,1 1 0,1-1-1,0-21 1,2-1-11,8-59 0,-4 73-12,2-1 1,1 1-1,1 1 1,1-1-1,1 1 0,21-36 1,-22 46-13,0 1 0,1 0 0,0 0 1,1 2-1,1-1 0,0 1 0,1 1 0,1 0 1,-1 1-1,2 0 0,18-10 0,-24 17-87,0 0 1,1 0-1,-1 1 0,1 0 0,16-2 1,44 2-1189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7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18 263 26457,'0'0'1239,"28"-6"-1159,97-22 21,-111 25-59,-1 0 0,0-1 1,0-1-1,0 0 0,0-1 0,-1 0 1,0-1-1,0 0 0,-1-1 0,11-9 0,-20 15-17,0 1 0,-1 0-1,1 0 1,-1 0-1,0-1 1,1 1-1,-1-1 1,0 1-1,0-1 1,0 0-1,0 1 1,0-1-1,0 0 1,0 0-1,-1 1 1,1-1 0,-1 0-1,1 0 1,0-4-1,-2 5-9,1-1 0,-1 1-1,1-1 1,-1 1 0,1 0 0,-1-1-1,0 1 1,0 0 0,0-1 0,0 1-1,0 0 1,0 0 0,0 0 0,0 0-1,0 0 1,0 0 0,-1 0-1,1 0 1,-2-1 0,-7-3 15,0 1 0,0 0 0,-1 0 0,1 1 1,-13-2-1,5 1 9,0 1 0,0 1-1,0 1 1,-1 0 0,1 1 0,-26 4 0,40-3-38,0 0 0,0 1 0,0 0-1,0 0 1,0 0 0,1 0 0,-1 0 0,0 1 0,1 0 0,0-1 0,0 1-1,0 1 1,0-1 0,0 0 0,0 1 0,1-1 0,0 1 0,-1 0 0,2 0-1,-1 0 1,0 0 0,-1 5 0,-2 8-2,1-1 0,0 1 1,1-1-1,-1 25 0,3-30 1,-1 13 1,2 46 1,1-63-3,0 0-1,0-1 1,0 1 0,1-1 0,0 1 0,0-1 0,0 0 0,1 0 0,0 0 0,0 0-1,8 10 1,-3-8-2,1 0-1,0-1 0,0 0 0,0-1 0,1 1 0,0-2 1,0 0-1,1 0 0,-1-1 0,1 0 0,0 0 0,0-1 1,1-1-1,20 2 0,17 0 5,0-2 0,54-5 0,-83 2-5,-4 0-7,0-1 0,0 0 0,0-2 0,0 1 0,-1-2 0,0 0 0,1-1 0,-2 0 0,1-1 0,25-17 0,-24 12 7,-1 0 0,-1-1 0,0 0 1,-1-1-1,0-1 0,-1 0 0,-1 0 1,17-31-1,-4-4 15,-3 0 1,18-62 0,-17 49 17,-22 62-30,0 0 1,0 0-1,1 0 1,-1 0-1,0 0 1,1 0 0,-1 0-1,1 0 1,-1 1-1,1-1 1,0 0-1,-1 0 1,1 0-1,0 1 1,0-1-1,-1 0 1,1 1-1,0-1 1,0 0-1,0 1 1,0-1-1,0 1 1,0 0-1,0-1 1,0 1-1,0 0 1,0 0-1,0-1 1,0 1 0,0 0-1,0 0 1,0 0-1,0 0 1,0 0-1,0 1 1,1-1-1,2 1 0,0 1 0,-1-1-1,0 1 1,1 0 0,-1 0-1,0 0 1,0 0 0,0 1-1,0-1 1,2 4 0,14 14 5,-2 1 0,-1 0 0,0 1-1,-1 1 1,-2 1 0,0 0 0,-2 0 0,-1 1 0,0 1 0,-2-1 0,-1 2 0,-1-1 0,-2 1 0,3 30 0,-6-23 4,1-17 1,-1 0 1,-1-1-1,-4 33 1,3-45-9,0 0 0,0 0 0,0 0 0,0 0 0,-1-1 0,0 1 0,1 0 0,-1-1 0,-1 1 0,1-1 0,0 1 0,-1-1 0,0 0 0,1 0 1,-1 0-1,-1-1 0,1 1 0,0-1 0,-1 1 0,1-1 0,-4 2 0,-7 0-1,1-1 0,0 1 0,-1-2 0,0 0 0,1-1 0,-1 0 0,-23-2 0,14 1 0,8 0-17,0-1 1,1 0-1,-17-3 0,28 3-19,-1 0-1,1 0 1,-1 0 0,1 0-1,0 0 1,0-1 0,0 1-1,-1-1 1,1 0-1,1 0 1,-1 0 0,0 0-1,0 0 1,1-1-1,-1 0 1,1 1 0,0-1-1,-3-4 1,4 4-157,0 0 1,0 0 0,1 0-1,-1 0 1,0 0-1,1 0 1,0 0-1,0-5 1,0 8 184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8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519 170 24215,'0'0'4853,"-34"-26"-4485,34 26-368,-148-106 181,138 100-166,0 1-1,0 0 0,0 1 0,-1 0 1,0 1-1,0 0 0,0 0 0,0 1 1,0 1-1,0 0 0,-1 0 0,-18 2 1,4 0 24,2-1-7,15-1-27,1 1 0,-1 0 0,1 0 0,-1 1 0,1 0 0,-17 5-1,22-5-6,1 1 0,-1-1 0,1 1-1,-1 0 1,1-1 0,0 1 0,0 0-1,0 1 1,0-1 0,0 0 0,0 0-1,0 1 1,1-1 0,0 1 0,-1 0-1,1-1 1,0 1 0,0 0 0,0 0-1,1-1 1,-1 1 0,0 0 0,1 0-1,0 4 1,-1 2-3,1 1 0,0-1 0,1 0 0,0 0 0,0 1 0,1-1 0,0 0 0,0 0 0,1-1-1,1 1 1,7 14 0,5 5 15,1-2-1,24 29 1,7 10 17,-20-22-18,-2 1 1,-2 1-1,31 79 0,-52-114-10,0 1 0,0-1 0,2 22-1,-5-30 2,1 0-1,-1-1 0,0 1 0,0 0 0,0-1 1,0 1-1,0 0 0,0-1 0,-1 1 0,1 0 0,0 0 1,-1-1-1,1 1 0,-1-1 0,0 1 0,0-1 0,1 1 1,-1-1-1,0 1 0,0-1 0,0 0 0,-1 1 1,1-1-1,0 0 0,0 0 0,-1 0 0,1 0 0,-1 0 1,1 0-1,0 0 0,-1 0 0,-2 0 0,-12 2 7,0 0 0,0-2 0,0 0-1,0 0 1,-1-2 0,1 0 0,0 0 0,0-2-1,0 0 1,1-1 0,-19-7 0,29 8-7,0 0 1,0 0 0,0-1 0,1 1-1,-1-1 1,1-1 0,0 1-1,0-1 1,1 1 0,-1-1 0,1 0-1,0 0 1,0-1 0,1 1-1,-1 0 1,1-1 0,0 0 0,1 1-1,-1-1 1,1 0 0,0 0-1,1 0 1,0 0 0,0 0 0,0 0-1,0 0 1,1 0 0,0 0-1,0 1 1,1-1 0,-1 0 0,1 0-1,1 1 1,-1 0 0,1-1 0,0 1-1,5-7 1,4-3-34,0 1 1,0 1-1,1 0 1,1 0-1,0 2 1,20-13-1,6-1-265,56-27 0,-58 35-252,0 1 1,1 2-1,1 1 0,80-14 1,-82 22 1619,53 1 1005,-90 6-1866,54 103 294,6 13-328,-54-104-332,-1 2 0,-1-1 0,-1 1 0,0-1 0,3 32 0,-6-27-1892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8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29180,'0'0'160,"62"162"-10026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8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96 182 26425,'0'0'710,"1"29"-614,7 93 150,-7-112-188,-1-1 0,2 0 0,-1 1 0,1-1 0,1 0 0,-1 0 0,1 0 0,1 0 0,0 0 0,0-1 0,1 1 0,0-1 0,0 0 0,9 8 0,-8-10-7,1-1 1,-1 0-1,1-1 1,1 1-1,-1-2 1,1 1-1,-1-1 1,1 0-1,0 0 1,0-1-1,0 0 1,0 0-1,17 0 0,3 1 10,0-1 0,0-1 0,0-1 0,30-5 0,-54 4-46,1 0 0,-1 0 0,0-1 0,0 0 0,0 0 0,0 0 0,0 0 0,0 0 1,0-1-1,-1 0 0,1 0 0,-1 0 0,1 0 0,-1 0 0,-1-1 0,1 1 0,0-1 0,-1 0 0,1 0 1,-1 0-1,0 0 0,-1 0 0,1 0 0,-1-1 0,0 1 0,2-8 0,-1-5 43,0-1-1,-1 1 1,-1-1-1,0 1 1,-5-29-1,3 31-48,-2 0 0,0 0 0,-1 0 0,0 0-1,-1 1 1,-1 0 0,0 0 0,-1 0-1,0 1 1,-1 0 0,-1 1 0,-21-22 0,20 24-17,1 0 1,-1 1 0,-1 0 0,0 1-1,0 1 1,-1 0 0,0 0 0,0 1-1,0 1 1,-1 0 0,0 1 0,0 0-1,0 1 1,-19-1 0,18 3-39,-1 1 1,0 1-1,0 0 1,0 1-1,-17 5 1,26-6-46,1 1 0,0 0 0,0 0-1,0 1 1,0 0 0,0 0 0,0 0 0,1 1 0,0 0 0,0 0 0,0 0 0,0 1 0,0-1 0,-5 9 0,7-8-283,1 0-1,-1 0 1,1 0 0,0 0-1,1 0 1,-1 0-1,0 9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9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26937,'0'0'1330,"28"1"-1037,-8 0-231,-1 0-1,0 2 1,38 9-1,-54-11-48,0 1 1,0-1-1,0 1 1,0 0-1,0 0 0,-1 0 1,1 0-1,-1 0 1,1 1-1,-1-1 0,0 1 1,0-1-1,0 1 1,0 0-1,0 0 1,-1 0-1,3 6 0,-1 2 44,0-1-1,-1 1 0,2 20 0,-2-15 1,2 28 118,-2 58-1,0 20-26,1-110-122,3-10 35,7-20 44,22-51-43,50-72 1,-62 108-48,1 0 1,2 2-1,59-55 1,-80 81-12,0 1 0,1 0 0,0 1 0,0-1 0,0 1 0,0 0 0,0 1 0,1-1 0,7-1 0,-11 3-3,1 1 0,-1-1 0,1 1 0,-1 0 1,1 0-1,-1 0 0,1 0 0,-1 0 0,1 1 1,-1 0-1,0-1 0,1 1 0,-1 1 0,0-1 1,0 0-1,1 1 0,-1 0 0,0-1 0,4 5 1,-1 0-4,-1 0 1,1 0 0,-1 1 0,0 0 0,-1 0 0,0 1 0,0-1-1,-1 1 1,0 0 0,0 0 0,0 0 0,-1 0 0,1 10 0,2 11-5,-2 1 1,-1 41 0,-2-64 5,-1 50-75,3 0 0,12 73 0,-11-113-85,1 1-1,1 0 0,1-1 1,0 0-1,1 0 1,1-1-1,0 1 1,2-2-1,0 1 0,0-2 1,17 19-1,31 20-4830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9 213 17392,'0'0'9012,"-2"-4"-8238,1-1-691,-1 1-1,1-1 1,0 1 0,0-1 0,1 1-1,-1-1 1,1 0 0,0 1 0,1-1 0,-1 0-1,1 1 1,-1-1 0,1 1 0,1-1 0,2-7-1,-1 6-40,1-1-1,0 0 0,0 1 0,0 0 0,1 0 1,0 0-1,0 1 0,0-1 0,8-5 0,-3 4-37,0 0-1,1 0 1,-1 1 0,1 1-1,0 0 1,0 0-1,1 1 1,0 0-1,-1 1 1,1 0 0,0 1-1,19-1 1,-28 3-2,1 0 0,-1 0 0,1 0 0,-1 1 0,1-1 1,-1 1-1,5 1 0,-7-1-5,1 0 1,-1 0 0,0 0-1,1 0 1,-1 0-1,0 0 1,0 0-1,0 0 1,0 1 0,0-1-1,0 0 1,0 1-1,0-1 1,-1 1-1,1-1 1,0 1-1,0 2 1,3 13-10,1 1-1,-2-1 1,-1 1 0,1 32 0,-8 73-34,3-104 46,-1-1 0,-1 0 0,0 1 0,-2-2 0,0 1 0,-1-1 0,-10 18 0,-73 110 0,63-105 0,26-36 23,0 0 0,0 0 0,0 0 0,1 0 0,-1 0 0,1 8-1,5-12 10,628 0 582,-633 0-587,-17 0-32,-19 0-230,-22 0-710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9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 25592,'0'0'2755,"16"-32"-2755,-16 55-128,0 12 128,0 10 0,0 2 32,0-9 0,0 0 32,0-2-64,-19-1 0,-27-14-1474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2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93 17873,'0'0'9593,"-1"-19"-9145,1-3-421,-1-27 256,0 47-221,0 8-22,-2 38-67,-1 94 87,5 0 1,22 159-1,-5-130-249,-3 201-1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2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20948,'0'0'6790,"167"-65"-6566,-88 42-63,6 2 31,0 6-128,0 4 0,4 2-64,-11 9-32,-16 0-64,-22 0-961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3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23638,'0'0'3716,"167"0"-3364,-92 0 1,4 0-161,6 0-128,0 6-32,0-3-32,0 3-64,-9 3-225,-21-9-20658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20788,'0'0'4996,"46"9"-4035,9-6-160,20 0-449,14-3-223,16 3-97,26 0 0,19 3-32,17 2-193,-3-5-6693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4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25016,'0'0'2402,"89"0"-2274,-7 0 64,9-3-160,11-6-32,-4 0-32,-19 9-704,-17 0-15536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4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25496,'0'0'1281,"163"44"-1185,-48-44 65,16 0-161,6 0-3396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5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35 24631,'0'0'3775,"0"-8"-3642,0-19-37,1 278-44,-5 378 152,-12-412-177,14-201-566,-7-13-2056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8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93 21332,'0'0'4602,"2"2"-4517,1 3 9,1 1 0,-1-1-1,1-1 1,0 1 0,1-1-1,-1 1 1,1-1 0,0-1-1,0 1 1,0-1 0,0 1 0,1-2-1,-1 1 1,1 0 0,0-1-1,0 0 1,-1-1 0,1 1-1,8 0 1,13 3 37,31 5 54,100 31 1,-140-35-188,-1 0 1,-1 2-1,1 0 1,-1 1-1,-1 1 1,0 0 0,0 1-1,-1 1 1,0 0-1,12 15 1,-22-23 10,-1 0-1,0 1 1,0-1 0,0 1 0,0-1 0,-1 1-1,0 0 1,0 0 0,0 0 0,-1 0 0,1 0-1,-1 0 1,0 0 0,-1 1 0,1-1 0,-1 7-1,0-11 136,13 2 978,-13-1-1133,0-1-5,4 17-22,30 29 65,-30-33 83,-3-15-8,3-7-122,19-35 43,1-1-30,1 2-1,31-41 0,-19 39 3,3 1 0,1 2-1,2 2 1,52-37 0,-84 71-1,-10 5 8,0-1 0,1 1 0,-1-1 0,0 1 0,0-1 0,0 1 0,0-1-1,1 0 1,-1 0 0,0 0 0,0 0 0,0 1 0,-1-1 0,1 0 0,0-1-1,1 0 1,-2-1-7,0 3 10,2-26 53,-1 25-56,1 6-14,7 45-86,-6-30 74,28 146 1,22 138 24,-46-222-1,-5 128 0,-5-137 0,4-1 0,14 94 0,-15-162 0,9 38 0,-8-40 0,-1 0 0,1 0 0,0 0 0,0 0 0,0 0 0,0 0 0,0 0 0,0 0 0,0-1 0,1 1 0,-1 0 0,1-1 0,-1 1 0,1-1 0,0 1 0,1 0 0,-3-2-52,1 0-1,-1 0 1,0 0-1,0 1 1,0-1-1,1 0 1,-1 0-1,0 0 1,0 0-1,1 0 1,-1 0-1,0 0 1,0 0-1,1 0 1,-1 0-1,0 0 1,0-1-1,0 1 1,1 0-1,-1 0 1,0 0-1,0 0 1,1 0-1,-1 0 1,0 0-1,0-1 1,0 1-1,0 0 1,1 0-1,-1 0 1,0 0-1,0-1 1,0 1-1,0 0 1,0 0-1,0 0 1,1-1-1,-1 1 1,0 0-1,0 0 1,0 0-1,0-1 1,0 1-1,0 0 1,0 0-1,0-1 1,0 1-1,0 0 1,0 0-1,0 0 1,0-1-1,0 1 1,0 0-1,0 0 1,0-1-1,0 1 1,-1 0-1,1 0 1,0 0-1,0-1 1,0-11-9083,0-8-6010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9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523 22 24727,'0'0'2168,"-36"-4"-1901,-121-10-48,135 12-150,-1 1 1,0 1-1,0 1 1,0 0 0,0 2-1,-26 7 1,41-8-65,0 1 1,0 1-1,0-1 1,1 1 0,-1 0-1,1 1 1,0 0-1,0 0 1,1 1-1,-1-1 1,1 1 0,1 1-1,-1-1 1,1 1-1,0 0 1,-6 12-1,7-12-5,1 0 0,-1 0 0,2 0-1,-1 1 1,1-1 0,0 1-1,0 0 1,1-1 0,0 1 0,1 0-1,0 0 1,0 0 0,1-1 0,-1 1-1,2 0 1,-1 0 0,1-1-1,5 15 1,-1-13 1,1-1 0,-1 1 0,1-1 0,1-1 0,-1 1-1,1-1 1,1-1 0,-1 0 0,11 6 0,93 47 45,-101-54-37,107 48 39,67 33 6,-175-80-55,1 0 1,0 1 0,-1 0 0,15 16-1,-22-22 2,-1 1-1,0 0 0,0 1 0,-1-1 1,1 0-1,0 0 0,-1 1 0,1-1 0,-1 1 1,0-1-1,0 1 0,0 0 0,0 0 1,0-1-1,-1 1 0,1 0 0,-1 0 1,0 0-1,1 0 0,-1-1 0,-1 1 1,1 0-1,0 0 0,-1 0 0,1 0 1,-3 4-1,2-6 6,0 1 0,-1 0 0,1-1 0,-1 1 0,0-1 0,0 0 0,1 1 0,-1-1 0,0 0 0,0 0 0,0 0 0,0-1 1,0 1-1,0 0 0,0-1 0,0 1 0,-1-1 0,-3 1 0,-4 1 44,-38 6 95,0-2-1,0-2 0,-83-4 1,63-1-93,-8-2-228,19-12-705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7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13581,'0'0'14333,"1"2"-14242,2 4-95,0 0 0,-1 0 1,0 0-1,0 0 0,-1 0 0,1 0 0,-1 0 0,-1 1 0,1-1 1,-1 10-1,1 5 9,39 589 299,-21-271-229,-19-293-246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9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 25848,'0'0'2878,"-1"-2"-2665,-2 1-85,2 7-103,1 13-33,23 106 35,-3-18 4,3 119 21,-16-127-14,26 125 0,-33-220-35,0-3-3,0 0 0,0-1 0,0 1 0,1 0-1,-1 0 1,0 0 0,0-1 0,0 1 0,1 0 0,-1 0 0,0-1-1,1 1 1,-1 0 0,0-1 0,1 1 0,-1 0 0,1-1-1,0 2 1,0-2-74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30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24119,'0'0'4292,"220"-71"-4036,-151 56-96,-4 1 0,-6 2-96,-3 3-64,-4 3 0,-3 0-32,-10 6-160,-6 0-2690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30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24439,'0'0'4132,"79"-6"-4004,-10 6-128,16-6 32,3 6-32,-3 0 0,-3 0-32,-20 0-993,-13 0-8135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31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21877,'0'0'4868,"-22"6"-4478,7 15 404,3-3-654,10-15-121,0-1 0,0 1 0,0 0 0,1-1 0,-1 1 0,1 0 0,-1 0 0,-1 6 0,1-3-3,-1-5 11,1128-7 1409,-1136 0-1527,-22 2-299,-56 2 1,87 2 357,-82 0-1783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32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12 23510,'0'0'4901,"-10"-3"-4773,52 0 96,30 3-64,26-6-128,14 6-32,-4 0 32,-7 0-32,-12 0 32,-11 0-32,-19 0-64,-20 0-640,-22 0-5542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25272,'0'0'2915,"0"26"-2883,13 21 32,10 21 32,0 6 0,-7-1-32,-6 4 0,0-9 0,-1-15-32,-2-3-32,3-6 0,-4 3-32,-2-12-4228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5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21172,'0'0'6241,"-2"-1"-6187,1 12-39,1 75 158,13 100 1,-5-118-182,-6-38-810,2 0 1,13 50-1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21 26681,'0'0'1730,"-17"-21"-1698,14 36-192,3 0-545,0 3-2754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5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17521,'0'0'9416,"46"0"-9031,0 0-161,0 0-64,-4 0-160,-12 0 0,-7 0 0,-4 0-32,-2 0 32,2 0-192,-6 0-1281,0 15-8809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6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17649,'0'0'9192,"16"0"-8871,10 0-129,7 0-128,6-6-64,0-5 0,-3 8-1826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7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17136,'0'0'9289,"0"9"-8937,33-9 129,19 0-33,7 0-224,13-15-127,0 0-1,-3 3-96,-7 1 0,-9 5 0,-11 6-64,-6 0-1314,-19 0-11370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6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24055,'0'0'3011,"0"8"-2632,2 16-174,1 0 0,1 0 0,9 28 0,4 28-27,29 304 201,-45-370-1169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07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65 12300,'0'0'13388,"-4"1"-12635,-6 4-20,32-5-436,-16 0-323,407-23 482,-146 3-363,-107 11-57,303-9-56,-456 19-356,-6 1-154,-15 5-3080,-50 12-10851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09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14798,'0'0'6903,"-9"0"-860,14 1-6035,0 0 1,0 1 0,0-1-1,-1 1 1,1 0 0,-1 0-1,1 1 1,-1-1 0,6 5 0,38 34 32,-33-27-25,153 155 12,-5-3 16,-132-138-37,2-1 1,0-2-1,54 31 0,-72-48-9,1-1-1,-1-1 1,1 0-1,1-1 1,-1-1 0,0 0-1,1-2 1,0 0-1,0 0 1,26-2-1,28 0 1658,-71 2-1663,-1-1-1,1 1 1,-1-1 0,1 1-1,-1-1 1,0 1-1,1-1 1,-1 0-1,0 1 1,0-1-1,0 0 1,0 0-1,0 1 1,-1-1 0,-1 1-1,-2 3-21,-44 47 19,-85 89 22,-131 180 0,249-296-20,1 0 0,-12 29 0,15-28 25,-30 46 0,-8-4-16,-39 58 0,87-124 0,0 15-5,8-17-17,230 20 126,-117-7-64,664 16-29,-766-28-344,1-1 0,-1-1 0,0-1 0,21-5-1,-16-4-6200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7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18385,'0'0'8216,"3"1"-7986,2 3-171,-1-1 1,1 1 0,0 0 0,-1 0-1,0 0 1,0 0 0,0 1-1,-1 0 1,1 0 0,-1 0 0,0 0-1,0 0 1,-1 1 0,0-1 0,3 10-1,3 11 20,-1 0-1,3 29 0,3 116 105,-12-124-153,2 0 0,14 74-1,2-79 996,-19-40-1024,-1 0-1,1 0 1,-1-1-1,0 1 0,0 0 1,0-1-1,0 1 0,0 0 1,0-1-1,0 1 1,-1-1-1,1 0 0,0 1 1,-1-1-1,1 0 0,-1 0 1,0 0-1,1 0 0,-1 0 1,-3 1-1,-9 8 14,14-10 231,0-22 12,-10-127-187,0-3-66,10 140-3,0-11-14,5-42 0,-4 57 12,1-1 1,0 1-1,1 0 0,0 0 0,1 0 1,-1 0-1,1 0 0,6-7 0,-2 3 1,1 0 0,0 1 0,1 0-1,0 1 1,0 0 0,20-14 0,-25 20-4,0 1 1,1 0 0,-1 0 0,1 1-1,-1-1 1,1 1 0,0 0-1,0 1 1,-1 0 0,1-1 0,0 2-1,1-1 1,-1 1 0,0 0-1,0 0 1,0 1 0,0 0 0,9 2-1,-9-1 2,-1 1-1,1-1 1,0 2-1,-1-1 0,0 0 1,0 1-1,0 0 1,0 0-1,-1 1 0,1-1 1,-1 1-1,6 9 1,2 3-8,-1 1-1,13 29 1,-16-27 4,0 0 0,-1 1 0,-2 0 0,0 0 0,4 38 0,-5 107-7,-4-112 3,0-42-38,0 0-1,0 0 1,-1 0-1,-1 0 1,0 0-1,-1 0 1,0-1 0,-1 1-1,0-1 1,-1 0-1,-10 19 1,8-24-2483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22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42 16271,'0'0'10400,"-5"-7"-9968,-15-20-10,16 20 373,2 7-586,2 0-192,0 0 0,0 0 0,-1 0 0,1 0 0,0 0 0,0 0-1,0 0 1,0 0 0,0 0 0,0 0 0,-1 0 0,1 0 0,0 0 0,0 0 0,0 0 0,0 0 0,0 0 0,-1 0 0,1 0 0,0 0-1,0 0 1,0 0 0,0 0 0,0 0 0,-1 0 0,1 0 0,0 0 0,0 0 0,0 0 0,0 0 0,0 1 0,0-1 0,0 0 0,0 0 0,-1 0-1,1 0 1,0 0 0,0 0 0,0 1 0,0-1 0,0 0 0,0 0 0,0 0 0,0 0 0,0 1 0,3 64-40,4 0 1,19 87-1,6 53 32,-20 48 17,-9-135-7,21 143 0,-15-222-4,15 46-1,-15-59-14,-1 0-1,-2 0 1,0 0-1,1 31 1,-6 7-38,-2-64 36,1 0 0,-1 1 0,1-1 0,-1 0 0,1 0 0,-1 0 0,1 1 0,-1-1 0,1 0-1,-1 0 1,1 0 0,-1 0 0,1 0 0,-1 0 0,1 0 0,-1 0 0,1 0 0,-1 0 0,1 0-1,-1-1 1,1 1 0,-1 0 0,1 0 0,-1 0 0,1-1 0,-1 1 0,0-1 0,-5-2-78,1-1 0,0 0-1,0 0 1,0-1 0,0 0 0,1 1 0,0-2 0,-6-7 0,-11-27-2242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24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23126,'0'0'4639,"0"-11"-4532,2 45-36,14 64 1,1 11 94,-11 178 120,-2-22-91,-4-260-121,0-5-53,0 1 1,-1 0-1,1-1 0,0 1 1,0 0-1,0-1 1,0 1-1,0 0 0,0 0 1,0-1-1,0 1 0,0 0 1,1-1-1,-1 1 0,0 0 1,0-1-1,1 1 1,-1-1-1,0 1 0,1 0 1,-1-1-1,0 1 0,1-1 1,-1 1-1,1-1 1,-1 1-1,1-1 0,-1 1 1,1-1-1,-1 0 0,1 1 1,0-1-1,-1 0 0,1 1 1,0-1-1,-1-27 353,1-46-360,18-134 0,-12 169-13,2-1-1,1 1 1,2 1 0,2 0-1,20-39 1,-24 56-6,1 1-1,1 0 1,1 0 0,1 2-1,1-1 1,0 2 0,1 0-1,0 1 1,2 0 0,24-16-1,0 14 5,-40 16-1,-1 1-1,1-1 0,0 1 0,0-1 1,0 1-1,0 0 0,-1-1 0,1 1 1,0 0-1,0 0 0,0 1 0,0-1 1,0 0-1,-1 1 0,1-1 0,0 1 1,0-1-1,0 1 0,-1 0 0,1 0 1,0 0-1,1 1 0,2 7-4,0 0 0,-1 0 0,0 0 0,-1 1 0,0-1 0,-1 1 0,3 18-1,-3-21 6,10 82-12,-4 1 0,-6 167 0,-4-116 51,2-141-5,1 0-27,-1 0-1,1 0 1,0 0 0,-1 0-1,1 0 1,-1 0 0,1-1-1,-1 1 1,1 0 0,-1 0-1,0-1 1,1 1 0,-1 0-1,1-1 1,-1 1 0,1 0-1,-1-1 1,0 1 0,1-1-1,-1 1 1,0 0 0,0-1-1,1 1 1,-1-1 0,0 1-1,0-1 1,0 1 0,1-1-1,-1 1 1,0-1 0,0 0-1,0 1 1,0-1 0,0 1-1,0-1 1,0 0-1,0-3 22,28-215 64,-19 169-90,1 1 0,21-58 0,-24 88 0,1 0 0,0 0 0,1 1 0,1 0 0,1 0 0,1 2 0,0-1 0,19-19 0,-26 33-3,-1 0-1,1 0 0,0 1 1,0-1-1,0 1 0,0 0 1,0 0-1,0 1 0,1 0 1,-1 0-1,1 0 0,-1 0 0,0 1 1,1 0-1,-1 0 0,1 0 1,7 2-1,12-1 6,-23-1-2,0 0 0,0 0-1,0 1 1,0-1 0,0 0 0,0 1-1,0 0 1,0-1 0,0 1-1,0 0 1,0 0 0,0 0-1,0 0 1,-1 0 0,1 1-1,0-1 1,-1 1 0,1-1 0,-1 1-1,3 2 1,0 3-6,-1-1 0,1 1-1,-1 0 1,4 11 0,4 17-14,-2 1 1,-1 0-1,-2 0 0,3 55 1,-7 155-2,-4-125 23,2-117-16,-1 1-6,1-1 0,0 1 0,0-1-1,1 1 1,-1-1 0,1 0 0,0 1-1,0-1 1,0 0 0,1 0 0,3 7-1,10 7-1233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24920,'0'0'3822,"13"30"-3731,37 97 26,-46-116-105,-1 0-1,0 0 1,0 1-1,-1-1 1,-1 0-1,0 1 1,-1-1-1,-1 13 1,1 1-4,0 228-574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24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 19346,'0'0'9321,"-3"-9"-9321,3 30-96,19 8-737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26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67 11915,'0'0'14094,"0"-6"-13422,0-5-203,-2-27 1119,3 26-926,2 16-391,35 111-276,4 13-1,46 269 65,-56-230 5,54 165 0,-77-298-58,-2 1-1,6 65 1,-9 72 82,-4-134-60,0-38 42,0-25-241,0-3-977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5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22005,'0'0'4708,"17"-6"-4548,42 6 97,19 0 95,17 0-128,3 6-128,-3-6 0,-10 0-96,-9 0 64,-8 0-64,-5 0 0,-11 0-128,-16 0-2242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8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15855,'0'0'11339,"167"0"-11051,-95 0-160,0-3-128,-3-3 96,0 6-96,-11 0-32,-12 0 0,-10 0-1089,-16 0-9993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5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10730,'0'0'12754,"-1"8"-12632,1-2-56,0 0 0,0 0 0,1-1 0,0 1 0,0 0 0,0-1 0,0 1 0,1-1 0,0 1 0,0-1 0,1 0-1,-1 0 1,1 0 0,0 0 0,1 0 0,-1-1 0,1 0 0,0 1 0,7 5 0,10 10 28,2-1-1,1-1 1,0-1-1,1-1 1,0-1 0,2-2-1,0 0 1,0-2 0,1 0-1,0-3 1,1 0-1,34 5 1,-44-12-68,-14-1 39,0 0 0,1 1 0,-1 0 0,0 0 0,0 0 0,8 3 0,-15 16 52,-3-9-93,0 0 0,0 0 0,-1-1 0,0 0 0,-1 0 0,-1 0 1,1 0-1,-14 12 0,-9 12 53,22-25-79,-137 175-55,105-130-717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6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24631,'0'0'2798,"1"29"-2729,18 365 273,-15-100-170,2 42-125,-4-307-210,0-1 0,2 1 0,1-1 0,1 0 0,20 54 1,-15-60-4114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6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1 145 21492,'0'0'2563,"28"-17"-1512,-5 1-942,-6 3-39,2 1-1,0 1 0,0 0 0,1 2 0,1 0 0,-1 1 0,1 1 1,29-5-1,-5 4 239,1 2 0,-1 1 1,91 4-1,-126 3-288,0-1 0,0 1-1,0 1 1,0 0 0,-1 0 0,1 1 0,-1 0-1,0 0 1,0 1 0,0 1 0,-1-1 0,0 1 0,0 1-1,0 0 1,-1 0 0,0 0 0,0 1 0,-1 0-1,0 0 1,0 0 0,-1 1 0,6 14 0,-2-3 20,-2 0-1,0 0 1,-1 1 0,-1 0 0,-1 0 0,-1 0 0,-1 1-1,-1-1 1,-2 38 0,-1-46-22,0 1-1,0-1 1,-1 0 0,-1 0-1,0 0 1,-1 0 0,0-1-1,-1 0 1,0 0 0,-1 0-1,-9 11 1,4-8 24,-1 0 0,-1-1 0,0 0 0,-1-1 1,-1 0-1,0-2 0,-17 11 0,6-7-131,0-2 0,0 0 0,-1-2 0,-1-1 0,0-2 0,0 0 0,-1-2 0,1-1-1,-56 1 1,32-6-3151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7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64 206 20339,'0'0'5296,"35"0"-4997,111-2-16,-135 2-255,0-1 1,1 0-1,-1-1 0,0 0 1,0-1-1,-1 0 1,18-7-1,-10 2-15,-10 6 0,0-2 0,-1 1 1,1-1-1,-1 0 0,0-1 0,10-7 0,-14 10 28,-1-1 0,1 0 0,-1 1 0,0-1 0,0 0 0,0 0 0,0 0 0,-1 0 0,1 0 0,-1-1 0,0 1 0,0 0 0,0-1-1,0 1 1,-1-1 0,1 1 0,-1-1 0,0-3 0,1 5-16,-1-1 0,0 0 0,0 0-1,0 1 1,0-1 0,-1 0 0,1 1-1,-1-1 1,1 0 0,-1 1 0,0-1-1,0 1 1,0-1 0,-1 1 0,1-1 0,0 1-1,-1 0 1,0 0 0,1 0 0,-1 0-1,0 0 1,0 0 0,0 0 0,0 0 0,-1 1-1,1-1 1,0 1 0,-1 0 0,1-1-1,-1 1 1,1 0 0,-1 1 0,1-1 0,-1 0-1,0 1 1,1-1 0,-1 1 0,-4 0-1,-8-2-7,-1 1 0,1 0-1,-1 1 1,1 1-1,-1 0 1,1 1 0,0 0-1,0 2 1,-1 0-1,2 0 1,-1 2 0,1 0-1,-23 12 1,25-10-20,1 0 1,-1 0-1,2 1 1,-1 1-1,1-1 1,1 2-1,0-1 1,0 1-1,1 1 1,1-1-1,0 1 1,0 1-1,1-1 1,1 1-1,-6 19 1,7-18-4,1 1 0,0 0 1,1 0-1,0 0 0,1 0 1,1 0-1,2 16 0,-1-24 5,0 1 0,0 0 0,1-1-1,0 1 1,1-1 0,0 1 0,0-1-1,0 0 1,1 0 0,0-1 0,0 1-1,1-1 1,0 0 0,9 10 0,-2-6 11,1 0 1,0-1-1,0-1 1,0 0-1,1 0 1,1-2 0,-1 0-1,1 0 1,0-1-1,26 4 1,3-2-29,1-3 1,65-2 0,-89-1-229,1-2 0,24-4 1,-23 0-1058,40-16 1,-61 20 1238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17136,'0'0'9823,"9"31"-9460,26 104 27,-30-113-319,-1 1 0,-1 0 0,-2 0 0,0 0 0,-2 23 1,0 1-3,1 59 16,0-104 6,0-15 59,6-27-141,1 1 0,2 0 0,2 0 1,1 1-1,2 0 0,2 1 0,1 1 0,2 0 1,1 2-1,31-40 0,-40 60-8,2 0-1,-1 1 1,2 1 0,0 0-1,0 1 1,28-17 0,-33 23-6,0 0 1,0 0 0,1 1 0,-1 0 0,1 1 0,0 0 0,0 1 0,1 0-1,-1 0 1,0 1 0,1 1 0,-1-1 0,12 3 0,-18-1 2,0 0 0,0 1 1,0-1-1,-1 1 1,1 0-1,-1 0 0,1 0 1,-1 1-1,0-1 1,0 1-1,0 0 0,0-1 1,-1 2-1,1-1 1,-1 0-1,1 0 0,-1 1 1,0-1-1,-1 1 1,1 0-1,-1-1 0,1 1 1,0 5-1,3 10-14,0 0 1,-1-1-1,1 31 0,-3 112 23,-4-115-328,2 0 1,2 0-1,12 66 0,-5-85-4750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5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71 15407,'0'0'10372,"-29"5"-10222,-92 18 15,115-21-148,1-1 0,-1 1 1,1 1-1,0-1 0,0 1 0,0 0 0,0 0 1,1 0-1,-1 1 0,1-1 0,0 1 0,0 0 1,0 1-1,0-1 0,1 1 0,0-1 0,0 1 1,0 0-1,1 0 0,-1 0 0,1 1 0,-3 9 1,2-5-3,-4 12 30,2 1 0,0 0 0,1 0 0,2 0-1,0 1 1,3 37 0,-1-39-44,0-22-6,0 1 0,1-1 0,-1 1 0,0-1 0,1 1 0,-1-1-1,0 1 1,1-1 0,-1 1 0,1-1 0,-1 1 0,0-1 0,1 1 0,0-1 0,-1 0 0,1 1 0,-1-1 0,1 0 0,-1 0-1,1 1 1,-1-1 0,1 0 0,0 0 0,-1 0 0,1 0 0,0 0 0,0 1 0,26 2 46,-16-2 1,95 10-180,187-5-1,-292-6 137,1 0 0,-1 0 0,0 0 0,1-1 1,-1 1-1,0 0 0,0-1 0,1 1 0,-1-1 0,0 1 1,0-1-1,0 0 0,0 1 0,0-1 0,0 0 0,0 0 1,0 0-1,0 0 0,0 1 0,0-1 0,0-1 0,-1 1 1,1 0-1,0 0 0,-1 0 0,1 0 0,-1 0 0,1-1 1,-1 1-1,1-2 0,0-4 18,0-1 1,-1 1 0,0 0-1,-1-12 1,0 0 53,0 2 51,-1 1 0,-1-1 0,0 1 1,-2 0-1,-10-27 0,9 26-11,0-1 0,1 1-1,1-2 1,-4-31 0,7-67 413,1 116-475,0 55-118,2 1 58,11 67 0,-9-103 23,1 1-1,0-1 1,1 0-1,2 0 1,-1-1-1,2 0 0,1 0 1,0-1-1,19 24 1,-24-36-17,0 0 1,0 0 0,0 0-1,1-1 1,0 1 0,0-1-1,0-1 1,0 1 0,1-1-1,-1 0 1,1-1 0,0 0-1,0 0 1,0 0 0,0-1-1,0 0 1,11 1-1,30-1-981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6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7 405 17392,'0'0'9770,"-3"49"-8745,2 1-1016,-1-31-1,1 0-1,2 0 1,0 0 0,0 0 0,2 1 0,9 33 0,16 31-8,-13-37 0,23 49 0,-38-95 7,0-1 1,1 1-1,-1-1 1,0 1-1,1-1 1,-1 1 0,1-1-1,-1 1 1,1-1-1,0 1 1,-1-1-1,1 1 1,-1-1-1,1 0 1,0 1-1,-1-1 1,1 0-1,0 0 1,-1 1 0,1-1-1,0 0 1,-1 0-1,1 0 1,0 0-1,0 0 1,-1 0-1,1 0 1,0 0-1,-1 0 1,1 0-1,0-1 1,-1 1 0,1 0-1,0 0 1,-1-1-1,1 1 1,0 0-1,-1-1 1,1 1-1,-1-1 1,1 1-1,0-1 1,25-22 492,-24 21-465,21-23 30,0-1-1,-1-1 0,-2-1 1,17-31-1,-28 43-63,-1 0-1,-1 0 0,-1-1 1,0-1-1,-1 1 0,-1-1 1,-1 1-1,0-1 0,0-30 1,-3-16 36,0 63 65,-1 9-295,-11 44 148,9-40 44,0 1 1,0-1 0,1 0-1,1 1 1,0 22-1,4-18-1,0 0-1,1-1 0,1 1 0,1-1 0,0 0 0,1 0 0,11 18 1,-8-15 3,-7-12 2,1-1 1,-1 1-1,1-1 0,0 0 0,1 0 0,-1-1 1,10 9-1,-12-12-1,1 0 0,0 0 0,-1-1 0,1 1 0,0-1 0,0 0 0,0 0 0,0 0 1,0 0-1,0 0 0,0-1 0,1 1 0,-1-1 0,0 0 0,0 0 0,0 0 0,0 0 0,1-1 0,-1 1 0,6-3 0,4-1 7,0-1-1,0-1 0,-1 0 0,1-1 0,-1 0 0,14-12 0,65-59-10,-81 70 6,5-5 3,20-19 0,-1 0 0,39-49 1,-65 70-8,1 0-1,-2-1 1,0 0 0,0-1 0,-1 0 0,0 0 0,-1 0 0,-1 0-1,0-1 1,-1 0 0,-1 0 0,2-15 0,-3 5 3,0 1 0,-2 0 0,-1 0 1,0-1-1,-2 1 0,0 1 0,-2-1 0,-1 1 1,-16-38-1,-26-33 18,48 110-101,1 4 69,5 165-18,-2-154 30,2 1-1,1-1 1,19 58 0,-4-33 6,15 44 5,32 140 1,-59-190-81,-8-37-129,1 0-1,0 1 0,1-1 0,1 0 1,0-1-1,1 1 0,12 23 0,-4-19-3629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7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22389,'0'0'4805,"5"27"-4736,-1 0-47,7 32 34,18 59 0,-9-43-28,-4 1 1,-3 1 0,-3 0 0,0 118 0,-11-151-34,0-21-83,1 0 1,5 36 0,-1-47-1440,2-6-2023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7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24471,'0'0'2691,"200"-41"-2659,-122 41-32,-9 0 0,-7 0-64,-23 0-2146,-12 0-5061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7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1 125 8392,'0'0'16901,"2"5"-15587,16 19-1258,1-1 1,35 34-1,-7-9-55,-43-44-1,-1 1-1,1-1 0,1 0 1,-1 0-1,0-1 0,1 1 0,0-1 1,0 0-1,0 0 0,0-1 1,1 1-1,-1-1 0,1 0 1,-1-1-1,1 1 0,-1-1 1,1 0-1,0-1 0,0 1 0,0-1 1,-1 0-1,11-2 0,-14 1-19,0 0 0,0 1 0,0-2 0,0 1 0,0 0 0,0 0 0,0 0 0,-1-1 0,1 1 0,0-1 0,-1 0 0,1 1 0,-1-1 0,0 0 0,1 0 0,-1 0 0,0 0 0,0 0 0,0 0 0,-1 0 0,1 0 0,0-2 0,10-54-161,-10 47 176,3-29-46,-2 14 445,9-41 0,-9 60-247,0 0-1,0 0 1,1 0-1,0 1 1,0-1 0,0 1-1,1 0 1,0 0-1,0 0 1,8-8-1,-11 13-137,0 0 0,0 0 0,0 0 0,0 0 0,0 0 0,0 0 0,1 1 0,-1-1 0,0 0 0,0 1 0,1-1 0,-1 1 0,0-1 0,1 1 0,-1-1 0,0 1 0,1 0 0,-1 0 0,1 0 0,-1 0 0,0 0 0,1 0 0,-1 0 0,1 0 0,-1 1 0,0-1 0,1 1 0,-1-1 0,0 1 0,0-1 0,1 1 0,-1-1 0,0 1 0,0 0 0,0 0-1,0 0 1,0 0 0,0 0 0,0 0 0,0 0 0,0 0 0,0 0 0,1 2 0,4 10-11,1-1 0,-2 1 0,0 0 0,-1 1 0,0-1 0,-1 1 0,3 17 0,4 106-14,-8-71 23,-2-1-1,-3 1 0,-3-1 1,-19 82-1,-45 106 14,20-79-8,42-140-535,6-14-2093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8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15855,'0'0'9705,"23"39"-8680,29-39-224,24 3-321,5-3-223,1 0-129,-6 0-96,-11 0 0,-3 3-32,-3-3-32,0 0-1602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8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25080,'0'0'3080,"14"27"-3011,-4-8-49,12 20 49,-2 1-1,-2 1 1,15 50-1,-13-13 32,14 113 0,-6 84-37,-12-103-59,-16-171-7,1 12-95,0 0 1,1 0 0,1 0 0,0 0 0,0-1 0,8 18 0,8-1-1905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26713,'0'0'545,"187"-26"-513,-112 26-32,-9 0-256,-20 0-9642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9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19474,'0'0'5483,"37"6"-4890,121 15-161,-146-19-408,-1-1 1,1 0 0,0-1-1,0 0 1,0-1-1,0-1 1,13-2-1,-20 2-14,1 0 0,-1-1 0,1 1 0,-1-1-1,0 0 1,0-1 0,0 1 0,-1-1 0,1 0-1,7-8 1,-10 10 15,-1 0 0,1 0 0,0 0 1,-1 0-1,1 0 0,-1 0 0,0 0 0,0-1 0,0 1 0,0 0 0,0-1 0,0 1 0,-1 0 0,1-1 0,-1 1 0,1-1 0,-1 1 1,0-1-1,0 1 0,0-1 0,0 1 0,-1-1 0,1 1 0,-1-1 0,1 1 0,-1-1 0,0 1 0,-2-5 0,0 3 56,0 0-1,0 1 0,0-1 1,0 1-1,0-1 1,-1 1-1,1 0 0,-1 0 1,0 1-1,0-1 0,0 1 1,0 0-1,-9-4 1,2 3 5,-1-1-1,1 2 1,-1-1 0,1 2 0,-15-1 0,21 2-73,-1 0 0,0 0 0,0 0 0,1 1 0,-1 0 0,0 1-1,1-1 1,-1 1 0,1 0 0,-1 0 0,1 1 0,-9 5 0,3 1-14,1 1 0,-1 0 1,2 1-1,-1 0 0,2 0 1,0 1-1,0 0 0,1 1 0,0-1 1,1 1-1,0 1 0,-5 20 1,6-13-2,0-1 0,1 1 0,1 0 0,1 0 0,1 0 0,0 0 0,2 0 0,4 25 0,-5-42 3,1 0 0,0 0 0,1 1 0,-1-1 0,1 0 0,0 0 0,0 0 0,0-1 0,1 1 0,-1 0 0,1-1 0,0 0 0,0 1 0,0-1 0,0 0 0,0-1 0,1 1 0,0-1 0,-1 1 0,1-1 0,0 0 0,0 0 0,0-1 0,8 3 0,7 1 6,0-1-1,1-1 1,-1-1 0,26 0-1,-41-2-5,22 1-170,0 0 0,-1-2 0,1-1 0,-1-1 0,1-1 0,-1-1 0,0-1 0,-1-1 0,1-1-1,-1-2 1,30-16 0,8-12-1619,-8 2-1532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9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22485,'0'0'4565,"29"-17"-4058,-29 17-507,124-71 368,-120 68-357,1 1 0,-1 0 0,1 0-1,0 0 1,-1 1 0,1-1 0,0 1 0,0 0-1,0 1 1,0-1 0,0 1 0,0 0 0,0 0 0,0 1-1,0-1 1,0 1 0,-1 0 0,1 0 0,0 1 0,0 0-1,-1-1 1,1 2 0,-1-1 0,7 5 0,-3-1-5,-1 1 0,0 1 0,0 0 0,-1 0 0,0 0 0,0 0 0,-1 1 1,7 16-1,-4-8 4,-1 1-1,-1 0 1,-1 0 0,0 0 0,3 38 0,-2 94 62,-6-138-70,0-1 2,0 0 0,0 0 1,-1 0-1,-1 1 0,1-1 0,-2-1 0,0 1 0,0 0 0,-1-1 0,0 1 0,-1-1 0,-11 18 1,15-26-1,0 0 0,0-1 0,0 1 0,0-1 1,0 1-1,0-1 0,-1 1 0,1-1 0,0 0 1,-1 1-1,0-1 0,1 0 0,-1 0 0,1 0 1,-1 0-1,0-1 0,0 1 0,0 0 0,1-1 1,-1 1-1,0-1 0,0 0 0,0 1 0,0-1 1,0 0-1,0 0 0,0 0 0,0-1 0,0 1 0,1 0 1,-1-1-1,0 1 0,0-1 0,0 0 0,0 1 1,1-1-1,-4-2 0,1 0 7,-1-1 0,1 0 1,0 1-1,0-2 0,1 1 0,-1 0 0,1-1 0,0 0 1,0 1-1,0-1 0,-3-8 0,2 0-9,0-1 0,1 1 0,1-1-1,0 0 1,0 0 0,2 0 0,-1 0-1,2 0 1,0 0 0,1 0 0,0 0 0,1 0-1,1 0 1,0 1 0,1 0 0,0 0-1,7-13 1,-2 10-17,2 1 0,-1 0 0,2 1 0,-1 0 0,2 1 0,0 0 0,1 1 0,0 1 0,1 0 0,0 1 0,26-12 0,-21 13-7,0 1 0,0 0 0,0 2 0,1 1 0,0 0 0,0 2 0,1 0 0,-1 2 0,35 1 0,-55 0 18,0 0 1,-1 0-1,1 0 1,0 0 0,0 1-1,0-1 1,-1 1-1,1-1 1,0 1-1,-1-1 1,1 1-1,0 0 1,-1 0-1,1 0 1,-1 0 0,0 0-1,1 0 1,-1 0-1,0 1 1,1-1-1,1 3 1,-2-1-1,0 1 1,0-1-1,0 1 0,0-1 1,0 1-1,-1-1 1,0 1-1,0-1 0,0 6 1,0-7 3,0 0-1,0 0 1,-1-1 0,1 1 0,-1 0 0,1 0 0,-1 0 0,0-1 0,1 1-1,-1 0 1,0-1 0,0 1 0,0 0 0,0-1 0,-1 1 0,1-1 0,0 0 0,-3 3-1,-1-1 1,0 0-1,0 0 1,0 0-1,0-1 0,0 1 1,-8 1-1,-8 2 1,0-1 1,-31 2-1,52-7 0,-112 11-277,74-10-1010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0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70 18706,'0'0'4746,"0"29"-3791,2 10-567,-1-3 72,-1 1-1,-8 61 1,-14 10 200,13-75-490,2 0 0,2 1 0,-2 43 0,7-76 310,0-8-52,1-24-243,1 0 1,2 0-1,9-36 1,32-92-261,-35 127 128,-2 4-47,2 1-1,1-1 0,1 2 1,2-1-1,18-27 0,-30 51-5,0 0 0,-1 1 0,1-1-1,0 1 1,0 0 0,1 0 0,-1 0 0,0 0-1,1 0 1,0 0 0,-1 0 0,1 1 0,0-1-1,0 1 1,-1 0 0,5-1 0,-6 2-2,1 0 0,0 0 1,0 0-1,0 1 0,0-1 0,0 0 0,0 1 1,0 0-1,-1-1 0,1 1 0,0 0 0,0 0 1,-1 0-1,1 0 0,-1 0 0,1 0 1,-1 0-1,1 1 0,-1-1 0,0 1 0,1-1 1,-1 1-1,0-1 0,0 1 0,0 0 0,0-1 1,1 4-1,7 16-1,0 0 0,-1 1 0,-1-1 0,-1 2 1,-1-1-1,-1 0 0,1 28 0,-2 171 16,-5-124 8,4-116-9,0 0 0,1 0 0,1 0 0,1 0 0,1 1 0,0 0 0,1 0 0,1 0 0,15-23 0,5-4-6,2 0 0,42-48 0,-44 61 4,43-41-1,-63 66-1,1-1-1,-1 2 1,1-1-1,0 1 1,1 1-1,-1 0 1,1 0-1,0 1 1,0 0-1,21-4 1,-27 7-6,0 1 0,0-1 1,0 1-1,0 1 0,0-1 1,0 0-1,0 1 0,0 0 1,0 0-1,0 0 1,0 0-1,-1 1 0,1 0 1,0-1-1,-1 1 0,0 1 1,1-1-1,-1 0 0,0 1 1,0-1-1,0 1 0,0 0 1,-1 0-1,1 1 0,-1-1 1,0 0-1,0 1 0,0-1 1,2 7-1,4 9-4,-1 1 0,-1-1 0,-1 1 0,4 30 0,-6-36 6,19 185 100,-5-33-1287,-7-119-4080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24439,'0'0'1858,"98"150"-1730,-98-79-64,-30-10-64,-12-5-160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2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24151,'0'0'3721,"19"4"-3577,-16-4-141,3 1 4,0 0 0,1 0 0,-1 0 0,0 1 0,0 0 0,0 0 0,0 0 0,0 1 0,0 0 0,-1 0 0,1 0 0,-1 1 0,0 0 0,0 0 0,0 0 0,-1 1 0,1 0 0,-1-1 0,0 2 0,-1-1 0,1 0 0,-1 1 0,3 6 0,8 23 35,-2 0 0,-1 0 0,-2 1 0,4 39 0,9 151 158,-14-112-125,-3-90-63,-4-18 16,0-1 1,1 1-1,-2 0 0,1 0 1,-1 7-1,-2-125 155,7-159-136,-2 245-47,2 0 0,0 0 0,1 0 0,2 0 0,1 1 0,1 1 0,1-1 0,1 2 0,0-1 0,2 2 0,18-23 0,-27 40 0,0 0 0,0 0 1,0 0-1,1 1 0,-1 0 1,1 0-1,9-4 0,-13 6-1,0 1-1,0 1 1,0-1 0,0 0-1,0 0 1,0 1 0,0-1-1,1 1 1,-1 0-1,0 0 1,0 0 0,0 0-1,1 0 1,-1 0 0,0 0-1,0 1 1,0-1-1,0 1 1,1 0 0,-1 0-1,0-1 1,0 1-1,0 0 1,0 1 0,-1-1-1,1 0 1,0 1 0,1 1-1,6 6-6,-2 1-1,1 0 1,-2 1-1,1-1 1,-1 1-1,4 12 1,28 77 9,-36-92-2,22 75 1,23 161 0,-25-116 0,-16-107 6,-2-38 154,1-52-54,3 0-1,19-80 1,-20 120-106,1-1-1,2 1 1,1 1 0,1 0 0,2 0-1,0 1 1,27-36 0,-32 52 0,0 0 1,1 0-1,0 1 0,0 1 0,19-13 1,-26 19-3,1 1 1,0-1 0,0 1-1,1 0 1,-1 0 0,0 0-1,1 1 1,-1 0 0,1 0-1,-1 0 1,1 0-1,-1 1 1,1-1 0,0 1-1,-1 0 1,1 1 0,0-1-1,-1 1 1,1 0 0,8 3-1,-4 1-1,-1 1 0,1 1 0,-1-1 1,0 1-1,-1 1 0,0-1 0,0 1 0,0 1 0,-1-1 0,7 14 0,0 0 2,0 0 0,-2 1-1,-1 1 1,0-1 0,-2 1-1,7 33 1,16 155 30,-25-150-50,3 0 0,23 83 0,-26-121-1164,-2-9-3422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26873,'0'0'1538,"82"65"-1538,-56-21 32,-9-3 0,-14-2-32,-3-1 0,0-12-352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2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17136,'0'0'9994,"23"-18"-12813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4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36 19667,'0'0'7585,"-15"-4"-7307,-58-13 106,83 15-319,0 1 0,0 0 0,0 1 0,0 0 0,14 2-1,14 0 60,562-2 15,-545-2-1266,-10-11-1841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12 139 17392,'0'0'9823,"19"-21"-9407,62-65-165,-77 82-231,1 0-1,-1 0 0,1 0 1,0 0-1,8-4 0,10 5 36,-18 3-55,-5 0-5,1 1 0,0-1 0,-1 0 0,1 1 0,0-1-1,-1 1 1,1-1 0,-1 1 0,1-1 0,-1 1 0,1-1 0,-1 1 0,0 0-1,1-1 1,-1 1 0,0-1 0,1 1 0,-1 0 0,0 0 0,0-1-1,1 1 1,-1 0 0,0-1 0,0 1 0,0 0 0,0 0 0,0-1 0,0 2-1,0 30-44,0-24 41,-1 3 16,0-1-1,0 1 1,-1 0 0,0-1-1,-1 1 1,0-1-1,0 0 1,-1 0 0,-8 13-1,-5 5 69,-35 46-1,34-51-42,1 2-1,-22 39 1,37-61-33,1-1 0,0 1 1,0-1-1,-1 1 0,1 0 1,1-1-1,-1 1 1,0 0-1,1 0 0,-1 0 1,1 0-1,0-1 0,0 1 1,0 0-1,0 0 1,1 0-1,-1 0 0,2 4 1,0-4 1,0-1 1,0 1 0,0-1-1,0 0 1,0 0 0,1 0-1,-1 0 1,1 0-1,-1-1 1,1 1 0,0-1-1,-1 1 1,1-1 0,0 0-1,0 0 1,5 1 0,231 52 189,-156-38-174,33 3-369,-68-14-1154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4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4 18706,'0'0'7399,"0"-3"-7196,7 12-113,10 28-19,14 53 56,-29-83-115,0-1 0,0 1 0,0 0-1,1-1 1,0 0 0,1 0 0,-1 0 0,1 0 0,0 0 0,1-1 0,-1 1 0,1-1-1,0 0 1,0-1 0,1 1 0,-1-1 0,1 0 0,0-1 0,0 1 0,0-1 0,10 3-1,108 36 325,-50-18-271,-71-23-66,0 0-1,0 0 1,-1 0 0,1 1 0,-1 0 0,1-1 0,-1 1-1,0 0 1,1 0 0,-1 0 0,0 0 0,0 0 0,-1 1 0,1-1-1,0 1 1,-1-1 0,0 1 0,1 0 0,-1-1 0,0 1-1,0 0 1,-1 0 0,1 0 0,0 4 0,0 6-4,0-1 0,-1 1 0,-1-1 0,-3 20 0,0-16 57,0 0-1,-1-1 0,0 0 0,-2 0 0,1 0 0,-2-1 0,0 0 1,-1 0-1,0-1 0,-1 0 0,-13 13 0,-6 5 61,-2-1 0,-2-2 1,-38 27-1,14-17-328,-89 44-1,34-30-2185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6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3 23766,'0'0'4773,"-14"-1"-4704,8 0-64,-1 1-1,1-1 0,0 1 1,0 1-1,0-1 0,0 1 1,0 0-1,0 0 0,0 1 1,0 0-1,1 0 0,-1 0 1,0 1-1,1 0 0,0 0 1,0 0-1,0 0 0,0 1 1,0 0-1,-4 5 0,-4 5 0,0 2 0,1-1 0,0 1 0,2 1 0,0 0-1,1 1 1,1 0 0,-12 35 0,12-22-6,1 0 1,2 1-1,1-1 0,1 57 1,2-75-2,2 0 1,0-1-1,0 1 0,1 0 1,1-1-1,0 1 0,1-1 1,9 22-1,-8-25 5,1 0 1,-1-1-1,1 0 0,1 0 0,-1-1 1,1 1-1,1-2 0,-1 1 0,1-1 0,1 0 1,-1 0-1,10 4 0,11 4 6,1 0 1,1-2-1,0-1 0,45 8 0,133 13-134,-59-19-1011,-15-6-2317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6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42 19346,'0'0'7810,"-28"4"-7639,-9 1-85,-43 13-1,74-17-76,1 1 1,-1 1-1,1-1 0,0 1 0,0 0 0,0 0 1,1 0-1,-1 1 0,1-1 0,-1 1 1,1 0-1,0 1 0,1-1 0,-1 1 1,1-1-1,0 1 0,0 0 0,0 0 1,1 0-1,-3 9 0,2-8 0,-3 13 7,0 1 0,1 0 0,1 0 0,0 1 0,2-1 0,1 1 0,1 32 0,0-48-13,-1-1-1,1 1 1,0-1-1,1 1 1,-1-1-1,1 1 1,0-1-1,0 1 1,0-1-1,1 0 1,-1 0-1,1 0 1,0 0-1,0 0 1,1 0-1,-1 0 1,1 0-1,0-1 1,0 1-1,0-1 1,0 0-1,1 0 1,-1 0-1,1-1 1,0 1-1,-1-1 1,1 0-1,0 0 1,1 0-1,-1 0 1,6 1-1,13 1 27,1 0 1,-1-1-1,1-2 1,0 0-1,34-4 0,-50 3-25,-1-1 0,0 1 0,0-1 0,0-1 0,0 1 0,0-1 0,0-1 0,0 1 0,0-1-1,-1 0 1,1-1 0,-1 0 0,0 0 0,0 0 0,-1 0 0,1-1 0,-1 0 0,0 0 0,0-1 0,0 1 0,-1-1 0,0 0 0,0 0-1,-1-1 1,1 1 0,-2-1 0,1 0 0,-1 0 0,1 0 0,-2 0 0,1 0 0,-1 0 0,0-9 0,0-1 0,0 0 0,-1 0 1,-4-20-1,3 29-3,-1 0 0,0 0 0,-1 0 0,1 1 0,-2-1 0,1 1 0,-1-1 0,-9-11 0,2 2-169,-1 1-1,0 1 0,-1 0 0,-1 1 0,0 0 0,-1 1 1,-23-16-1,-2 12-1710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7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199 168 22742,'0'0'3934,"13"0"-3678,267 0 1260,-280-1-1513,1 1-1,0-1 1,0 1 0,-1-1-1,1 1 1,0-1-1,-1 1 1,1-1 0,-1 0-1,1 1 1,-1-1-1,1 0 1,-1 1-1,1-1 1,-1 0 0,0 0-1,1 1 1,-1-1-1,0 0 1,0 0 0,1 0-1,-1 1 1,0-1-1,0 0 1,0 0 0,0 0-1,0 0 1,0 1-1,0-1 1,-1 0-1,1 0 1,0 0 0,0 0-1,-1-1 1,0-4-3,2 0 0,-1-1 0,-1 1 0,1 0 0,-1-1 1,0 1-1,-1 0 0,-3-12 0,3 15 2,0-1 0,-1 0 0,1 1 0,-1-1 0,0 1 0,0 0 0,0 0 0,-1 0 0,1 0 0,-1 0 0,1 1 0,-7-3 0,1 0-3,-1 0 0,0 2 1,0-1-1,0 1 0,0 0 0,0 1 1,-1 1-1,-14-2 0,-4 2-9,-55 6 0,73-4 9,1 1 0,-1 0 1,0 1-1,1 0 0,0 0 0,-1 1 0,1 1 0,1 0 1,-1 0-1,1 1 0,0 0 0,0 0 0,1 1 0,0 0 1,0 1-1,0 0 0,1 0 0,0 1 0,1-1 1,0 2-1,0-1 0,1 0 0,0 1 0,1 0 0,-6 19 1,7-17-3,1 0 0,0 1 1,1-1-1,0 1 0,0-1 1,2 1-1,0-1 0,0 1 1,1-1-1,0 1 0,1-1 1,1 0-1,0 0 0,0 0 1,1-1-1,1 0 0,0 0 1,0 0-1,1 0 0,1-1 1,0 0-1,0-1 0,16 15 1,-6-11 19,-1 0 0,1 0 0,1-2 0,0-1 0,1 0 0,0-1 0,30 9 1,-11-8-170,0 0 0,1-3 1,44 3-1,25-7-2624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8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332 398 18610,'0'0'6566,"29"-30"-5883,87-100-373,-108 121-289,-1 0 1,0 0-1,-1-1 1,8-15-1,-12 20-15,-1 1 0,1-1 0,-1 0 0,0 0 0,-1 0 0,1-8 0,0 3 0,-1 5-5,1 0 0,-1 0 0,0 0 1,0 0-1,-1 0 0,0 0 0,1 0 1,-2 1-1,1-1 0,0 0 1,-4-7-1,2 9 4,1 0 0,-1 0 0,1 0 0,-1 0 0,0 0 0,0 1 0,0-1 0,0 1 0,-1 0 0,1 0 0,-1 0 0,1 0 0,-1 1 0,-7-3 0,-12-2 77,0 1 0,0 2 1,0 0-1,0 1 0,-1 1 0,1 2 0,-41 5 0,54-5-55,-1 2 1,0-1-1,1 1 1,-1 1-1,1 0 1,0 0-1,0 1 1,0 0-1,1 1 0,0 0 1,0 1-1,1 0 1,-1 0-1,1 0 1,-12 16-1,12-12-11,0 1 0,0 1 0,1-1 0,1 1 0,0 0-1,0 1 1,1-1 0,1 1 0,1 0 0,0 0 0,-2 24 0,2-7-3,2-1-1,1 1 1,2-1 0,1 0-1,1 1 1,1-1 0,15 46-1,37 75 47,-23-67-57,-5 1 0,25 115-1,-42-131-277,-3 1 0,-4 1 0,-5 119-1,-3-172-2333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25624,'0'0'833,"236"-71"-833,-135 57-5061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8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1 513 25560,'0'0'1639,"43"-11"-1564,6 0-66,40-11-11,90-34 0,-155 47-126,92-37-220,-102 39-393,-1 0 0,0-1 0,0 0-1,-1-1 1,0 0 0,12-12 0,-20 16 198,-1 1-1,1-1 1,-1 0 0,1 0-1,-1 0 1,-1 0-1,1-1 1,-1 1 0,0-1-1,0 0 1,-1 0 0,2-8-1,-2 10 935,-1 1 1,0-1-1,0 0 0,0 0 1,-1 0-1,1 0 0,-1 0 1,0 1-1,0-1 0,0 0 1,-1 0-1,1 1 0,-3-4 1,-1-1 155,-1 1 0,-1 0 0,1 0 0,-1 1 0,0 0 0,0 0 0,-1 1 0,0 0 0,-13-7 0,-12-5 345,-39-13 0,46 21-636,0 1-1,0 1 0,-1 2 0,-39-4 0,64 8-244,0 1 0,0 0-1,0 0 1,0 0 0,0 0-1,-1 1 1,1-1-1,0 0 1,0 1 0,0 0-1,0-1 1,0 1 0,0 0-1,0 0 1,1 0 0,-1 0-1,0 1 1,0-1-1,1 0 1,-1 1 0,1-1-1,-1 1 1,1-1 0,0 1-1,0 0 1,-1 0 0,1-1-1,-1 5 1,-2 3-16,1 1-1,1-1 1,-1 1 0,-1 19 0,1-7 32,-5 54 3,3 0 0,6 103 0,1-92-8,37 331 4,-4-89-15,-33-300 69,-1 0-622,7 40 1,1-38-3837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9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1 257 23478,'0'0'1885,"32"-16"-1015,-18 8-816,30-15 11,1 2 0,1 2 0,68-18 1,-44 20-407,87-24 477,-57 8-7063,-94 31 6474,22-11-8450,-16-14 26202,-12 32-17080,0 9-201,-1 2 6,1 0-1,1 0 1,0 0 0,2 0 0,7 30-1,8-1 11,-9-26-46,10 37 1,-14-23-256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9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25945,'0'0'1025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9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1 11115,'0'0'16666,"-33"11"-16570,-9 4-32,-55 26 0,90-38-52,1 1-1,1 0 1,-1 0 0,1 1-1,-1-1 1,1 1-1,1 1 1,-1-1 0,1 1-1,0-1 1,0 1 0,0 0-1,1 1 1,0-1-1,0 0 1,1 1 0,0 0-1,0 0 1,-2 9 0,0 1 1,-4 14 7,2-1-1,1 1 1,2 0 0,1 1 0,1-1 0,6 51 0,-4-78-16,-1 1 0,1-1 0,0 0 0,0 0 0,1 0 0,-1 0 1,1 0-1,0 0 0,0 0 0,1 0 0,-1-1 0,1 1 0,-1-1 0,5 5 1,-1-3 2,0 0-1,0-1 1,1 0 0,-1 0 0,1 0 0,0-1 0,11 5 0,5-1 8,-1-2 0,1 0 0,0-1 0,33 1 0,-30-3 7,0-1 0,0-2 0,46-5 0,-63 4-22,-1 0-1,0 0 1,0-1-1,0 0 1,0 0-1,0-1 1,-1 0-1,1-1 1,-1 0-1,0 0 0,-1 0 1,1-1-1,-1 0 1,0 0-1,7-10 1,-3 2-11,-2-1 0,0 0 0,0-1 0,-1 0 0,-1 0 0,-1 0 0,0-1-1,-1 0 1,2-25 0,0-21 240,-2-76 0,-4 128-154,7 118 21,-7 264-988,0-332-2797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3:45:46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9420 9618 456 0,'0'0'122'0,"0"0"-77"16,0 0 19-16,0 0-18 15,0 0-22-15,0 0-7 16,0 0 4-16,-7-7-2 16,7 7-3-16,-2 0-4 15,2-2-3-15,-3 2 0 16,3 0-2-16,0 0-1 15,0 0 0-15,0 0-3 16,0 0 1-16,0 0-2 16,0 0 1-16,0 0-3 15,0 0 1-15,0 0 0 16,0 0 1-16,0 0-2 0,0 0 1 16,0-2-1-16,0 2 1 15,0 0-1-15,0 0 0 16,0 0 0-16,0 0 0 15,0 0-1-15,0 0 0 16,8 2 0-16,7 13 1 16,3 0 1-16,4 1 0 15,-2-2-1-15,5-1 0 16,-1 2 0-16,5-3 1 16,5 4-1-16,-3 4-1 15,-2 3-16-15,-10 1-52 16</inkml:trace>
  <inkml:trace contextRef="#ctx0" brushRef="#br0" timeOffset="480.87">9601 9605 681 0,'0'0'75'0,"0"0"-50"0,0 0-1 16,0 0-3-1,0 0-10-15,0 0-6 0,-10-4 0 16,10 4-1-16,0 0-2 16,0 0-2-16,-9 2 1 15,-6 19-1-15,-14 10 2 16,-4 9-2-16,-4 4-9 16,4-4-172-16</inkml:trace>
  <inkml:trace contextRef="#ctx0" brushRef="#br0" timeOffset="7380.94">19169 9565 466 0,'0'0'135'0,"0"0"-96"16,0 0-15-16,0 0 11 16,0 0 6-16,0 0-21 15,0 0-2-15,-2-2-4 16,2 2-9-16,0 0-1 15,0 0 0-15,0 0-1 16,0 0 1-16,0 0-4 16,12 0 4-16,13 13 0 15,10 2 1-15,5-3-1 16,0-2-3-16,3 1 2 0,-3-3-2 16,-7 3 0-1,-8-1-1-15,-12 5-12 16,-13-2-227-16</inkml:trace>
  <inkml:trace contextRef="#ctx0" brushRef="#br0" timeOffset="8214.7">19428 9526 36 0,'0'0'105'0,"0"0"-19"0,0 0 77 16,0 0-67-16,0 0-39 16,0 0-16-16,18-14 18 15,-18 13-19-15,0 1 3 16,0 0-12-16,0 0-7 16,0 0-4-16,0 0-4 15,0-3-6-15,0 3 0 16,0-1-1-16,0 1-5 15,0-2 2-15,0 0-2 16,0 0-3-16,0 0 0 16,0 2 0-16,0 0 0 15,0 0 1-15,0 0 0 16,0 0 0-16,0 0-1 16,0 0-1-16,0 0 3 0,0 0-3 15,0 0 1 1,-11 0 0-16,-12 13-1 0,-6 18 0 15,-8 7 0-15,-3 6 0 16,-3 2-1-16,3-4 2 16,5-10-1-1,6-6 0-15,6-12 0 0,12-2 0 16,11-12-17-16</inkml:trace>
  <inkml:trace contextRef="#ctx0" brushRef="#br0" timeOffset="16843.82">7189 10932 629 0,'0'0'107'16,"0"0"-77"-16,0 0-8 15,0 0-4-15,0 0-6 16,0 0 0-16,0 0-1 16,0-1 2-16,0 1-3 0,0 0-3 15,0 0-2-15,0 0-1 16,0 0-2-16,0 0-1 16,0 0-1-16,0 0 1 15,0 0-1-15,0 0 0 16,0 0-1-16,12 9-3 15,10 15 4-15,4 11 1 16,3 3-1-16,2 0 0 16,1-6 0-16,-3-7 0 15,-2-8-1-15,-3-4-30 16,1-13-236-16</inkml:trace>
  <inkml:trace contextRef="#ctx0" brushRef="#br0" timeOffset="17429.59">7413 10904 513 0,'0'0'78'0,"0"0"-65"16,0 0 34-16,0 0 35 16,0 0-32-16,0 0-16 15,-12-4-9-15,-3 8-12 16,-10 26-10-16,-13 17-2 16,-7 11 2-16,-3 4 0 15,-2-1-2-15,6-8 0 16,3-6-1-16,8-8-31 15,6-12-642-15</inkml:trace>
  <inkml:trace contextRef="#ctx0" brushRef="#br0" timeOffset="26877.92">17071 10997 476 0,'0'0'147'0,"0"0"-99"0,0 0-7 15,0 0-8-15,0 0-14 16,0 0-6-16,0 0-2 16,0-3-4-16,0 3-2 15,0 0-1-15,0 0-4 16,0 0 1-16,0 0-1 15,0 0 1-15,9 0 1 16,9 0 1-16,2 0 0 16,-1 10 0-16,4 5-2 15,-1 0 0-15,1 2 1 16,-1 3-2-16,0-4 2 0,-1-2-2 16,0-4 0-1,-1-3-6-15,3-7-84 0</inkml:trace>
  <inkml:trace contextRef="#ctx0" brushRef="#br0" timeOffset="27466.38">17311 10943 384 0,'0'0'111'15,"0"0"-80"-15,0 0 34 16,0 0 5-16,0 0-21 16,0 0-14-16,0-4-6 0,0 4-4 15,0 0-6 1,0 0-3-16,0 0-3 0,0 0-2 15,-12 1-1-15,-15 23-7 16,-13 9-1-16,-7 4-1 16,-3 4 0-16,6-2-1 15,4-4 0-15,7-2-1 16,8-1-64-16</inkml:trace>
  <inkml:trace contextRef="#ctx0" brushRef="#br0" timeOffset="34532.74">3783 8351 466 0,'0'0'195'0,"0"0"-129"16,0 0-42-16,0 0 3 15,0 0 3-15,0 0-10 0,0 0-4 16,0-4 0 0,0 4-6-16,0 0-2 0,0 0-3 15,0 0-1 1,0 0 0-16,0 0-4 0,0 0 1 16,0 0 1-16,0 0-2 15,0 0 1-15,0 0-1 16,0 0 1-16,0 0-1 15,0 0 0-15,0 0 0 16,0 0-1-16,6 0 1 16,10 0 1-16,4 0-1 15,2 3 0-15,1 4 0 16,4 4 0-16,1 1 1 16,3 4-1-16,3 4 0 15,-2 6 0-15,-3-5 0 16,-8 2-1-16,-5-8-10 15,-7-2-41-15,-9-5-226 0</inkml:trace>
  <inkml:trace contextRef="#ctx0" brushRef="#br0" timeOffset="35209.11">3972 8245 462 0,'0'0'187'0,"0"0"-141"16,0 0-19-16,0 0-13 16,0 0-6-16,0 0-4 15,0 0 1-15,0 0 2 16,0 0-3-16,0 0 4 16,0 0-1-16,0 0 6 15,0 0-6-15,0 0 8 16,0 2-7-16,0 20 0 15,-13 12 6-15,-5 9 1 16,-5 5-9-16,2 4-3 16,0-4-2-16,3-2-1 15,3-8-1-15,3-10-49 16</inkml:trace>
  <inkml:trace contextRef="#ctx0" brushRef="#br0" timeOffset="37490.61">13671 8333 699 0,'0'0'63'0,"0"0"-47"0,0 0 2 16,0 0 4-16,0 0-6 15,0 0-8-15,0 0-2 16,-2-1 0-16,2 1 0 16,0 0-1-16,0 0-2 15,0 0-1-15,0 0-2 16,0 0 0-16,6 4-1 15,15 11 1-15,6 6 0 16,6 1 0-16,-2 2 1 16,2-2 0-16,-1-2-1 15,-5-4 0-15,2-4 0 16,0 0-5-16,15-2-149 16</inkml:trace>
  <inkml:trace contextRef="#ctx0" brushRef="#br0" timeOffset="38057.71">13941 8231 262 0,'0'0'414'0,"0"0"-375"16,0 0-16-16,0 0 2 15,0 0 2-15,0 0-5 16,0-9-4-16,0 9-4 16,-2 0-6-16,-4 0-7 15,-2 20 2-15,-7 4 0 16,-4 7-1-16,-5 5 0 15,-7 5-1-15,-7 11 0 16,-12 8-1-16,-10 12-5 16,-4 7-65-16</inkml:trace>
  <inkml:trace contextRef="#ctx0" brushRef="#br0" timeOffset="48955.34">10779 6681 588 0,'0'0'90'0,"0"0"-53"0,0 0-19 16,0 0 11-16,0 0-3 15,0 0-2-15,0 0-6 16,-2-2-6-16,2 2 1 15,0 0-6-15,0 0-1 16,0 0-5-16,0 0 2 16,0 0-2-16,0 0-1 15,0 0 0-15,0 0 0 16,0 0-1-16,0 0-2 16,6 5 3-16,10 10 1 15,4 3-1-15,0 4 1 16,5 0-1-16,-6-1 1 15,-1-1-1-15,-2-6 0 16,-5-5 0-16,-2 2-4 16,0-7-17-16,-2 3-37 0,4 0-143 15</inkml:trace>
  <inkml:trace contextRef="#ctx0" brushRef="#br0" timeOffset="49622.67">10984 6625 74 0,'0'0'30'0,"0"0"50"0,0 0 25 16,0 0-16-16,0 0 50 16,0 0-29-16,0-10-50 15,0 8-16-15,0 0-24 16,-2 2-9-16,2-2 1 15,0 2 3-15,-2-2-4 16,2 0 2-16,0 2-3 16,-3 0 0-16,1 0-2 15,-1 0-1-15,1 0-2 16,2 0 0-16,0 0-4 16,0 0 0-16,0 0 1 15,0 0-1-15,-2 0 0 16,2 0-1-16,-2 0 1 0,0 0 0 15,-2 0-1-15,-7 14-1 16,-10 18 1-16,-8 8 2 16,0 11-1-16,-2-1-2 15,6-4 1-15,1-4 0 16,0-6 1-16,1-2-1 16,-1-4-13-16,9 0-61 15</inkml:trace>
  <inkml:trace contextRef="#ctx0" brushRef="#br0" timeOffset="53720.03">20449 6503 604 0,'0'0'87'0,"0"0"-59"16,0 0 0-16,0 0-2 16,0 0-7-16,0 0-4 15,0 0 0-15,0-5-5 16,0 5 0-16,0 0-4 15,0 0 4-15,0 0-5 16,-2-1 1-16,2 1-2 16,0 0-2-16,0 0-2 15,0 0 1-15,0 0-1 16,0 0 0-16,0 0 0 16,0 0-1-16,2 0 0 15,22 0 0-15,12 8 2 0,4 2 1 16,1-2-2-16,-6-2 0 15,-4 0 0-15,-2 1 0 16,-7 4 0 0,3 3 0-16,-3 8 0 0,3 8 0 15,-6 6-5-15,-1-5-50 16,-2 2-170-16</inkml:trace>
  <inkml:trace contextRef="#ctx0" brushRef="#br0" timeOffset="54768.51">20654 6439 309 0,'0'0'167'0,"0"0"-112"16,0 0 5-16,0 0 5 15,0 0-19-15,0 0-14 16,9-3-6-16,-9 2-8 16,2-2-9-16,-2 2-4 15,0-1-5-15,2 2 9 16,-2 0 5-16,0 0-1 15,0 0 0-15,0 0-8 16,0 0 0-16,0 0 0 16,0 0 0-16,0-2 0 15,0 2 0-15,0-2-3 16,0-1 2-16,0 3-3 16,0-1 0-16,0 1 1 15,0-3 1-15,0 2-1 0,0-2-1 16,0 3-1-16,0 0 0 15,0 0 1-15,0 0 0 16,0 0-1-16,0 0-1 16,0 0 1-16,0 0 0 15,0 0 0-15,0 0 1 16,0 0-1-16,0 0 0 16,0 0 2-16,0 0-2 15,0 0 2-15,0 0-1 16,0 0 1-16,0 0-2 0,0 0 0 15,0 0 0-15,0 0 0 16,0 0 1-16,0 0-2 16,0 0 2-16,0 0-1 15,0 0 1-15,0 0-1 16,0 0 0-16,0-1 0 16,0 1-1-16,0 0 1 15,0 0 0-15,0 0 1 16,0 0-1-16,0 0 0 15,0 0 0-15,0 0 0 16,0 0 0-16,0 0 1 16,0 0 0-16,0 0-1 15,-11 9 0-15,-13 19 2 0,-8 13-1 16,-3 3-1 0,4-4 0-16,4-8 0 0,6-5 0 15,2-8 0 1,5 3 0-16,-1-4-21 0</inkml:trace>
  <inkml:trace contextRef="#ctx0" brushRef="#br0" timeOffset="64586.57">4047 11247 668 0,'0'0'88'0,"0"0"-70"16,0 0-3-16,0 0 4 0,0 0-1 15,0 0-11 1,0 0-5-16,0-2 2 0,0 2-1 16,0 0-3-1,4 2 0-15,9 15 1 0,7 2 2 16,1 4 1-16,6 0 0 15,2-2-3-15,9-6-1 16,1 2 4-16,-2-9-3 16,3-2-1-16,-7-5 0 15,-4-1-7-15,-4 3-157 16</inkml:trace>
  <inkml:trace contextRef="#ctx0" brushRef="#br0" timeOffset="65269.04">4222 11201 691 0,'0'0'59'0,"0"0"-49"16,0 0-8-16,0 0 4 0,0 0-2 15,0 0-2 1,-5 0 0-16,-9 18 0 0,-3 14-1 16,-5 9 3-16,2 6-4 15,-2 1-4-15,3 1-92 16</inkml:trace>
  <inkml:trace contextRef="#ctx0" brushRef="#br0" timeOffset="66251.86">4135 11332 407 0,'0'0'207'15,"0"0"-153"-15,0 0-23 16,0 0-9-16,0 0 14 15,0 0-6-15,-20 11-16 0,4 14-9 16,-1 10 3-16,-6 9 0 16,5 3-2-16,1-1-1 15,-2-6-5-15,7-6 0 16,4-5 0-16,8-14-19 16,0-15-640-16</inkml:trace>
  <inkml:trace contextRef="#ctx0" brushRef="#br0" timeOffset="74983.08">13999 11181 282 0,'0'0'296'0,"0"0"-254"16,0 0 2-16,0 0 25 15,0 0-36-15,0 0-7 16,0 0 9-16,-39-40-16 16,35 36-7-16,4 2-4 15,0-1 2-15,0 3-3 16,0 0-4-16,0 0-2 16,0 0-1-16,0 0-1 15,23 0 1-15,10 9 1 16,4 3 0-16,1 3 0 15,-1-2-1-15,-6-1 0 16,-7 0 0-16,-4 1 2 16,-7-5-2-16,-4 3 0 15,-2-1-3-15,-3-1-3 16,1 0-9-16,-1 4-38 16,1-2-27-16,0 1-345 15</inkml:trace>
  <inkml:trace contextRef="#ctx0" brushRef="#br0" timeOffset="75448.98">14219 11071 372 0,'0'0'171'16,"0"0"-82"-16,0 0-9 16,0 0-24-16,0 0-14 15,0 0-12-15,-11-14-7 0,8 14-10 16,1 0-6-16,-2 0-2 16,-5 0-4-16,-9 21 1 15,-11 19-2-15,-9 10 0 16,-9 11 1-16,1 6-1 15,2-4 1-15,9-4-1 16,18-11-1-16,15-14-25 16,2-18-96-16</inkml:trace>
  <inkml:trace contextRef="#ctx0" brushRef="#br0" timeOffset="95845.59">23227 11347 372 0,'0'0'186'0,"0"0"-143"15,0 0-30-15,0 0-7 0,0 0 1 16,0 0 9 0,0 0 12-16,0 0-4 0,60 4-7 15,-44 9-2 1,4 1 5-16,0 2-4 0,5-3-6 15,2 2-5-15,2-1 1 16,4-3-3-16,5 0-3 16,-1 1 3-16,5 7-3 15,-1 4 0-15,-3 8-26 16,-9 9-124-16</inkml:trace>
  <inkml:trace contextRef="#ctx0" brushRef="#br0" timeOffset="96454">23553 11293 691 0,'0'0'56'0,"0"0"-41"16,0 0-10-16,0 0 6 0,0 0 6 15,0 0-4-15,-3-12-6 16,3 12-2-16,-2 0 5 16,-7 12-6-16,-4 13 13 15,-10 3-8-15,-6 2 0 16,-2 0-4-16,2-4-3 15,2-2 1-15,6 0-3 16,2 2 0-16,4-2-5 16,6 2-51-16,6-2-211 15</inkml:trace>
  <inkml:trace contextRef="#ctx0" brushRef="#br0" timeOffset="106728.68">16694 9515 170 0,'0'0'361'0,"0"0"-255"15,0 0-65-15,0 0-17 16,0 0-5-16,0 0-6 16,0 0 3-16,-4-14 5 15,4 14-6-15,0 0-5 16,0 0-4-16,-2 0 1 15,2 0 2-15,0 0-2 16,0 0-4-16,0 0 2 16,0 0-4-16,0 0 1 15,0 0 1-15,0 0-3 16,0 0 2-16,0 0-2 0,0 0 0 16,0 0 0-1,0 0 0-15,0 0-1 16,2 0-1-16,18 7 2 15,4 9 1-15,9-5-1 0,2 3 0 16,-2 0 1-16,-2 4 0 16,-2 4-1-16,-3 6 0 15,-1 3-2-15,0-2-1 16,-1 1-37-16,-3-6-67 16</inkml:trace>
  <inkml:trace contextRef="#ctx0" brushRef="#br0" timeOffset="107176.49">16939 9444 558 0,'0'0'135'0,"0"0"-106"0,0 0-25 16,0 0 1-16,0 0 6 16,0 0 0-16,-44 43 3 15,22-18-5-15,-5 7 1 0,-2 5-7 16,-4 7 0-1,-5 5-3-15,-1 6-35 0</inkml:trace>
  <inkml:trace contextRef="#ctx0" brushRef="#br0" timeOffset="110509.61">26293 9399 163 0,'0'0'363'0,"0"0"-291"0,0 0-59 16,0 0 5-16,0 0 14 15,0 0 0-15,0 0-6 16,73 0-4-1,-46 9-13-15,0 8-3 0,4 1-3 16,3 6 0-16,5 6 1 16,9-1-1-16,-2 2 0 15,1-1-1-15,-5-4-2 16,-4-7 0-16,-9-4 0 16,-4-3-43-16,-5-3-547 15</inkml:trace>
  <inkml:trace contextRef="#ctx0" brushRef="#br0" timeOffset="111048.87">26643 9351 341 0,'0'0'94'0,"0"0"-83"0,0 0 14 16,0 0 85-16,0 0-59 16,-105 103 10-16,54-38-13 15,-7 7-29-15,-3 5-11 16,8-6-5-16,11-7-2 15,15-11-1-15,18-17-155 16</inkml:trace>
  <inkml:trace contextRef="#ctx0" brushRef="#br0" timeOffset="123558.38">30698 6167 654 0,'0'0'99'0,"0"0"-80"0,0 0 1 15,0 0 7-15,0 0-14 16,0 0-3-16,0 0 3 15,0-6-7-15,0 6-2 16,0 0-4-16,0 0 4 16,-2 0-4-16,2 0 2 15,0 0 0-15,0 0-2 16,0 0-1-16,0 0 0 0,0 5 0 16,0 13 1-1,15 4 0-15,8 4 0 0,6 2 0 16,6 3 1-16,-2 0-1 15,5 0 1-15,-5-3-1 16,-6-2 0-16,-2-4-7 16,-7-1-59-16</inkml:trace>
  <inkml:trace contextRef="#ctx0" brushRef="#br0" timeOffset="124059.88">31008 6203 588 0,'0'0'127'0,"0"0"-82"15,0 0-13-15,0 0 1 16,0 0-10-16,0 0-11 16,-5-13-7-16,-2 13 0 15,-6 0-4-15,-14 20-1 16,-13 17-1-16,-7 8 0 15,-4 10 1-15,2 1 0 16,7 0-19-16,-3-8-217 0</inkml:trace>
  <inkml:trace contextRef="#ctx0" brushRef="#br0" timeOffset="140519.81">23474 8095 407 0,'0'0'101'0,"0"0"-62"0,0 0 25 16,0 0 6-16,0 0-7 15,0 0-43-15,0 0-5 16,0 0-1-16,0 0-6 15,0 0 0-15,0 0 1 16,0 0-2-16,0 0-5 16,0 0-2-16,0 6 0 15,2 18-5-15,17 6 5 16,7 4 3-16,6 3-2 16,1 0-1-16,2-7 1 15,-1-7 1-15,1-10-1 16,1-6-1-16,0-5-11 15,4-2-660-15</inkml:trace>
  <inkml:trace contextRef="#ctx0" brushRef="#br0" timeOffset="141039.1">23815 8013 666 0,'0'0'79'0,"0"0"-48"0,0 0-12 16,0 0-4-16,0 0-3 16,0 0-2-16,-6-2-5 15,6 2 0-15,0 0 0 16,-9 2-5-16,-14 26 0 16,-14 17 0-16,-17 16 4 15,-8 11 0-15,-3 2-1 16,7-1-3-16,12-9 0 15,11-8 0-15,14-8-7 16,3-12-393-16</inkml:trace>
  <inkml:trace contextRef="#ctx0" brushRef="#br0" timeOffset="155582.7">27289 11051 104 0,'0'0'409'0,"0"0"-302"0,0 0-59 16,0 0-17 0,0 0 8-16,0 0-30 0,0 0 6 15,-13-17-5-15,11 15-3 16,0 1 1-16,2-2-3 16,0 1 3-16,-4 1 2 15,2 1-6-15,0-1 0 16,0 1-1-16,2 0 1 15,-2-3-3-15,2 3 2 16,0 0 1-16,0 0-4 16,0 0 3-16,0 0-2 15,0 0-1-15,0 0 1 0,0 0-2 16,0 0 1-16,0 0-3 16,0 0-1-16,4 7 4 15,10 12 3-15,3 3-3 16,6 2 1-16,2 1 0 15,4 0 0-15,0 0-1 16,-3 0 0-16,-2-4 0 16,-3 0 0-16,-8-3-27 15,-4-2-70-15,-7 7-556 16</inkml:trace>
  <inkml:trace contextRef="#ctx0" brushRef="#br0" timeOffset="156084.25">27463 11091 581 0,'0'0'114'0,"0"0"-83"16,0 0-21-16,0 0 4 15,0 0 4-15,0 0-13 16,-39 12-1-16,24 6 0 15,-5 2 2-15,3 7-6 0,-8 2 1 16,2 7-1 0,-1 0-1-16,6 9-122 0</inkml:trace>
  <inkml:trace contextRef="#ctx0" brushRef="#br0" timeOffset="171533.61">29306 9980 199 0,'0'0'241'15,"0"0"-190"-15,0 0-38 16,0 0 5-16,0 0 11 16,0 0-2-16,0 0-14 15,0 0 25-15,-3-29 1 16,3 27 3-16,-3-1-14 16,3 1-12-16,0-2-4 15,0 4-1-15,0 0-4 16,0 0-1-16,0 0 0 15,0 0 0-15,0 0 2 0,0 0-6 16,0 0 0-16,0 0-2 16,0 2-2-16,0 15 2 15,10 8 1-15,5-3-1 16,3 2 1-16,5-3-1 16,-2 0 1-16,6-3-1 15,5-2 1-15,1-2-1 16,2 0 0-16,2 1 0 15,-9-2-18-15,-1 3-112 16</inkml:trace>
  <inkml:trace contextRef="#ctx0" brushRef="#br0" timeOffset="172347.69">29559 9922 429 0,'0'0'122'16,"0"0"-89"-16,0 0 6 15,0 0 2-15,0 0-24 16,0 0-5-16,-4-18 5 16,4 18 0-16,0-3-6 15,0 2-5-15,0 1-2 16,0-1 2-16,0 1 0 15,0 0 0-15,0 0-1 0,0 0 2 16,0 0 10-16,0 0-5 16,0 0-5-16,0 0-4 15,-2 0-2-15,-3 0-1 16,-2 10 3-16,-4 15-3 16,-2 0 1-16,-5 4 2 15,2 1-2-15,-1 1 0 16,1 4-1-16,-1 9 0 15,-4 4 0-15,-4 2 0 16,-4 3 0-16,6-7 0 16,-2-6-2-16,7-8-5 15,7-8 1-15,5-10 6 0,6-10-25 16</inkml:trace>
  <inkml:trace contextRef="#ctx0" brushRef="#br0" timeOffset="194106.36">6920 8841 118 0,'0'0'88'0,"0"0"-67"0,0 0-21 16,0 0-101-16</inkml:trace>
  <inkml:trace contextRef="#ctx0" brushRef="#br0" timeOffset="194442.6">6920 8841 51 0,'-49'-24'169'16,"47"22"-74"-16,-3-2 2 15,3 2-53-15,2 0 74 0,0 2-43 16,0 0-27-1,0 0-16-15,0 0-14 0,-2-2 4 16,2 2 2-16,0 0-7 16,0 0-4-16,0 0-9 15,0 0-1-15,0 0-1 16,0 0-2-16,0 0 0 16,2 0-2-16,18 0 2 15,14 0 3-15,1 2-3 16,5 10 1-16,-2 4-1 15,-1 8-1-15,-2-1 1 16,-4 4 0-16,0-4-10 16,-5-4-54-16,-3-2-140 15</inkml:trace>
  <inkml:trace contextRef="#ctx0" brushRef="#br0" timeOffset="195030.31">7154 8726 581 0,'0'0'56'0,"0"0"-8"15,0 0-36-15,0 0 6 16,0 0 3-16,0 0-3 16,-9-5 0-16,9 2-9 0,0 3 0 15,0-1-3 1,0 1-4-16,0-2 0 0,0 2 2 16,0 0-3-16,0 0-1 15,0 0-1-15,0 0-2 16,0 0 3-16,0 0 0 15,0 0 3-15,0 0-3 16,0 0 0-16,0 0 0 16,0 0 1-16,0 0-1 15,0 0 1-15,-2 0-1 16,-5 0 0-16,-2 16 0 16,-6 14 0-16,-2 10 0 15,5 6 0-15,1 0-1 0,3-4 0 16,8-3-5-1,0-12-11-15,0-10-302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 24535,'0'0'1986,"7"156"-1826,-7-94-32,0 3-64,0-12-32,0-12-32,-13-6-320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30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22485,'0'0'3524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30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198 904 25112,'0'0'3507,"-4"-2"-3357,1 1-140,1 0-10,1 0-1,-1 0 1,0 1 0,0-1-1,0 1 1,1-1-1,-1 1 1,0 0-1,0-1 1,0 1 0,0 0-1,0 0 1,1 0-1,-1 1 1,0-1-1,0 0 1,0 1 0,0-1-1,1 1 1,-1-1-1,0 1 1,0 0-1,1 0 1,-3 1 0,-6 7 1,0 0 0,1 1 1,0 0-1,0 0 0,1 1 1,-11 19-1,7-9 5,1 1-1,-16 44 1,23-55-5,0 1-1,1 0 1,0-1-1,1 1 1,0 0-1,1 0 1,1 1-1,-1-1 1,2 0-1,2 17 1,-2-27 0,0 0 1,0 1 0,0-1-1,1 0 1,-1-1 0,0 1-1,1 0 1,-1 0-1,1-1 1,0 1 0,-1-1-1,1 1 1,0-1 0,0 0-1,0 1 1,0-1 0,0 0-1,0 0 1,1-1 0,-1 1-1,0 0 1,0-1 0,4 1-1,6 1 10,1-1-1,0 0 1,14-1-1,-17 0-1,0 0-3,0 0 0,0-1 0,1-1 0,-1 0 0,0 0-1,-1 0 1,1-2 0,0 1 0,-1-1 0,0 0 0,1-1 0,-2 0-1,1-1 1,-1 0 0,0 0 0,0 0 0,0-1 0,-1-1-1,0 1 1,7-11 0,20-27 18,-3-2-1,-2-1 0,30-65 1,-26 49 37,-18 44 14,-15 20-72,0 0-1,0 0 1,1 0 0,-1 0 0,0 0-1,0 0 1,1 0 0,-1 0 0,0 0-1,0 0 1,1 0 0,-1 0 0,0 0-1,0 0 1,1 0 0,-1 0 0,0 0-1,0 0 1,1 1 0,-1-1 0,0 0-1,0 0 1,0 0 0,1 0 0,-1 0-1,0 1 1,0-1 0,0 0-1,0 0 1,1 0 0,-1 1 0,0-1-1,0 0 1,0 0 0,0 0 0,0 1-1,0-1 1,0 0 0,1 0 0,-1 1-1,0-1 1,0 1 0,4 42 209,-4-30-190,2 73-30,-3-58 7,2 1 1,0 0-1,9 43 0,-9-69 2,-1-1 0,1 0-1,-1 0 1,1 0-1,0 0 1,0 0 0,0 0-1,0 0 1,0-1-1,0 1 1,0 0 0,1 0-1,-1-1 1,1 1-1,-1-1 1,1 1 0,0-1-1,-1 0 1,1 0-1,0 0 1,2 1 0,1 0-2,1-1 1,-1 0 0,0 0-1,1 0 1,-1-1-1,10 0 1,-8 0 0,-3-1-3,0 0 0,0 0 0,0 0 0,1 0 0,-2-1-1,1 0 1,0 1 0,0-2 0,0 1 0,-1 0 0,1-1 0,-1 1 0,0-1 0,0 0 0,0 0 0,0 0 0,0-1-1,2-3 1,8-12-19,0-1-1,10-21 0,-19 34 22,90-148 1,-93 154-1,-1 0 0,1 0 1,0 0-1,-1 0 0,1 0 1,0 0-1,0 0 0,0 0 1,0 1-1,0-1 0,0 0 1,0 0-1,0 1 0,0-1 0,0 1 1,0-1-1,0 1 0,0 0 1,2-1-1,-2 1 0,0 0 0,0 0-1,0 1 1,0-1 0,0 0 0,-1 1 0,1-1-1,0 1 1,0-1 0,-1 1 0,1-1 0,0 1-1,0-1 1,-1 1 0,1 0 0,-1-1 0,1 1 0,-1 0-1,1 0 1,0 0 0,3 8-8,0 0-1,0 0 1,-1 0-1,2 11 1,0-3 4,0-4 3,1 6 1,1 0 0,1 0 0,12 19 0,-18-33 1,1 0 0,1-1 0,-1 1 0,1-1 1,-1 0-1,1 0 0,0-1 0,1 1 0,-1-1 0,0 0 0,1 0 0,0 0 0,0 0 0,0-1 0,0 0 0,9 3 0,0-2 4,-1-1 0,1 0 1,0-1-1,0 0 0,0-1 0,0 0 1,-1-1-1,1-1 0,0 0 1,0-1-1,-1-1 0,0 0 0,0 0 1,18-10-1,-10 2-7,-1 0 0,0-2 0,-1 0 0,0-2 0,-1 0 0,-1 0-1,-1-2 1,0 0 0,-2-1 0,0 0 0,-1-1 0,0-1 0,-2 0 0,-1-1 0,0 0 0,-2 0 0,-1-1 0,0 0 0,-2 0 0,5-48 0,-7-90 3,-3 105 0,-2 13 8,-2 0 1,-1 0 0,-3 0-1,-1 1 1,-3 0 0,-1 0 0,-31-67-1,38 94 4,4 12 4,1-1-1,0 0 1,-1 1-1,0-1 1,0 1-1,0-1 1,0 1-1,0 0 1,-1 0-1,0 0 1,1 0-1,-5-3 1,7 6-12,-1 0 0,1-1 0,0 1 0,-1 0 0,1 0-1,-1 0 1,1 0 0,0 0 0,-1 0 0,1 0 0,-1 0 0,1 0 0,-1 0 0,1 0 0,-1 0 0,1 0 0,0 0 0,-1 0 0,1 0 0,-1 1 0,1-1 0,-1 0 0,1 0 0,0 0 0,-1 1 0,1-1 0,0 0 0,-1 0-1,1 1 1,0-1 0,-1 0 0,1 1 0,0-1 0,0 1 0,-1-1 0,1 0 0,0 1 0,0-1 0,0 1 0,0-1 0,-1 1 0,-7 24-16,8-25 13,-8 38-18,1 0 1,-2 62 0,6 87 46,4-124-33,12 702-34,-13-759 1,-1 4 22,2 0 0,-1-1 0,1 1 0,3 10 0,-4-18-49,1 0 0,-1 0 0,1 0 0,0 0 0,0 0 0,0 0 0,0 0 0,0 0 0,1 0 0,-1 0 0,1-1 0,-1 1 1,1 0-1,-1-1 0,1 1 0,0-1 0,0 0 0,0 0 0,0 0 0,0 0 0,0 0 0,3 1 0,27 1-2926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31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1 271 16848,'0'0'11670,"40"-18"-11558,138-57-54,-161 70-56,0 0-1,1 1 0,-1 1 1,1 1-1,0 0 0,0 1 0,31 3 1,-8 0-2,165-2-117,-205-1 124,-1 1 1,1-1 0,0 1-1,0 0 1,0-1-1,0 0 1,-1 1 0,1-1-1,0 1 1,0-1-1,-1 0 1,1 0 0,-1 1-1,1-1 1,0 0-1,-1 0 1,1 0 0,-1 1-1,0-1 1,1 0-1,-1 0 1,0 0 0,0 0-1,1 0 1,-1 0-1,0 0 1,0 0 0,0 0-1,0 0 1,0 0-1,0 0 1,-1 0 0,1 0-1,0-1 1,0-3 3,1-8 22,0-2 9,0 0 0,-3-26 1,3 39-43,-1 1 1,0-1 0,-1 0 0,1 1 0,0-1 0,0 0-1,-1 1 1,1-1 0,-1 0 0,1 1 0,-1-1-1,0 1 1,0-1 0,1 1 0,-1-1 0,0 1-1,0 0 1,0 0 0,-1-1 0,1 1 0,0 0-1,0 0 1,-1 0 0,1 0 0,-1 0 0,1 0-1,-1 1 1,1-1 0,-1 0 0,1 1 0,-1-1 0,1 1-1,-3-1 1,3 2-3,1-1 0,-1 1-1,0-1 1,0 1 0,1 0-1,-1-1 1,0 1 0,1 0-1,-1-1 1,1 1 0,-1 0 0,1 0-1,-1 0 1,1-1 0,0 1-1,-1 0 1,1 0 0,0 0-1,0 0 1,-1 0 0,1 0 0,0-1-1,0 1 1,0 0 0,0 0-1,0 0 1,0 0 0,1 0 0,-1 0-1,0 1 1,0 4-7,-1 13 14,1 0 1,0 0-1,1-1 0,1 1 1,1 0-1,0-1 0,2 0 1,0 0-1,1 0 0,8 17 1,27 49 65,38 85 2,-71-146-72,-1 0 0,0 0 0,-2 1 0,-1 0-1,3 42 1,-7-55-5,1 8-1,-1-1 0,-1 1-1,-4 24 1,4-37 5,-1 0 0,0 0 0,0-1 0,0 1 0,-1-1-1,1 1 1,-2-1 0,1 0 0,0 0 0,-1 0 0,0-1 0,0 1 0,0-1 0,-5 4 0,-2 0 4,0-1 1,0 0 0,0-1 0,-1 0-1,0 0 1,0-1 0,0-1 0,-1 0 0,-13 2-1,6-2-68,-1-2 0,1 0 0,-1-1 0,-40-4 0,9-7-1329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2:36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1304 1 14798,'0'0'13613,"-1"4"-13501,-3 23-51,-2 0 1,-1 0-1,-16 39 1,-43 78 23,30-81-63,-2-1 0,-54 68 1,-105 101 17,159-189-24,-3-1 0,-78 62 0,100-89 1,0-1 1,-1-2 0,0 0-1,0 0 1,-1-2 0,0-1-1,-1-1 1,0 0-1,-43 6 1,17-9 35,-1-2 1,-52-4-1,94 1-49,-1 0-1,0 0 1,1-1-1,0 0 1,-1-1-1,1 1 1,0-1-1,0-1 1,1 0-1,-1 0 0,1 0 1,-1 0-1,1-1 1,1 0-1,-1 0 1,1-1-1,0 0 1,0 0-1,0 0 1,1 0-1,-7-14 1,4 5-3,0 0 1,1-1-1,1 0 0,0 0 1,1-1-1,1 1 1,0-1-1,1 0 0,1-17 1,1 10-3,-1 14 4,0-1 0,1 0 0,1 0 0,0 0 0,0 1 0,1-1 0,1 0 0,-1 1 0,2 0 0,7-17 0,-4 14-1,2 1 0,0 0 0,0 0-1,1 1 1,0 0 0,1 1 0,0 0 0,1 1 0,0 0 0,1 1 0,-1 0-1,1 1 1,1 1 0,-1 0 0,1 1 0,18-5 0,0 2 2,1 2 1,0 1 0,0 1-1,0 2 1,0 1-1,43 5 1,-62-2-3,0 0-1,0 1 1,0 1 0,0 0 0,-1 1 0,21 11-1,75 48 26,-54-30-13,-44-28-12,335 183 7,-282-158-1,-2 2 0,-2 3 0,82 63 0,-125-85-6,-8-6 2,0 0-1,1 0 0,0-1 0,1-1 1,-1 1-1,1-2 0,1 1 1,13 3-1,-24-8-76,0-1-1,0 0 1,0 0 0,0 0-1,0 0 1,0 0 0,0 0 0,0-1-1,0 1 1,0 0 0,0 0-1,0-1 1,-1 1 0,1-1-1,0 1 1,0 0 0,0-1-1,0 0 1,-1 1 0,1-1-1,0 1 1,0-1 0,-1 0 0,1 0-1,-1 1 1,1-1 0,0 0-1,-1 0 1,1-1 0,12-35-8362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2:39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848 9 18706,'0'0'7986,"-6"-9"-6401,5 54-1557,-2 0 0,-2 0-1,-2-1 1,-2 0-1,-21 64 1,-13 18 4,-5-3 0,-83 151 0,120-253-32,-2-1 1,0 0-1,-1 0 1,-1-2-1,-21 21 1,28-32 8,0 0 1,0-1 0,-1 0 0,1-1 0,-2 0-1,1 0 1,0-1 0,-1 0 0,0 0 0,0-1-1,0-1 1,0 0 0,-1 0 0,-10 0-1,-4 0 12,0-1-1,-49-5 1,66 3-18,0-1 0,0 0 1,1 0-1,-1-1 0,1 1 0,-1-2 1,1 1-1,0-1 0,0 0 0,1 0 1,-1-1-1,1 0 0,-9-9 0,7 5-2,0-1-1,1 0 1,0 0 0,0 0-1,1-1 1,1 0-1,0 0 1,0-1 0,1 0-1,-3-15 1,3 9-1,2 1 0,0-1-1,1 1 1,1-1 0,0 0 0,5-27 0,-4 39-1,0 1 0,0-1 1,1 1-1,-1 0 0,1 0 1,1 0-1,-1 0 0,1 0 1,-1 0-1,2 1 0,-1-1 1,0 1-1,1 0 0,0 0 1,0 0-1,0 0 0,0 1 1,0-1-1,8-3 1,-3 2-6,1 1 1,-1 1 0,1-1 0,0 1 0,0 1 0,0 0 0,0 0 0,0 1 0,18 1 0,-5-2 4,-1 2 0,1 1 1,0 1-1,-1 1 1,0 1-1,0 0 0,0 2 1,30 12-1,25 22 1,-1 4 0,-3 2 0,-1 5 0,72 66 0,-96-73 0,-2 2 0,-2 2 0,-2 2 0,-3 2 0,-1 2 0,-3 1 0,36 78 0,-55-108-208,2-11-833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25:30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2125 7519 651 0,'0'0'22'0,"0"0"31"15,0 0 7-15,0 0-34 16,0 0-6-16,0 0-4 16,0 0-4-16,0-76-1 15,0 74-1-15,0 2-3 16,0 0-2-16,0 0-2 15,0 0-1-15,0 0-2 16,0 0 1-16,0 0-1 16,0 0-1-16,0 6 1 15,9 16-2-15,11 8 2 0,7 10 0 16,2 7 1-16,2 0-1 16,0 6 0-16,-2-5-1 15,0-4 1-15,0-4 1 16,-7-4 0-16,1-8 0 15,-7-7-1-15,-6-6 0 16,-1-5 0-16,-3-2 0 16,2-1 1-16,-6-6-1 15,0 2 0-15,0-3 0 16,1 0 0-16,-1 0 0 16,0 0 1-16,-2 0-1 15,2 0 3-15,14-6 5 0,26-27-1 16,39-26-1-16,43-37-4 15,54-35-1-15,41-25-1 16,23-19 2 0,21-17-2-16,7 2 0 0,7 4 0 15,-5 20 1-15,-8 26-1 16,-25 20 0-16,-17 13 0 16,-14 14 0-16,-21 13 0 15,-27 12 1-15,-31 18-1 16,-33 12 0-16,-20 11 0 15,-13 4-1-15,-17 4 2 16,-5 8-1-16,-8 1 0 16,-8 4 0-16,-8 0 0 0,-3 2 0 15,-8 2 0 1,-1 0 0-16,-3 2 0 0,0 0 0 16,-2-3 0-16,0 3 0 15,0 0-1-15,0 15 0 16,-13 33-4-16,-36 8-22 15,-27-6-236-15</inkml:trace>
  <inkml:trace contextRef="#ctx0" brushRef="#br0" timeOffset="8130.81">5948 12528 500 0,'0'0'183'16,"0"0"-125"-16,0 0-36 16,0 0-6-16,0 0-3 15,0 0-1-15,0 0-1 16,-37 0-4-16,26 3 0 0,1-1-2 16,4-2-1-16,4 1-1 15,-1-1 2-15,3 0-3 16,0 3 0-16,0-3 0 15,0 0-1-15,0 0 1 16,0 0 1-16,0 0-2 16,0 0 1-16,0 0 0 15,0 0 0-15,0 0 1 16,0 0-1-16,0 0 1 16,0 0-1-16,9 0-1 15,11 0 1-15,16 0 1 16,18 0 0-16,17 0-1 15,18-9-1-15,11-3 0 16,12 0 0-16,8-2 1 0,11 2-2 16,12 2 0-16,13 0 0 15,7 2 0-15,9 2 0 16,-1 1 3-16,7 0-2 16,3 2 0-16,4-4 0 15,6 1-1-15,2-2 2 16,-3 1-1-16,-12-2 1 15,-20 1-2-15,-23 5 1 16,-25-2 1-16,-23 1-1 16,-22 4 2-16,-18-2-2 15,-22 2 2-15,-12 0 0 16,-9 0-3-16,-4 0 2 16,0 0 1-16,0 0-2 0,0 0 2 15,0 0-2 1,0 0 1-16,0 0-1 0,0 0 0 15,0 0 0-15,0 0-1 16,0 0 0-16,0 0 1 16,0 0-1-16,0 0 0 15,0 0 1-15,0 0-2 16,0 0 2-16,0 0-2 16,0 0 2-16,0 0-1 15,0 0 1-15,0 0-1 16,0 0 0-16,0 0 0 15,0 0-1-15,0 0 1 0,0 0 0 16,0 0 0 0,0 0 1-16,0 0-1 15,0 0 0-15,0 0 1 0,0 0-1 16,0 0 1-16,0 0-1 16,0 0 1-16,0 0 0 15,0 0-1-15,0 0 0 16,0 0 1-16,0 0-1 15,0 0 0-15,0 0 0 16,0 0 0-16,0 0 0 16,0 0 0-16,0 0 0 15,0 0 1-15,0 0-2 16,0 0 2-16,0 0-2 0,0 0 1 16,0 0 0-1,0 0 0-15,0 0 0 0,-2 0 0 16,2 0 0-16,0 0 1 15,0 0-1-15,0 0 0 16,0 0 0-16,0 0 0 16,0 0 0-16,0 0 0 15,0 0 0-15,0 0 0 16,0 0 0-16,0 0 0 16,0 0 0-16,0 0 1 15,0 0-2-15,0 0 1 16,0 0 0-16,0 0 0 15,0 0 0-15,0 0 1 16,0 0-2-16,0 0 1 0,0 0 0 16,0 0 0-16,0 0 0 15,0 0 0-15,0 0 0 16,0 0 0-16,0 0 0 16,0 0 0-16,0 0 0 15,0 0 0-15,0 0 1 16,0 0-1-16,0 0-1 15,0 0 1-15,0 0 0 16,0 0 0-16,0 0 0 16,-2 0 1-16,2 0-1 15,0 0-1-15,0 0 1 16,0 0 0-16,0 0 1 16,0 0-1-16,0 0 0 0,0 0 0 15,0 0 0 1,0 0 0-16,0 0 1 0,0 0-2 15,0 0 1-15,0 0 0 16,0 0 0-16,0 0 0 16,0 0 0-16,0 0 0 15,0 0 0-15,0 0 0 16,0 0 0-16,0 0 0 16,0 0 0-16,0 0 0 15,0 0 0-15,0 0 0 16,0 0 1-16,0 0-1 15,0 0-1-15,0 0 1 0,0 0 0 16,0 0 0 0,0 0 0-16,0 0-1 0,0 0 1 15,0 0 0-15,0 0 0 16,0 0 1-16,0 0-1 16,0 0-1-16,0 0 1 15,0 0 0-15,0 0 0 16,0 0 0-16,0 0 0 15,0 0 1-15,0 0-1 16,0 0 0-16,0 0 0 16,0 0 0-16,0 0 0 15,0 0 0-15,0 0-1 16,0 0 2-16,0 0-2 16,0 0 2-16,0 0-1 15,0 0 0-15,0 0 0 0,0 0-1 16,0 0 1-16,0 0 0 15,0 0 1-15,0 0-1 16,0 0 0-16,0 0 0 16,0 0 0-16,0 0 0 15,0 0 0-15,0 0 0 16,0 0 0-16,0 0 0 16,0 0 0-16,0 0 0 15,0 0 0-15,0 0 0 16,0 0 0-16,0 0-1 15,0 0-12-15,0 0-15 16,0 0-72-16</inkml:trace>
  <inkml:trace contextRef="#ctx0" brushRef="#br0" timeOffset="18528.78">15852 14315 227 0,'0'0'82'0,"0"0"27"16,0 0 20-16,0 0-47 15,0 0-68-15,0 0 4 16,0 0 20-16,-26-26 25 0,26 24-31 16,-3 2-14-1,1 0-7-15,0 0-2 0,0 0-2 16,2 0-2-16,-2 0-1 15,-3 0 1-15,2 0-3 16,1 0 2-16,2 0 2 16,0 0 3-16,-2 0-4 15,2 0-1-15,-2 0 0 16,2 0 0-16,-4 0-4 16,-1 0 0-16,-1 0 0 15,0 0 1-15,4 0-1 16,2 0 0-16,0 0 0 15,0 0 0-15,0 0 0 0,0 0 2 16,0 0-2-16,0 0 0 16,0 0 2-16,10 0-1 15,17-2 0-15,17 0 1 16,16 0 0-16,9 0-1 16,2-2-1-16,-3-5 0 15,-2 4 0-15,-1 2 1 16,-5-6 0-16,-4 5 0 15,-8-2 0-15,-7 2 0 16,-10 0 0-16,-11 2 0 16,-6 2-1-16,-10 0 1 15,-2 0-1-15,-2 0 1 16,0 0-1-16,0 0 1 16,0 0 1-16,0 0-1 0,0 0-1 15,0 0 0-15,0 0 0 16,-2 0-1-16,-21 0-4 15,-14 10-7-15,-8-2-22 16,1 3-43-16,2-8-206 16</inkml:trace>
  <inkml:trace contextRef="#ctx0" brushRef="#br0" timeOffset="19429.64">16258 13952 539 0,'0'0'78'0,"0"0"-41"16,0 0-4-16,0 0-3 0,0 0-14 15,0 0 10-15,-7-56-9 16,5 51 2-16,0 3-7 15,-1-1-2-15,3 1 3 16,0 1-1-16,-2-4-1 16,0-1-5-16,2 0-1 15,-3-2-1-15,3 0 2 16,-2-1-3-16,2 1-1 16,0-1-1-16,-2-3-1 15,0 6 2-15,0-3-1 16,-5 6 1-16,5-1-2 15,-2-2 2-15,-4 2-1 0,4-2 0 16,-2 0 1 0,-1 0-2-16,1-3 0 0,-2 5 0 15,4 1 1-15,2-2 1 16,0 4-1-16,2 1 2 16,0 0-3-16,-3 0 2 15,3 0-1-15,-2 0-1 16,0 7-2-16,0 20 1 15,0 1 1-15,0 3 1 16,2-4-1-16,0 2 0 16,0 4 0-16,4 2 0 15,9 10 1-15,3 4-1 16,1 11 0-16,-1 7 0 0,-1 4 1 16,-3 1 0-16,-3-6 1 15,-5-4-1-15,0-5 0 16,1-7-1-16,-3-9 1 15,5-5 0-15,-2-11-1 16,1 0 1-16,5 4-1 16,1 2 1-16,1 5 0 15,-3 1 0-15,2-2 0 16,-5-5 0-16,-3-6 1 16,-2-7-2-16,0-6 1 15,-2-5 0-15,0-4-1 16,0-2 1-16,0 0 1 15,0 0-1-15,2 0 1 16,-2 0 2-16,0 0-4 0,0 0 1 16,0-2-1-16,-21-15 0 15,-18-8-20-15,-1-1-21 16,9-7-49-16</inkml:trace>
  <inkml:trace contextRef="#ctx0" brushRef="#br0" timeOffset="20330.16">16218 13854 637 0,'0'0'54'16,"0"0"2"-16,0 0-17 0,0 0-13 15,0 0-12-15,0 0 2 16,-12-21-9-16,10 16-2 16,0 5 1-16,2-2-3 15,0 0 2-15,0-2-2 16,0-4-2-16,-2 2 1 15,2-6 0-15,0 2 2 16,0 2-3-16,0 2 3 16,0 2-3-16,0 4 4 15,-2-4-1-15,2 4 0 0,0 0-1 16,0 0 1 0,0-2-3-16,0 2 1 0,0 0 0 15,0 0-1-15,0 0 2 16,0 0-2-16,0 0 0 15,0 0 0-15,0 0-1 16,0 0 0-16,0 6-1 16,0 19 1-16,0 18-1 15,10 7 1-15,6-1 1 16,2-4-1-16,0-2 0 16,-5-12 0-16,1 6 0 15,1 1 0-15,1 7 0 16,3 10 1-16,-2 5-1 15,-5 2 0-15,-2-6 0 16,-6-6 1-16,-1-6-1 0,-1-3 0 16,2-5 1-16,-2-2-1 15,5-4 1-15,-2-2-1 16,1-5 0-16,-1 4 1 16,1-2-1-16,1 3 0 15,0-5 0-15,0 1 0 16,-3-4 2-16,-2-3-2 15,-2-7 0-15,0-7 0 16,0-3 0-16,0 0 1 16,0 0-1-16,0 0 1 15,0-11-1-15,-13-16-2 16,-9-9-24-16,3-1-32 16,4-4-212-16</inkml:trace>
  <inkml:trace contextRef="#ctx0" brushRef="#br0" timeOffset="21628.64">15857 14171 671 0,'0'0'44'0,"0"0"-12"16,0 0-13-16,0 0-9 16,0 0-5-16,0 0 13 15,-11-6-2-15,11 5-2 16,0 1-7-16,0 0-3 0,0 0 0 16,11 0-1-16,26 0 1 15,19 0 5-15,11-3-2 16,11 3-4-16,4-2 1 15,3 2-2-15,0 0 1 16,-5-6 0-16,-4 2-1 16,-7-2 1-16,-7 0 1 15,-2 0-4-15,-2-3 3 16,-4 2-1-16,-8-1 0 16,-5 2-1-16,-17 6 0 15,-8-4 0-15,-12 2-1 16,-4 2 1-16,0-2-1 15,0 2 0-15,-4 0 0 16,-25 0 1-16,-9 0-1 16,-5 0 0-16,1 8 0 0,9-7 0 15,0 6 0-15,-6 3 1 16,-7-1-2-16,-12 6 1 16,-11 3 0-16,-2-1 0 15,-3 4 0-15,1-9 0 16,4-1 0-16,3 0 0 15,4-3 0-15,9-2 0 16,4-6 0-16,5 0 0 16,7 0 0-16,9 0 0 15,6 0 0-15,8 0 0 16,7 0 0-16,5 0 0 16,2 0 0-16,0-2 0 15,0 2 0-15,0 0 0 0,0-2-3 16,7 0 3-16,24-4 0 15,18 0 0-15,14-1 1 16,10 1-1-16,3 4 1 16,1-3-2-16,4 1 2 15,-4 2-1-15,0-6 1 16,-4 2-1-16,1-5 0 16,-1-2 0-16,-2-1 0 15,-1 0 0-15,-10-1 0 16,-7 2 0-16,-14 5 0 15,-14 0 1-15,-11 4 0 0,-11 2-1 16,-3 2 0 0,-11 0 0-16,-39 0 0 0,-21 4 0 15,-22 16 0-15,-15 2 0 16,4 4 0-16,-1-8 0 16,0-2 0-16,1-1 0 15,3-7 0-15,7 1 0 16,11-5 0-16,13 0 0 15,17-2 0-15,17-2 0 16,16 0 0-16,13 0 1 16,4 0-1-16,3 0 0 15,0 0-2-15,0 0 0 0,0 0 1 16,0 0 0 0,0 0 2-16,0 0-1 0,3 0 0 15,0 0 0-15,1 0 0 16,7 0 0-16,11 0 1 15,12 0 0-15,8 0-1 16,9-8 0-16,7 0 0 16,5-2 0-16,6 0 1 15,2-2-1-15,-2 2 0 16,-2 2 0-16,-7 0 0 16,-11 6 1-16,-11-2-1 15,-12 4 0-15,-8 0-1 16,-1 0 0-16,-11 0-13 15,-6 4-28-15,0 1-217 16</inkml:trace>
  <inkml:trace contextRef="#ctx0" brushRef="#br0" timeOffset="57740.09">23738 11121 141 0,'0'0'181'0,"0"0"-107"16,0 0-63-16,0 0-11 15,0 0-72-15,0 0 59 16,-14 0-27-16,7 5-242 15</inkml:trace>
  <inkml:trace contextRef="#ctx0" brushRef="#br0" timeOffset="93764.56">22194 9901 522 0,'0'0'173'16,"0"0"-146"-16,0 0 48 15,0 0-42-15,0-112-16 16,0 97-2-16,0 4-1 16,0 8-5-16,0 0-2 0,0 3-2 15,0 0-4-15,0 8-1 16,0 39-3-16,10 21 3 15,13 24 1-15,-1 4-1 16,-2 7 0-16,3-5 1 16,-4 1 0-16,1-12-1 15,-1-11 1-15,-7-14-1 16,-5-13 0-16,-3-15 0 16,-4-11 0-16,0-13-1 15,0-6 1-15,0-1 2 0,0-3 6 16,0-4 2-1,-2-28-2-15,-17-19-8 0,-2-16 0 16,1-19 1-16,5-9-1 16,13-10-1-16,2-7 0 15,8-2 1-15,23 14 0 16,3 24-1-16,1 30 1 16,0 33-2-16,2 13 2 15,3 32-1-15,4 37 1 16,1 21-1-16,-7 8 1 15,-9 1 0-15,-6-5 0 16,-13-12 0-16,-5-14 0 16,-5-18 0-16,0-19 0 15,0-17 0-15,0-10-1 16,0-4 1-16,0 0 1 16,0-11 1-16,0-31 1 0,0-25-2 15,9-16-1-15,15-20 0 16,12-5-1-16,9 0 2 15,8 12-2-15,5 27 1 16,-9 29-1-16,-4 31 1 16,-5 9 0-16,-3 46-2 15,4 22 1-15,-1 15 1 16,-2 11 0-16,-5-1 0 16,-2 1 0-16,-2-3 0 15,-2-5 0-15,-4-4 0 16,-8-5 0-16,-7-5 0 0,-5-6 0 15,-3-8-23 1,0-6-56-16</inkml:trace>
  <inkml:trace contextRef="#ctx0" brushRef="#br0" timeOffset="94099.64">23711 10432 859 0,'0'0'23'0,"0"0"-22"16,0 0-1-16,0 0-1 16,0 0 0-16,0 0 1 15,0 142 2-15,8-72 0 16,-3 6-2-16,-3 3 0 16,0-8 1-16,1-4-1 15,4-14 0-15,1-12-1 0,5-25-148 16</inkml:trace>
  <inkml:trace contextRef="#ctx0" brushRef="#br0" timeOffset="95713.99">19304 10060 778 0,'0'0'17'0,"0"0"-17"15,0 0-3-15,0 0 3 0,0 0 1 16,153 139 0-16,-104-101 0 16,7-1 1-16,6-6-1 15,3-7 0-15,-1-10 5 16,2-10-5-16,-11-4 0 15,-10 0 2-15,-10-22-2 16,-12-10 1-16,-15-7 0 16,-6-8 2-16,-2-10-3 15,0-6 21-15,-6-6-11 16,-6 5 7-16,4 14-9 16,5 18-2-16,1 17 3 15,2 12-4-15,0 3-6 16,0 28 0-16,0 39-3 15,11 30 3-15,3 33-1 0,-5 19 0 16,-9 5 1-16,0-1 1 16,0-13 0-16,0-16-1 15,-5-19 0-15,5-15 0 16,0-17 0-16,0-18 0 16,0-12 0-16,0-12-18 15,-6-21-93-15</inkml:trace>
  <inkml:trace contextRef="#ctx0" brushRef="#br0" timeOffset="96013.99">20767 10240 833 0,'0'0'22'0,"0"0"-19"16,0 0-3-16,0 0 0 0,0 0 2 15,134-58 1 1,-44 36-2-16,3 0-1 0,-7 6-1 15,-12 11-21-15,-13 5-117 16</inkml:trace>
  <inkml:trace contextRef="#ctx0" brushRef="#br0" timeOffset="96185.83">20959 10489 764 0,'0'0'61'15,"0"0"-50"-15,0 0-11 16,0 0-6-16,0 0 6 16,0 0 6-16,129 54-4 0,-33-50 11 15,11-1-11-15,-4 0-2 16,-12 1-21-16</inkml:trace>
  <inkml:trace contextRef="#ctx0" brushRef="#br0" timeOffset="98229.71">24116 10140 736 0,'0'0'32'15,"0"0"-8"-15,0 0-6 0,4-120 9 16,23 93-12-16,11 4-7 15,9 4-6-15,9 12-2 16,-1 7 2-16,3 2-1 16,-2 28-1-16,-11 14 0 15,-19 10 0-15,-21 15-1 16,-5 13 1-16,-38 10 3 16,-13 0-3-16,2-14 2 15,9-23-1-15,13-23-1 16,16-16 0-16,11-13 2 15,0-3 2-15,0 0 4 16,19-25-1-16,33-24-7 16,23-11 0-16,15-10-2 15,-1-4 1-15,-9-1 1 16,-15 2-1-16,-17 0 1 16,-13 3 0-16,-16 3 1 0,-17 14 0 15,-2 14 1-15,-2 14-2 16,-15 14 4-16,-1 10-1 15,-3 1-1-15,-8 12-2 16,-4 31 0-16,-3 16 0 16,9 11 0-16,19 5-2 15,8-4 2-15,4 0 0 16,32-3 0-16,9-4 0 16,5-1 0-16,8-8 0 15,-2-1 0-15,-4-5 0 16,-12-3-17-16,-13-6-71 0</inkml:trace>
  <inkml:trace contextRef="#ctx0" brushRef="#br0" timeOffset="98512.6">25275 10357 844 0,'0'0'15'0,"0"0"-6"0,0 0-1 15,0 0-5-15,0 0-3 16,0 0-3-16,2 72 3 16,11-6 2-16,-4 2 0 15,0 1 0-15,-2-5-2 16,1-7 0-16,-1-6 0 15,7-6 0-15,-3-24-118 16</inkml:trace>
  <inkml:trace contextRef="#ctx0" brushRef="#br0" timeOffset="98796.45">25712 10276 811 0,'0'0'51'0,"0"0"-44"15,0 0-5-15,0 0-1 16,0 0 1-16,187-64-1 15,-107 56 0-15,0-2 0 16,-6 4 0-16,-10-1-1 16,-5-2-2-16,-13 4-22 15,-9-4-120-15</inkml:trace>
  <inkml:trace contextRef="#ctx0" brushRef="#br0" timeOffset="99031.25">25945 9821 819 0,'0'0'9'0,"0"0"0"15,0 0-6-15,0 0-3 16,0 0 2-16,0 0 1 16,31 119-1-16,-15-52 2 15,-3 8 0-15,1 1-1 16,-5 3-1-16,1-1 1 0,2-4-2 15,3-1-1-15,6-10 0 16,6-6 1-16,10-17-1 16,17-26-194-16</inkml:trace>
  <inkml:trace contextRef="#ctx0" brushRef="#br0" timeOffset="99713.68">26790 9926 858 0,'0'0'8'0,"0"0"-5"15,0 0-1-15,0 0 3 16,0 0-2-16,0 0-2 15,122-10 0-15,-86 72-1 16,-9 14 1-16,-7 4 0 16,-9 3-1-16,-2-6 2 15,-3-6-1-15,2-15-1 16,-4-15 1-16,0-16-1 16,-2-13 0-16,-2-8 0 15,3-4 2-15,-3 0 0 0,0-14 9 16,0-24 0-16,0-20-10 15,0-11 0-15,0-12-1 16,2-4 0-16,8-5 0 16,7 2 1-16,7 12-1 15,5 22 0-15,0 25-1 16,5 29 0-16,-1 11 0 16,5 40 0-16,-1 22 1 15,-6 8-1-15,-6 2 1 16,-11-9 0-16,-5-6 0 15,-3-13 0-15,-4-17-1 16,0-14 1-16,-2-12 0 16,0-10 1-16,0-2-1 15,0-2 3-15,5-30 0 0,4-18-3 16,9-15 0 0,9-8 0-16,8-10 0 0,8-4 0 15,3 8 1-15,2 14-1 16,-9 21 1-16,-10 23-1 15,0 21-1-15,-2 21 0 16,0 44 1-16,-1 23-1 16,-1 8 1-16,-5 2 0 15,1-5 0-15,0-3 0 16,6-7 0-16,6-3 0 16,8-11 0-16,5-20-52 15</inkml:trace>
  <inkml:trace contextRef="#ctx0" brushRef="#br0" timeOffset="100013.56">28058 10495 830 0,'0'0'22'0,"0"0"-14"16,0 0 6-16,0 0-3 15,124-98 1-15,-68 88-8 16,-6 10-2-16,-13 0-1 16,-8 22-1-16,-16 20 0 0,-13 13 0 15,0 13 0-15,-17 2 1 16,-20 2 0-16,6-8 0 16,14-10 0-16,15-16-1 15,2-11 0-15,29-9 0 16,24-10 1-16,16-8-1 15,13 0 0-15,5-4-89 16</inkml:trace>
  <inkml:trace contextRef="#ctx0" brushRef="#br0" timeOffset="101212.54">28882 9901 812 0,'0'0'14'16,"0"0"-1"-16,31-108-7 16,13 86 5-16,19 2-4 15,11 8-3-15,6 10-2 16,-6 2-1-16,-14 16 0 15,-14 32-1-15,-19 20 0 0,-23 17 0 16,-4 10-1-16,-39 0 1 16,-24-7 2-16,1-15 1 15,4-17-1-15,20-18 0 16,20-19 1-16,14-12 0 16,4-3-1-16,2-4 0 15,42 0 0-15,21-28 3 16,17-12-5-16,1-8 1 15,-14-11-1-15,-18-2 1 16,-13-10-1-16,-9-5 1 16,-11-2 0-16,-16 2 1 15,-2 9 1-15,0 21 1 0,-4 20 0 16,-3 16 1-16,0 10-1 16,-2 2-4-16,1 38-2 15,-6 26 1-15,5 21 1 16,7 12 0-16,2-4 0 15,0-1 0-15,15-9 1 16,8-15-1-16,4-12 0 16,4-14-1-16,4-12 1 15,5-8 0-15,3-7 2 16,3-11-2-16,4-3-1 16,-2 0-24-16,-1-3-86 15</inkml:trace>
  <inkml:trace contextRef="#ctx0" brushRef="#br0" timeOffset="101845.7">29983 10474 745 0,'0'0'34'16,"0"0"-15"-16,0 0-4 15,0 0 4-15,0 0 0 16,123-89-7-16,-104 89-4 16,-3 0-3-16,-9 30-5 15,-7 14 2-15,0 10-1 16,-16 7 0-16,-20 2 2 15,-2-6-1-15,5-7-1 16,8-10-1-16,12-17 1 0,11-8-1 16,2-5-1-1,9-5 1-15,33-5 1 0,22 0 3 16,19 0-1-16,6-11-3 16,1-8 0-16,-8-1 0 15,-9-1-5-15,-8-2-98 16</inkml:trace>
  <inkml:trace contextRef="#ctx0" brushRef="#br0" timeOffset="102163.53">30787 10057 860 0,'0'0'17'0,"0"0"-10"15,0 0-2-15,0 0-3 16,0 0 0-16,0 0 1 15,150-27-2-15,-91 27 1 16,3 0-2-16,-6-2 0 16,-6-2 0-16,-15 2-2 0,-10-2-65 15</inkml:trace>
  <inkml:trace contextRef="#ctx0" brushRef="#br0" timeOffset="102412.99">30987 9765 830 0,'0'0'19'0,"0"0"-9"16,0 0-1-16,0 0-9 16,0 0 0-16,0 0 0 15,27 117 3-15,-6-55-1 0,-2 0 1 16,1-2-2-16,-5-4 1 15,6-6-2-15,-5-4 1 16,3-3 0-16,-5-5-1 16,-3-5 0-16,0-4-87 15</inkml:trace>
  <inkml:trace contextRef="#ctx0" brushRef="#br0" timeOffset="102646.4">31600 9972 804 0,'0'0'15'15,"0"0"-13"-15,0 0 0 16,0 0 0-16,0 0-2 15,0 0 0-15,81 4 0 16,-60 8 0-16,8-4-490 16</inkml:trace>
  <inkml:trace contextRef="#ctx0" brushRef="#br0" timeOffset="102795.62">31993 9950 832 0,'0'0'15'0,"0"0"-10"0,0 0 1 16,0 0-6-16,0 0 0 15,0 0-12-15</inkml:trace>
  <inkml:trace contextRef="#ctx0" brushRef="#br0" timeOffset="102961.88">32570 9963 867 0,'0'0'7'0,"0"0"-1"0,0 0-2 16,0 0-4-16,0 0-2 16,0 0-144-16</inkml:trace>
  <inkml:trace contextRef="#ctx0" brushRef="#br0" timeOffset="103079.15">32874 9936 753 0,'0'0'89'0,"0"0"-82"16,0 0-7-16,0 0-3 16,0 0-206-16</inkml:trace>
  <inkml:trace contextRef="#ctx0" brushRef="#br0" timeOffset="105995.25">23445 15379 407 0,'0'0'128'0,"0"0"-85"16,0 0-30-16,0 0 19 15,0 0 9-15,0 0 1 16,-48 21-7-16,48-21-28 16,0 0 9-16,0 0 14 15,0 0 1-15,0 0-16 16,0 0-6-16,0 0 0 16,0 0 0-16,0 0-3 15,0 0-1-15,0 0-3 16,6 0 3-16,28 0 1 15,10-16-1-15,14 0-3 16,-2 0 0-16,-5 1-2 16,-7 4 2-16,-3 1-2 15,-3 0 0-15,-1 2 0 0,-3 0 1 16,-10 2-1-16,-3-2 0 16,-8 2 0-16,-2 2 0 15,-4 0 1-15,-3 4-1 16,-4 0 0-16,0 0-1 15,0 0-1-15,-16 0-1 16,-24 14 3-16,-20 12 1 16,-11 1 0-16,-3-4-1 15,7-1 0-15,9-6 0 16,8-4 0-16,7 0 0 16,7-8 0-16,5 5 1 15,6-3-1-15,6-3 0 0,5 1 0 16,8-3 0-16,4 2 0 15,2-3 0-15,0 0-1 16,0 0 1-16,0 0-1 16,24 0 1-16,31 0 1 15,32 0 0-15,16-14 1 16,6-2-2-16,-7 2 1 16,-10 1-1-16,-14 5 1 15,-20-1-1-15,-20 5 0 16,-20 2 0-16,-16 2 0 15,-2 0 0-15,-10 0 0 16,-38 0 0-16,-26 10 0 16,-20 6 0-16,-1 4 1 15,8-1-1-15,16-4 0 16,19-1 0-16,21-10 0 0,18-2 0 16,13-2 1-16,0 0-1 15,40 0 0-15,40-16 0 16,47-9 0-16,43 2 0 15,1-3-42-15</inkml:trace>
  <inkml:trace contextRef="#ctx0" brushRef="#br0" timeOffset="108010.7">27730 11297 744 0,'0'0'30'0,"0"0"-12"16,0 0-8-16,0 0 6 15,0 0-4-15,0 0 2 16,-61-28-9-16,57 28 2 16,-5-4-3-16,5 4 0 0,2 0-2 15,0-1 1-15,2 1 3 16,0-2 3 0,0-4-2-16,33-7 0 0,43-5-2 15,40-4-4-15,44 0 1 16,16 5-1-16,0 4-1 15,-13 3 0-15,-28 4 1 16,-29-1-1-16,-33 4 0 16,-33 0 2-16,-22 2-2 15,-16-1 4-15,-2 1 1 16,0 1 2-16,0-3-1 0,0 3 0 16,0-1-3-1,0-2-1-15,0 1-2 0,0 0-1 16,0 2 1-16,0 0-3 15,0 0-21-15,-9 4-61 16</inkml:trace>
  <inkml:trace contextRef="#ctx0" brushRef="#br0" timeOffset="119558.62">27958 11159 184 0,'0'0'98'16,"0"0"-71"-16,0 0-27 15,0 0 0-15,0 0-7 0,0 0 7 16,12-8 45-16,2 2 125 15,6-4-33-15,5-4-74 16,-1 0-21-16,1 0-14 16,-10 3-7-16,-3 4-6 15,-8 1-4-15,-4 4 2 16,0-1-1-16,0 0-1 16,0 3-6-16,-18-2-3 15,-11 2 0-15,-7 0-1 16,-6 0-1-16,-3 14 0 0,5 8 0 15,9 1 0 1,11-6 0-16,13-1 0 0,7-2-1 16,0 0-3-16,25 0 3 15,6-4 0-15,7-4 1 16,4-6 1-16,1 0 0 16,-10 0 0-16,-4-6-1 15,-12-8 1-15,-5 0 1 16,-12-2-1-16,0 0 1 15,-8 1-2-15,-27 2 2 16,-11 3-2-16,-6 6 0 16,2 4 0-16,-2 0 0 15,10 0 0-15,8 13 0 16,12 1-1-16,13 3 0 16,9 2-1-16,2-2 0 0,29-1 0 15,10-6 2 1,5-3 0-16,4-6 0 0,1-1 1 15,-9 0 0-15,-4 0-1 16,-5-1 1-16,-10-10-1 16,-3-1 1-16,-9-3-1 15,-7-2 1-15,-4 1 0 16,0-2 0-16,-15 2 1 16,-16 2-2-16,-8 1 0 15,-9 7 0-15,-6 6 0 16,-6 0 0-16,2 17 0 15,4 8 0-15,14 2 0 16,18 0-1-16,15 0 1 16,7-4-3-16,10-2 2 0,23-2 1 15,11-8-1-15,14-1 1 16,11-8 1-16,5-2-1 16,0 0 1-16,-8 0-1 15,-10-12 0-15,-16-2 1 16,-11-2 0-16,-15-2-1 15,-12-2 2-15,-2 0-1 16,-23-1 0-16,-24 2 1 16,-17 2-2-16,-12 10 2 15,3 4-2-15,1 3 0 16,16 0 0-16,17 0 0 16,12 10 0-16,14 9 0 15,13 2-3-15,0 4 2 16,37 1-1-16,24 2 2 0,14-4 0 15,10-6 1-15,0-6 0 16,-8-4-1-16,-13-2 0 16,-18-6 0-16,-13 0 0 15,-10-3 0-15,-12-22 1 16,-11 0 0-16,0-8 1 16,-27-3-2-16,-20 7 2 15,-15 2-2-15,-10 9 1 16,1 10-1-16,-2 8 0 15,11 0 0-15,14 3 0 16,19 11-1-16,21 7 0 0,8-1 0 16,8 4-2-16,28 1 2 15,15-8 1-15,12-3 1 16,1-6 0-16,3-6-1 16,-11-2 2-16,-15 0-2 15,-13-2 0-15,-10-12 0 16,-10-3 1-16,-8 5 0 15,0-5 0-15,-12 1 0 16,-22 3-1-16,-9 2 0 16,-1 7 0-16,2 4 0 15,-1 0-4-15,10 19-36 16,6 4-223-16</inkml:trace>
  <inkml:trace contextRef="#ctx0" brushRef="#br0" timeOffset="128957.63">24744 13784 36 0,'0'0'184'16,"0"0"-20"-16,0 0-48 16,0 0-22-16,0 0-32 15,0 0-25-15,-15-45-9 16,13 36-15-16,0 5 1 0,-1-6 6 16,1 2-9-16,2 2 4 15,-2 0-8-15,-3 0 3 16,0 0 1-16,1-1-5 15,-2 3-1-15,1 0 2 16,3 3 0-16,2-3-3 16,0 4-1-16,0-2 1 15,0-1-2-15,0 3 1 16,0-6-1-16,0 2 2 16,-2-1-3-16,0-2 0 15,2 3 2-15,-2 0 1 16,2 1 0-16,0 0-3 15,0 3 1-15,0 0 1 0,0 0 0 16,0 0-2-16,0 0 2 16,0 0-2-16,0 0 0 15,0 0 0-15,0 0-1 16,0 0 0-16,0 0 0 16,0 0 0-16,0 0-1 15,0 0 0-15,0 0 0 16,0 0 1-16,0 0-1 15,-3 0 1-15,3 6 0 16,0 2 0-16,0 2 0 16,0-2 0-16,0 6 0 15,0 3-1-15,0 0 1 0,0 6 1 16,0-3-1 0,0 2-1-16,0-1 1 0,3-2 1 15,3-1-1-15,3-3 0 16,-3-2 0-16,1 1 0 15,0-2 0-15,0 2 0 16,1 2 0-16,1 4 0 16,-2 4 0-16,-2-1 0 15,-1-2 0-15,0 2 0 16,-1-7 0-16,-1-1 0 16,-2-5 0-16,2 0 0 15,0 1 0-15,0-3 0 16,3 2 0-16,0 4 0 15,1-1 0-15,1 4 0 16,1 2 0-16,0-2 0 16,-2 1 0-16,1-1 0 0,-3-2 0 15,4-3 0-15,-4 3 0 16,0-4 0-16,0 1 0 16,3 4 1-16,-3-2-1 15,1 0 0-15,0 0 0 16,-3 2 0-16,2-2 0 15,1 3-1-15,-1-1 1 16,0-3 0-16,-2 2 1 16,3-2-1-16,-2 2 0 15,-1-1 0-15,0-6 0 16,5 5 0-16,-1 2 0 0,1 1 0 16,4 3 0-16,-2 0 0 15,0 2 0-15,0 2 0 16,-2 0 0-16,-1-2 0 15,-4 1 0-15,0-4 0 16,-2-4 0-16,0 0 0 16,0 1 0-16,0-4 0 15,0-1 0-15,0 2 0 16,3 1 0-16,-1 2 0 16,-2 3 0-16,2 0 0 15,0 7 0-15,3-1 1 16,0 2-1-16,1-4-1 15,1 0 1-15,-1-9 1 16,-2 0-1-16,2-3 0 0,-2-4 0 16,0 2-1-16,-1 4 1 15,-1 4 1-15,0 6-1 16,-2 4 0-16,0 4 0 16,0 2 0-16,0-1 0 15,0 0 0-15,-2-3 0 16,0 3 0-16,-1-5 0 15,3 0 0-15,0 1 0 16,-2 6 0-16,-2 1 0 16,-6 2 0-16,2 1 1 15,-5-7-2-15,1-3 1 0,1-9-5 16,-2-5-4 0,-1-4-5-16,4-4-25 0,3-5-563 15</inkml:trace>
  <inkml:trace contextRef="#ctx0" brushRef="#br0" timeOffset="133106.94">22304 13990 429 0,'0'0'152'0,"0"0"-113"16,0 0 7-16,0 0-17 16,0 0-9-16,0 0-11 15,0-42 3-15,0 35-4 16,0 0-1-16,0 1-5 16,0 0 2-16,0-2 1 15,0 2 0-15,0 2 7 16,0-4-3-16,-4 2 1 15,0 2-1-15,0-2-2 16,1 3 0-16,1-2-3 0,0 1-1 16,2 0-1-1,-2 4 1-15,2-4 1 0,0 4-2 16,0 0-2-16,0 0 1 16,0 0-1-16,0 0 2 15,0 0-1-15,0 0 2 16,0 0-2-16,0 0 1 15,0 0 0-15,0 0 0 16,0 0 1-16,0 0 0 16,0 0 0-16,0 0 0 15,0 0-1-15,0 0-1 16,0 0 0-16,0 0-1 0,-3 0 1 16,3 0-1-16,-2 0 0 15,2 0-1-15,0 0 1 16,0 0 0-16,0 0 0 15,0 0 0-15,0 0 0 16,0 0 0-16,0 0 0 16,0 0 0-16,-3 0-1 15,1 0-1-15,2 0 1 16,-2 4 0-16,0 9 1 16,2 0 0-16,0 1 0 15,0-4 0-15,0 3 0 16,0-1 0-16,0-3 0 15,0 5-1-15,0-2 1 0,0 3 0 16,0 3 1 0,0-1-1-16,0 3 0 0,0-2 0 15,0 3 0-15,0-3 0 16,0 0 0-16,0-4 0 16,0 0-1-16,0-2 1 15,0 0 0-15,0 0 0 16,0-2 0-16,0 0 0 15,0 3 0-15,0-4 0 16,0-1 0-16,0-2 0 16,0 0 0-16,2 2 0 15,0 0 0-15,0 2 0 16,3 0 0-16,2 6-1 16,4 2 1-16,-2 0 0 0,0 4 1 15,-2-4-1-15,-3-1 0 16,0-2 1-16,-2 2-1 15,1-3 0-15,-1-4 0 16,-2-3 0-16,0 2 0 16,2 1-1-16,3-5 1 15,-5 4 1-15,7 1-1 16,-3 6 0-16,0-4 0 16,3 4 0-16,2 2 0 15,-2-2 0-15,-3-1 0 16,3-2 0-16,-3-1 0 15,2-6 0-15,0 3 0 16,-2-2 0-16,0 3 0 0,3 2 0 16,-3 2 0-1,4 4 0-15,-2 0 0 0,1-4 0 16,-1 3 0-16,-2-2 0 16,1 2 0-16,-2-8 0 15,-1 4 0-15,2 1 0 16,-2-5 1-16,3 9-1 15,1 0 0-15,-1 4 0 16,2 3 0-16,-1-2 0 16,-1 0 0-16,-1-2 0 15,0 2 0-15,-4-8 0 16,3-4 0-16,-1-1 1 0,-2-2-1 16,2-4 0-16,-2 6 0 15,0-2 0-15,0 3 0 16,0 6 0-16,0 2 0 15,0-2 1-15,0 5 0 16,0-8 0-16,-2 0-1 16,0-1 0-16,2-5 0 15,-3-5 0-15,3 0 0 16,0 0 0-16,0-3 0 16,0 6 0-16,-2 7 0 15,0 3 0-15,-2 2 0 16,2 0 0-16,-1-2 0 15,1 0 1-15,2-8-1 16,0-2 0-16,0-2 0 16,0-4 0-16,0 0 0 0,0 0 0 15,0 0 0-15,0 0 1 16,0 0-1-16,0 0 0 16,0 0 0-16,0 0 0 15,-2 0 0-15,2 0 0 16,-2 4 0-16,2-4 0 15,0 0 0-15,0 0 0 16,0 0 1-16,0 0 1 16,0 0-1-16,0 0 2 15,0 0 7-15,0 0-4 16,-3-16-3-16,-1-5-2 16,-3-4-2-16,3-7 2 0,-5-8-1 15,0-4 0-15,2-5 0 16,-2 4 0-16,3 2 1 15,2 13-1-15,-4 5 0 16,6 6 1-16,2 6-1 16,-2 0 0-16,2-1 0 15,-2-2 0-15,0 2 0 16,-3-4 0-16,3 0 1 16,0-4-1-16,-2-5 0 15,0 1 1-15,0-1-1 16,2-6 0-16,2 3 1 15,-2 2-1-15,0 2 0 16,-5 2 0-16,3 2 1 0,-3 4-1 16,2 6 1-1,5 2-1-15,-2 2 1 0,0-2-1 16,2 0 0-16,-5-2 1 16,5-4-1-16,-2 1 0 15,2-2 0-15,0-4 0 16,0 3 0-16,0-2 1 15,0 1-1-15,0-2 0 16,0 0 0-16,0 2 1 16,0 1-1-16,-2 3 0 15,-2-2 0-15,0 5 1 16,-1-1-1-16,2 2 0 0,1-1 0 16,2 0 0-1,-2-3 0-15,2 2 0 0,0-3 0 16,0-3 0-16,0 2 0 15,-5-1 0-15,5-2 0 16,-6 2 0-16,2 0 0 16,-1-3 0-16,-4 2 0 15,4-2 0-15,-3 1 0 16,1-2 0-16,3 4 0 16,-3-3 0-16,4 4 0 15,1 1 0-15,2 2 0 16,0 0 0-16,0 4 0 15,0 0 0-15,-2 6 0 0,2 4 0 16,0-4 0 0,0 2 0-16,0-2 0 0,0-2 0 15,0 0 0-15,0 2 0 16,0 0 0-16,0 4 0 16,0 0 0-16,0 0 0 15,0 0 0-15,0 0 0 16,0 0 0-16,0 0 0 15,0 0 0-15,0 0 0 16,0 0-1-16,0 0 1 16,0 0 0-16,0 0 0 15,0 0 0-15,0 0 0 0,0 0 0 16,0 0 0 0,0 0 0-16,0 0 0 0,0 0 0 15,0 0 0-15,0 0 0 16,-2 0 0-16,2 0-1 15,0 0 0-15,0 0 0 16,0 4 0-16,0 6 1 16,0 0 0-16,0-2 0 15,0-4 0-15,0-2 0 16,0 2 0-16,0 2 0 16,0-2 0-16,0 4 0 15,0 6 0-15,0 2 0 16,0 7 0-16,0-2 0 15,-2-1 0-15,2-4 0 16,0-4 0-16,0-2 0 16,0-1 0-16,0-3 0 15,0-5 0-15,0 1 0 0,0 1 0 16,0 5 0-16,0 10 0 16,0 10 0-16,0 7 0 15,4 6 0-15,3-1 0 16,0-8 0-16,0-7 0 15,-3 0 0-15,2-8 0 16,-4-6 0-16,1-5 0 16,-1-2 0-16,0-2 0 15,-2-2 0-15,3 0-1 16,-3 0 1-16,0 0 0 0,0 4 0 16,2 2 0-16,0 6 0 15,1 4 0-15,-1 2 0 16,2 0 0-16,0 0 0 15,-4-4 0-15,5-2 0 16,-5-2 1-16,2-1-1 16,0-5-1-16,0 0 1 15,-2-3 0-15,0 2 0 16,3 3 0-16,-3-5 0 16,0 9 0-16,0 1 0 15,2 7 0-15,-2-4 0 16,3 4 0-16,-1 0 0 15,2-3 1-15,-2 0-1 16,0-5 0-16,0-2 0 0,1-2 0 16,-3-2 0-16,2 1 0 15,-2-3 0-15,0-2 0 16,2 5 0-16,0 1-1 16,0 2 1-16,1 4 0 15,0 0 1-15,-1 0-1 16,0 4 0-16,0-4-1 15,0 0 2-15,3-2-2 16,-5 2 2-16,2-6-1 16,0 7 0-16,0-4 0 15,0 3 0-15,2 6 0 16,2-4 0-16,-2 3 0 16,0-2 0-16,3 2 0 0,-3-5 0 15,-2-1 0-15,0 2 0 16,-2-1 0-16,0-2 0 15,0 0 0-15,0 2 0 16,0-3 0-16,0 4 0 16,0 1 0-16,0-4 0 15,0 1 0-15,0-2 0 16,0 1 0-16,4 0 0 16,-4 3 0-16,0 4 0 15,0 1 0-15,0 4 0 16,0 4 0-16,0-2 0 15,0-2 0-15,0 0 0 16,2-9 0-16,-2-3 0 0,0-2 0 16,0 1 0-1,0-4 0-15,0-1 0 0,0 6 0 16,0-1 0-16,0 10 0 16,0 1 0-16,0 0 0 15,0 0 0-15,0-6 0 16,0-1 1-16,0-5-1 15,0-8 0-15,0 0 0 16,0 0 0-16,0 0 0 16,0 0 0-16,0 0 0 15,0 0 0-15,0 2 0 16,0 3-1-16,0 7 1 0,0-2 0 16,0 4 0-1,0 2-3-15,-6-8-18 0,-2 2-2 16,-9-4-62-16</inkml:trace>
  <inkml:trace contextRef="#ctx0" brushRef="#br0" timeOffset="136921.68">19457 14397 570 0,'0'0'152'15,"0"0"-121"-15,0 0-12 16,0 0 10-16,0 0-12 16,0 0-6-16,0 0-1 0,-20-24-2 15,20 20-2 1,0 4 2-16,0 0 0 0,0 0-4 16,0 0-1-16,0 0-3 15,4 8-2-15,25 11 2 16,7 7 0-16,5 1 0 15,3 1 0-15,-1 3 0 16,-1-3 1-16,-7 0-1 16,-6-1 0-16,-6-2-5 15,-8-5-121-15</inkml:trace>
  <inkml:trace contextRef="#ctx0" brushRef="#br0" timeOffset="137407.65">19749 14361 495 0,'0'0'173'0,"0"0"-129"15,0 0-15-15,0 0-3 16,0 0 6-16,0 0-13 16,-25-3-9-16,21 0-8 15,-1 3 0-15,3 0-1 16,2 0 5-16,-6 0-3 15,-12 3-3-15,-14 26 0 16,-14 20 0-16,-8 8 0 0,5 3 0 16,7 9-1-16,13-1-8 15</inkml:trace>
  <inkml:trace contextRef="#ctx0" brushRef="#br0" timeOffset="164466.87">6833 15534 446 0,'0'0'239'0,"0"0"-231"15,0 0-4-15,0 0 11 16,0 0 2-16,0 0 4 16,0 0 13-16,-122-5-11 15,111 5-9-15,3 0-6 16,6 0 2-16,2 0-3 16,-2 0-2-16,2 0-2 0,0 0 1 15,0 0-3-15,0 0 0 16,0 0 0-16,9 0-1 15,36 0 0-15,28 0 4 16,34 5 2-16,18-1-1 16,8-2-2-16,2 1-1 15,-11-2-2-15,-13-1 1 16,-15 0-1-16,-18 0 1 16,-15 0 0-16,-17 0 0 15,-9-6 2-15,-16 2 0 16,-9 4-2-16,-6-4 4 15,-6 4-2-15,0 0 3 16,0 0-3-16,0-3 0 16,0-3 1-16,-16-3-4 15,-11-5-1-15,-8 2 1 0,-7 6 0 16,-8 3 0-16,-2-1-2 16,-4-1 1-16,-2 3-1 15,0-2 1-15,-5 0 0 16,1 0 1-16,-7 4-1 15,-9 0 1-15,-9 0 0 16,-11 0-1-16,-4 0 1 16,4 0 0-16,9 0 1 15,14 0-1-15,21 0 0 16,22 0 0-16,16 0 0 16,12 0 1-16,4 0-1 15,0 0-1-15,0 0 0 0,0 0 0 16,0 8 0-1,6 10 1-15,8-8 0 0,1 2 0 16,4-2 0-16,10-1 1 16,23-7-1-16,27-2 0 15,25 0 0-15,23 0 1 16,12-2-1-16,-2-7 0 16,-4-5 0-16,-16 6 0 15,-10 2 0-15,-13 2 0 16,-14 4 0-16,-13-3 1 15,-21 3-1-15,-19 0 0 16,-13 0 0-16,-12 0 0 16,-2 0 0-16,0 0 0 15,-22 0 0-15,-34 0-1 16,-22 7 1-16,-20 7 0 0,-9 0 1 16,-7-3-1-16,-6-4 0 15,-7 1 0-15,-4-6 0 16,2 1 1-16,10-3-1 15,19 0 0-15,24 0 0 16,18 0 0-16,23 0 0 16,12 0 0-16,12 0 1 15,7 0-1-15,4 0 0 16,0 0-1-16,0 0-1 16,38 0 1-16,28 0 1 0,32-3 1 15,23-3-1 1,9 1 0-16,-4-1 1 15,-7 4-1-15,-15-3 0 0,-13 5 0 16,-13 0 0-16,-10-4 0 16,-16 0 0-16,-13 3 0 15,-15 1 0-15,-13 0 1 16,-8 0-2-16,-3 0-1 16,0 0-14-16,0 1-33 15,-19 7-180-15</inkml:trace>
  <inkml:trace contextRef="#ctx0" brushRef="#br0" timeOffset="205575.99">5857 12464 508 0,'0'0'27'15,"0"0"61"-15,0 0 15 0,0 0-66 16,0 0-14-16,0 0-5 16,0 0-4-16,-2-3-2 15,2 0 0-15,0 3-3 16,0 0-1-16,0 0-2 16,0 0-2-16,0 0-2 15,0 0 0-15,0 0-1 16,0 0 0-16,0 0-1 15,0 0 0-15,2 0 1 16,27 0 0-16,14 0 1 16,12 0-1-16,17 0 0 15,12 0-1-15,9-4 0 16,8 0 0-16,4 0 0 0,4-3 0 16,8-1 1-16,11-2-1 15,1-5 0-15,3 0 0 16,-1 1 1-16,3-3-1 15,-3 1 1-15,-4 0-1 16,2 2 0-16,2 2 0 16,2 4 1-16,-4 3-1 15,-7 2 0-15,-10 3 0 16,-12 0 0-16,-13 0 0 16,-14-2 1-16,-17-2 0 15,-10 0 0-15,-9 2 0 16,-4-2 1-16,0 0 2 15,-4-2-1-15,-3-1-1 16,-7 4-1-16,-9-3-1 16,-2 6 1-16,-8-3-1 0,0 3 0 15,-10 0-7-15,-30 0 0 16,-18 0-32-16,-13 15-154 16</inkml:trace>
  <inkml:trace contextRef="#ctx0" brushRef="#br0" timeOffset="206175.68">6131 12557 611 0,'0'0'106'15,"0"0"-69"-15,0 0-13 0,0 0-2 16,0 0-9-16,0 0-1 16,-56 12-2-16,56-10 0 15,0-2-2-15,0 0-2 16,0 0 0-16,0 0-3 16,27 0-1-16,27 0 1 15,25 0-1-15,25 0-2 16,16-14 1-16,24-4 0 15,24-2 1-15,23-2 0 16,19 0-1-16,6-3 1 16,6 3 0-16,1 2-2 15,-13 1 1-15,-7 2-1 16,-20 3 0-16,-19 2 0 16,-8 6 0-16,-9 5 1 15,-11 1 0-15,-18 0 1 0,-20 0-2 16,-28 0 0-16,-28 0 0 15,-20 0 0-15,-13 0 2 16,-9 0-2-16,0 0 0 16,-21 0-2-16,-34-6-28 15,-29-5-75-15,-28 5-592 16</inkml:trace>
  <inkml:trace contextRef="#ctx0" brushRef="#br0" timeOffset="206608.64">6173 12565 697 0,'0'0'105'0,"0"0"-90"16,0 0-11-16,0 0-4 16,0 0 2-16,0 0 3 15,114-18 2-15,-50 4 2 16,17-4 2-16,21 0-4 16,25-2 0-16,25 1-2 0,22 1 0 15,17 2 1-15,12 2-2 16,9 2 0-16,11 3-1 15,-9-2-3-15,-2-3 2 16,-19-3-2-16,-28 0 1 16,-27 1-1-16,-29 2 1 15,-22 0-1-15,-16 0 0 16,-13 0 0-16,-13 2 1 16,-16 5-1-16,-18-4 1 15,-11 1-1-15,-21 1-13 16,-45 6-68-16</inkml:trace>
  <inkml:trace contextRef="#ctx0" brushRef="#br0" timeOffset="207025.93">6019 12647 651 0,'0'0'38'16,"0"0"-13"-16,0 0-17 0,0 0 15 16,0 0 8-16,0 0-11 15,159-6 2-15,-73-13-3 16,33-4-5-16,41-4-3 15,39 3-2-15,28 1-1 16,24 1-3-16,-4 2-3 16,-8-1-1-16,-18 3 1 15,-25 1-2-15,-17-4 2 16,-26 4-2-16,-17 0 0 16,-18 1 0-16,-22 1 0 15,-23 7 0-15,-17-3 0 16,-23 3 0-16,-14 2 1 0,-13 4 0 15,-6-4 1 1,0-4-1-16,-33-2-1 0,-32-4-10 16,-33 4-58-16</inkml:trace>
  <inkml:trace contextRef="#ctx0" brushRef="#br0" timeOffset="207460.01">5834 12553 733 0,'0'0'38'15,"0"0"-33"-15,0 0 6 16,183 6 9-16,-80-6-5 15,22 0 1-15,22-4 0 16,26-12-4-16,24-4-2 16,19-1-1-16,18 0-3 15,0-2-2-15,-1 2 0 16,-11-2-1-16,-20 3-2 16,-15 0 1-16,-29 4-1 15,-28 2 1-15,-26 4-1 16,-23 2 0-16,-19 4-1 15,-13 0 1-15,-9-2 0 0,-6 4-1 16,-13 0 0-16,-9 0 1 16,-10 2 0-16,-2 0-1 15,0-2 1-15,-2-2-1 16,-41-3 1-16,-36-4-2 16,-48 1-11-16,-32 6-62 15</inkml:trace>
  <inkml:trace contextRef="#ctx0" brushRef="#br0" timeOffset="207842.34">6025 12503 671 0,'0'0'43'0,"0"0"-33"16,0 0-1-16,162 18 3 16,-60-18 11-16,27-2 8 15,25-16-9-15,22 0-1 16,25 1-5-16,11 4-9 16,1-4-2-16,1 3 2 15,2 2 1-15,-11 2-2 16,-13 1-2-16,-22 4-3 0,-37 0 0 15,-28-2 0-15,-27 5 0 16,-20 0 0-16,-14 2-1 16,-11 0 1-16,-8 0-1 15,-9-2 1-15,-10 2-1 16,-6-2 0-16,0 2 1 16,0 0-1-16,-8 0-1 15,-42 0-29-15,-32 0-199 16</inkml:trace>
  <inkml:trace contextRef="#ctx0" brushRef="#br0" timeOffset="7284.07">16942 16834 712 0,'0'0'22'0,"0"0"-14"0,0 0 1 16,0 0-4-16,0 0-1 15,0 0 4-15,0 0 0 16,-13 0-3-16,13 0 1 15,-2 0-4-15,2 0 1 16,0 0 0-16,0 0 2 16,0 0 2-16,0 0 3 15,0 0 1-15,0 0-3 16,0 0-2-16,0 0-2 16,0 0-1-16,0 0-1 15,0 0-1-15,0 0 0 16,0 0-1-16,0 0 0 15,0 0 0-15,0 0 1 0,0 0-1 16,0 0 1-16,0 0 2 16,0 0-2-16,0 0 2 15,0 0 1-15,0 0 0 16,0 0 0-16,0 0-1 16,0 0 0-16,0 0 1 15,0 0-2-15,0 0 1 16,0 0-1-16,0 0-2 15,0 0 0-15,0 0 0 16,0 0 1-16,0 0-1 16,0 0 0-16,0 0 0 15,0 0 0-15,0 0 1 0,0 0-1 16,0 0 1 0,0 0-1-16,0 0 1 0,0 0-1 15,0 0 1-15,0 0-1 16,0 0 0-16,0 3 0 15,0 3 0-15,0 11-1 16,0 2 0-16,0-2-77 16</inkml:trace>
  <inkml:trace contextRef="#ctx0" brushRef="#br0" timeOffset="8949.93">17024 17102 772 0,'0'0'29'0,"0"0"-28"16,0 0-1-16,0 0 0 0,0 0 0 15,0 0 0-15,-2 0-2 16,2 0 2-16,7 0 4 16,11 0-1-16,3 0 0 15,6 4 2-15,2-4 1 16,3 0 2-16,5 5 0 15,6-5-4-15,8 0 0 16,5 0-2-16,8 4 1 16,3-4-1-16,-3 0-1 15,4 0 1-15,-6 0 1 16,1 0-2-16,-1 0 2 16,3 0 0-16,-1 0 0 0,3 0 0 15,2 0-2-15,0 0 1 16,2 0-1-16,-2 0-1 15,0 0 1-15,1 0-1 16,-3 0 1-16,1 0-2 16,3 0 2-16,1 0 0 15,-1 0-1-15,-4 0 0 16,-7 0 1-16,-4 0-1 16,-4 0 0-16,-4 0 1 15,4 0-1-15,1 0 1 16,2 0-1-16,8 0 1 15,-1 0-1-15,4 0 1 16,-2-4 0-16,1-1 0 0,-1-3 0 16,-4 3 0-16,-4 0 0 15,-3 1 0-15,1-1 1 16,-1 0-2-16,3 5 0 16,5-4 0-16,-4 1 1 15,-1-6-1-15,-1 3 1 16,-1-2 0-16,0 2-1 15,1-2 0-15,5 4 2 16,2-5-2-16,5 4 1 16,3-3-1-16,-3 2 1 15,-1-2-1-15,-1-1 1 16,4 4 0-16,7-3-1 0,7 0 1 16,5 2-1-1,11 2 1-15,7 0 0 0,4 4-1 16,-2-4 2-16,-2 4-1 15,-4-2-1-15,0-2 1 16,-1-1 0-16,3-2-1 16,5 1 1-16,9-2 0 15,11-2-1-15,3 2 0 16,6 0 1-16,-1 3-1 16,-4-4 0-16,-4 1 1 15,-11-2 0-15,-2-5 0 16,-5 4 1-16,3 1-1 15,0-4 1-15,-3 5 0 0,1 0 1 16,-3 5-2 0,4 0 1-16,-1 0-1 0,2 0-1 15,3-1 1-15,1 5 0 16,3 0 0-16,1 0 0 16,-6-1-1-16,-13 1 0 15,-18 0 0-15,-23 0 1 16,-24 0 0-16,-18 0-1 15,-14 0 0-15,-6 0 2 16,0 0-1-16,0 0-1 16,0 0 1-16,0 0 0 15,3 0-1-15,-3 0 1 16,0 0-1-16,0 0 0 16,0 0 1-16,0 0 0 0,0 0-1 15,0 0 0-15,0 0 1 16,0 0-1-16,0 0 0 15,0 0 1-15,0 0-1 16,-3 0 1-16,3 0-1 16,-2 0 0-16,2 0 0 15,-2 0 0-15,0 0 0 16,2 0 0-16,0 0 0 16,-2 0 0-16,2 0 0 15,0 0-1-15,-5 0 1 16,3 0 0-16,-1 0-1 15,3 0 1-15,0 0 0 16,0 0 0-16,0 0 0 0,0 0 0 16,-2 0 0-16,-4 0 0 15,-12 0-2-15,-15 0-8 16,-19 6-14-16,-4 2-117 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 24439,'0'0'3646,"30"-2"-3523,-8 0-108,-6 0-7,-1 1-1,1 1 0,28 2 1,-37-1 1,1 1 0,0-1 1,-1 1-1,0 1 0,1 0 1,-1 0-1,0 0 0,0 1 0,-1 0 1,1 0-1,-1 1 0,11 9 1,0 2 6,-1 2 0,0 0 1,-2 0-1,0 2 0,-1 0 1,0 0-1,-2 1 0,-1 0 1,0 1-1,-2 0 0,0 1 1,-2 0-1,0 0 0,-2 1 1,3 29-1,-6-28-18,1 10 14,-1 0-1,-6 53 0,3-82-17,1-1 0,-1 0 0,0 0 0,0 0 0,-1 0 0,1-1 0,-1 1 0,0-1 0,-5 6 0,8-9 7,-1-1 0,1 1 0,-1 0-1,0 0 1,0 0 0,1 0 0,-1-1 0,0 1 0,0 0-1,0-1 1,0 1 0,0 0 0,0-1 0,0 0 0,0 1-1,0-1 1,0 1 0,0-1 0,0 0 0,0 0-1,-1 0 1,1 0 0,0 0 0,0 0 0,0 0 0,0 0-1,0 0 1,0 0 0,0-1 0,-1 1 0,1 0 0,0-1-1,0 1 1,0-1 0,0 1 0,0-1 0,0 1 0,1-1-1,-1 0 1,0 1 0,0-1 0,0 0 0,1 0 0,-1 0-1,0 0 1,1 0 0,-1 0 0,0 1 0,1-1 0,-1-1-1,1 1 1,-1-1 0,-6-14 14,0-1 0,0 0 0,2 0 0,0 0 0,1-1 0,1 0 0,-2-19 1,0-135 58,5 136-66,1 18-9,0 1 0,2-1 0,-1 1 0,2 0 0,1-1 0,0 2 0,1-1 0,0 1 0,2-1 0,0 2 0,16-25 0,-16 29 0,0 0-1,0 1 1,1 0-1,0 1 1,1 0-1,0 0 1,0 1-1,1 1 1,0 0-1,0 0 1,1 1-1,0 0 1,0 1-1,0 0 1,1 1-1,17-3 1,-10 3-10,0 2 0,0 1 0,0 0 0,38 5 0,-51-4 11,0 1-1,-1 0 1,1 1-1,-1-1 1,0 1-1,0 1 1,0-1-1,0 1 1,0 0-1,0 0 1,-1 1-1,1 0 1,-1 0-1,0 0 1,0 1-1,0-1 1,-1 1-1,5 7 1,-7-10-11,-1 0 0,0 0 0,0 0 1,0 0-1,0 0 0,0 0 1,0 0-1,-1 0 0,1 1 0,-1-1 1,1 0-1,-1 0 0,0 1 1,0-1-1,0 0 0,0 0 0,0 1 1,0-1-1,-1 0 0,1 0 1,-1 1-1,0-1 0,0 0 0,1 0 1,-1 0-1,0 0 0,-1 0 1,1 0-1,0 0 0,-1 0 0,1-1 1,-1 1-1,1 0 0,-1-1 1,0 1-1,-3 1 0,-5 3-157,-1 1 0,1-2 0,-1 0 0,-1 0 0,-16 4 1,-4 0-577,-1 0 1,0-3 0,0-1 0,-59 2 0,88-7-2807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102 109 25176,'0'0'1767,"36"5"-1351,120 15-95,-138-17-293,0-1 0,-1-1 0,1-1 1,0 0-1,0-1 0,0-1 1,-1-1-1,1 0 0,26-10 0,-42 12-11,1 1-1,-1-1 0,1 0 0,-1-1 1,1 1-1,-1 0 0,0-1 0,1 1 0,-1-1 1,0 0-1,0 0 0,0 0 0,-1 0 1,1 0-1,0 0 0,-1 0 0,1-1 0,1-3 1,-3 4 1,1 0 1,-1 1-1,0-1 0,0 0 1,0 1-1,0-1 1,0 0-1,0 0 1,-1 1-1,1-1 1,0 0-1,-1 1 1,1-1-1,-1 0 1,0 1-1,0-1 1,0 1-1,1-1 1,-1 1-1,0-1 1,-1 1-1,1 0 0,0 0 1,0-1-1,-1 1 1,1 0-1,0 0 1,-1 0-1,1 0 1,-4-1-1,-6-3-12,0-1-1,0 2 1,-1 0-1,1 0 1,-1 1 0,0 0-1,0 1 1,-15 0-1,-103-1 33,112 4-35,8-1-2,0 1 0,0 1 0,0-1-1,0 2 1,1-1 0,-1 1 0,1 1 0,-1-1 0,1 2 0,1-1-1,-1 1 1,0 1 0,1 0 0,0 0 0,1 0 0,-1 1-1,1 0 1,1 0 0,-1 1 0,1 0 0,-8 15 0,5-9-1,2 1 0,0 0 0,1 1 1,0 0-1,1 0 0,1 0 0,1 0 0,0 1 1,1-1-1,1 1 0,0 0 0,3 21 0,-1-33 2,0 1-1,0 0 0,0-1 0,1 1 0,0-1 0,0 1 0,1-1 0,0 0 0,0 0 0,0 0 1,0 0-1,1-1 0,0 1 0,0-1 0,0 0 0,0 0 0,0 0 0,1-1 0,0 1 0,0-1 1,0 0-1,10 4 0,5 1 4,-1-1 1,1-1-1,1-1 1,-1-1 0,28 3-1,203 4-137,-83-17-3281,-29-8-7450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492 154 26809,'0'0'897,"-40"-21"-395,-131-67-139,152 79-274,1 1-1,-1 1 1,-38-10 0,43 15-45,-1 1 1,0 0-1,-23 2 1,31 0-39,4-1-5,-1 0 0,1 1 0,0 0 0,0 0-1,0 0 1,0 0 0,0 0 0,0 1 0,0-1 0,0 1-1,0 0 1,1 0 0,-1 0 0,1 0 0,-1 0 0,1 0-1,0 1 1,0-1 0,0 1 0,0 0 0,0 0 0,1-1-1,-1 1 1,1 0 0,0 0 0,0 1 0,0-1 0,-1 4 0,-1 7-10,0-1 1,1 1-1,1 0 1,0 0-1,1 18 1,1-29 6,-1 1 0,0-1 0,1 0 0,0 1 1,0-1-1,0 0 0,0 0 0,0 0 1,0 0-1,1 0 0,0 0 0,0 0 0,0 0 1,0-1-1,0 1 0,3 3 0,0-2 5,0-1-1,0 1 0,1 0 0,-1-1 1,1 0-1,0-1 0,0 1 0,7 1 0,6 1-11,0-1-1,1-1 0,-1-1 1,33 0-1,-46-1-17,0-1 0,1 0 0,-1 0 0,0 0 0,0-1 0,1 0 0,-1 0 0,0-1 0,0 1 0,0-1 0,0-1 0,-1 1 0,1-1 0,-1 0 0,1 0 0,-1-1 0,7-6 0,-3 3 23,-1 0 0,1 0 0,0 0 0,1 1 1,-1 1-1,19-8 0,-25 11 0,1 1 0,-1 0 1,0 0-1,1 0 0,-1 1 0,1 0 1,0-1-1,-1 1 0,1 0 0,-1 0 1,1 1-1,-1-1 0,1 1 0,-1 0 1,1 0-1,-1 0 0,1 0 1,-1 1-1,0-1 0,0 1 0,0 0 1,0 0-1,0 0 0,0 0 0,0 0 1,2 3-1,5 8 4,0 0 0,-1 0 0,0 0 0,-1 1 0,0 1 0,-2-1 0,1 1 0,3 16 0,1 5 9,-2 1 0,6 53 0,-9-35-9,-2-1 1,-3 1 0,-10 85 0,5-105 3,-3-1 0,0 0 0,-3 0 0,0-1 0,-2 0 1,-26 49-1,32-70-2,-1-1 1,0 1 0,-1-1 0,-1 0 0,-9 10 0,14-18 31,0 0 0,0 1 0,0-1 0,0 0 0,0-1 1,-1 1-1,1-1 0,-1 0 0,1 0 0,-1 0 0,0-1 1,0 0-1,0 0 0,0 0 0,0 0 0,-5-1 1,7 0-13,1 0 1,0 0 0,0-1 0,0 1 0,0 0 0,0-1 0,0 0 0,0 0 0,0 1 0,0-1 0,0 0 0,0-1 0,0 1 0,0 0 0,1 0 0,-1-1 0,0 1 0,1-1 0,-2-2 0,-1 0 0,1-1 0,1 0 0,-1 0 0,1 0 0,-1 0 0,1 0 0,-1-9 0,-2-8 10,2-1 0,-2-42 0,5 63-28,-2-21 0,2 0 1,0 0-1,2 0 0,0 0 1,2 0-1,0 1 0,2-1 1,0 1-1,1 0 0,2 1 1,17-35-1,-3 18-98,2 1-1,2 1 1,1 1-1,1 1 1,37-32-1,-43 46-2011,1 2 0,37-24 0,-3 12-20898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0 209 27482,'0'0'555,"29"-6"-347,-7 0-182,-10 2-18,1 0 0,0 1 0,0 0 0,0 1 0,0 1 0,0 0 0,0 0 1,1 2-1,-1-1 0,0 2 0,0 0 0,0 0 0,16 6 0,-16-2 0,0 0-1,0 1 0,-1 1 1,0 0-1,0 1 0,-1 0 1,0 0-1,-1 1 1,0 1-1,0 0 0,-1 0 1,0 1-1,-1 0 0,-1 0 1,0 1-1,-1 0 1,0 0-1,-1 1 0,0-1 1,5 27-1,-7-22-7,-1 1 1,-1 1-1,-1-1 0,0 0 1,-4 24-1,3-35 7,-1 0-1,0 1 1,0-1 0,-1 0 0,0 0-1,0 0 1,-1 0 0,0-1-1,0 1 1,-1-1 0,0 0 0,0-1-1,-10 11 1,12-15 10,0 0 0,1 1-1,-1-1 1,0-1 0,0 1 0,0 0 0,-1-1-1,1 1 1,0-1 0,-1 0 0,1 0 0,-6 0-1,8 0 3,-1-1 0,1 0 0,-1-1-1,1 1 1,-1 0 0,1 0 0,-1-1 0,1 1-1,-1-1 1,1 1 0,-1-1 0,1 1 0,0-1-1,-1 0 1,1 0 0,0 0 0,0 0 0,-1 0-1,1 0 1,0 0 0,0 0 0,0 0 0,0 0-1,1-1 1,-1 1 0,0 0 0,0-1-1,1 1 1,-1 0 0,0-3 0,-4-14 4,0 0-1,1-1 1,1 1 0,1-1-1,0-21 1,2-1-11,8-59 0,-4 73-12,2-1 1,1 1-1,1 1 1,1-1-1,1 1 0,21-36 1,-22 46-13,0 1 0,1 0 0,0 0 1,1 2-1,1-1 0,0 1 0,1 1 0,1 0 1,-1 1-1,2 0 0,18-10 0,-24 17-87,0 0 1,1 0-1,-1 1 0,1 0 0,16-2 1,44 2-1189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0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19763,'0'0'7650,"0"10"-7608,4 26-12,1-1-1,1 1 0,22 64 0,-3-10 175,3 37-358,-5 0 1,-6 2-1,1 184 1,-18-264-3755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18 263 26457,'0'0'1239,"28"-6"-1159,97-22 21,-111 25-59,-1 0 0,0-1 1,0-1-1,0 0 0,0-1 0,-1 0 1,0-1-1,0 0 0,-1-1 0,11-9 0,-20 15-17,0 1 0,-1 0-1,1 0 1,-1 0-1,0-1 1,1 1-1,-1-1 1,0 1-1,0-1 1,0 0-1,0 1 1,0-1-1,0 0 1,0 0-1,-1 1 1,1-1 0,-1 0-1,1 0 1,0-4-1,-2 5-9,1-1 0,-1 1-1,1-1 1,-1 1 0,1 0 0,-1-1-1,0 1 1,0 0 0,0-1 0,0 1-1,0 0 1,0 0 0,0 0 0,0 0-1,0 0 1,0 0 0,-1 0-1,1 0 1,-2-1 0,-7-3 15,0 1 0,0 0 0,-1 0 0,1 1 1,-13-2-1,5 1 9,0 1 0,0 1-1,0 1 1,-1 0 0,1 1 0,-26 4 0,40-3-38,0 0 0,0 1 0,0 0-1,0 0 1,0 0 0,1 0 0,-1 0 0,0 1 0,1 0 0,0-1 0,0 1-1,0 1 1,0-1 0,0 0 0,0 1 0,1-1 0,0 1 0,-1 0 0,2 0-1,-1 0 1,0 0 0,-1 5 0,-2 8-2,1-1 0,0 1 1,1-1-1,-1 25 0,3-30 1,-1 13 1,2 46 1,1-63-3,0 0-1,0-1 1,0 1 0,1-1 0,0 1 0,0-1 0,0 0 0,1 0 0,0 0 0,0 0-1,8 10 1,-3-8-2,1 0-1,0-1 0,0 0 0,0-1 0,1 1 0,0-2 1,0 0-1,1 0 0,-1-1 0,1 0 0,0 0 0,0-1 1,1-1-1,20 2 0,17 0 5,0-2 0,54-5 0,-83 2-5,-4 0-7,0-1 0,0 0 0,0-2 0,0 1 0,-1-2 0,0 0 0,1-1 0,-2 0 0,1-1 0,25-17 0,-24 12 7,-1 0 0,-1-1 0,0 0 1,-1-1-1,0-1 0,-1 0 0,-1 0 1,17-31-1,-4-4 15,-3 0 1,18-62 0,-17 49 17,-22 62-30,0 0 1,0 0-1,1 0 1,-1 0-1,0 0 1,1 0 0,-1 0-1,1 0 1,-1 1-1,1-1 1,0 0-1,-1 0 1,1 0-1,0 1 1,0-1-1,-1 0 1,1 1-1,0-1 1,0 0-1,0 1 1,0-1-1,0 1 1,0 0-1,0-1 1,0 1-1,0 0 1,0 0-1,0-1 1,0 1 0,0 0-1,0 0 1,0 0-1,0 0 1,0 0-1,0 1 1,1-1-1,2 1 0,0 1 0,-1-1-1,0 1 1,1 0 0,-1 0-1,0 0 1,0 0 0,0 1-1,0-1 1,2 4 0,14 14 5,-2 1 0,-1 0 0,0 1-1,-1 1 1,-2 1 0,0 0 0,-2 0 0,-1 1 0,0 1 0,-2-1 0,-1 2 0,-1-1 0,-2 1 0,3 30 0,-6-23 4,1-17 1,-1 0 1,-1-1-1,-4 33 1,3-45-9,0 0 0,0 0 0,0 0 0,0 0 0,-1-1 0,0 1 0,1 0 0,-1-1 0,-1 1 0,1-1 0,0 1 0,-1-1 0,0 0 0,1 0 1,-1 0-1,-1-1 0,1 1 0,0-1 0,-1 1 0,1-1 0,-4 2 0,-7 0-1,1-1 0,0 1 0,-1-2 0,0 0 0,1-1 0,-1 0 0,-23-2 0,14 1 0,8 0-17,0-1 1,1 0-1,-17-3 0,28 3-19,-1 0-1,1 0 1,-1 0 0,1 0-1,0 0 1,0-1 0,0 1-1,-1-1 1,1 0-1,1 0 1,-1 0 0,0 0-1,0 0 1,1-1-1,-1 0 1,1 1 0,0-1-1,-3-4 1,4 4-157,0 0 1,0 0 0,1 0-1,-1 0 1,0 0-1,1 0 1,0 0-1,0-5 1,0 8 184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519 170 24215,'0'0'4853,"-34"-26"-4485,34 26-368,-148-106 181,138 100-166,0 1-1,0 0 0,0 1 0,-1 0 1,0 1-1,0 0 0,0 0 0,0 1 1,0 1-1,0 0 0,-1 0 0,-18 2 1,4 0 24,2-1-7,15-1-27,1 1 0,-1 0 0,1 0 0,-1 1 0,1 0 0,-17 5-1,22-5-6,1 1 0,-1-1 0,1 1-1,-1 0 1,1-1 0,0 1 0,0 0-1,0 1 1,0-1 0,0 0 0,0 0-1,0 1 1,1-1 0,0 1 0,-1 0-1,1-1 1,0 1 0,0 0 0,0 0-1,1-1 1,-1 1 0,0 0 0,1 0-1,0 4 1,-1 2-3,1 1 0,0-1 0,1 0 0,0 0 0,0 1 0,1-1 0,0 0 0,0 0 0,1-1-1,1 1 1,7 14 0,5 5 15,1-2-1,24 29 1,7 10 17,-20-22-18,-2 1 1,-2 1-1,31 79 0,-52-114-10,0 1 0,0-1 0,2 22-1,-5-30 2,1 0-1,-1-1 0,0 1 0,0 0 0,0-1 1,0 1-1,0 0 0,0-1 0,-1 1 0,1 0 0,0 0 1,-1-1-1,1 1 0,-1-1 0,0 1 0,0-1 0,1 1 1,-1-1-1,0 1 0,0-1 0,0 0 0,-1 1 1,1-1-1,0 0 0,0 0 0,-1 0 0,1 0 0,-1 0 1,1 0-1,0 0 0,-1 0 0,-2 0 0,-12 2 7,0 0 0,0-2 0,0 0-1,0 0 1,-1-2 0,1 0 0,0 0 0,0-2-1,0 0 1,1-1 0,-19-7 0,29 8-7,0 0 1,0 0 0,0-1 0,1 1-1,-1-1 1,1-1 0,0 1-1,0-1 1,1 1 0,-1-1 0,1 0-1,0 0 1,0-1 0,1 1-1,-1 0 1,1-1 0,0 0 0,1 1-1,-1-1 1,1 0 0,0 0-1,1 0 1,0 0 0,0 0 0,0 0-1,0 0 1,1 0 0,0 0-1,0 1 1,1-1 0,-1 0 0,1 0-1,1 1 1,-1 0 0,1-1 0,0 1-1,5-7 1,4-3-34,0 1 1,0 1-1,1 0 1,1 0-1,0 2 1,20-13-1,6-1-265,56-27 0,-58 35-252,0 1 1,1 2-1,1 1 0,80-14 1,-82 22 1619,53 1 1005,-90 6-1866,54 103 294,6 13-328,-54-104-332,-1 2 0,-1-1 0,-1 1 0,0-1 0,3 32 0,-6-27-1892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29180,'0'0'160,"62"162"-10026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96 182 26425,'0'0'710,"1"29"-614,7 93 150,-7-112-188,-1-1 0,2 0 0,-1 1 0,1-1 0,1 0 0,-1 0 0,1 0 0,1 0 0,0 0 0,0-1 0,1 1 0,0-1 0,0 0 0,9 8 0,-8-10-7,1-1 1,-1 0-1,1-1 1,1 1-1,-1-2 1,1 1-1,-1-1 1,1 0-1,0 0 1,0-1-1,0 0 1,0 0-1,17 0 0,3 1 10,0-1 0,0-1 0,0-1 0,30-5 0,-54 4-46,1 0 0,-1 0 0,0-1 0,0 0 0,0 0 0,0 0 0,0 0 0,0 0 1,0-1-1,-1 0 0,1 0 0,-1 0 0,1 0 0,-1 0 0,-1-1 0,1 1 0,0-1 0,-1 0 0,1 0 1,-1 0-1,0 0 0,-1 0 0,1 0 0,-1-1 0,0 1 0,2-8 0,-1-5 43,0-1-1,-1 1 1,-1-1-1,0 1 1,-5-29-1,3 31-48,-2 0 0,0 0 0,-1 0 0,0 0-1,-1 1 1,-1 0 0,0 0 0,-1 0-1,0 1 1,-1 0 0,-1 1 0,-21-22 0,20 24-17,1 0 1,-1 1 0,-1 0 0,0 1-1,0 1 1,-1 0 0,0 0 0,0 1-1,0 1 1,-1 0 0,0 1 0,0 0-1,0 1 1,-19-1 0,18 3-39,-1 1 1,0 1-1,0 0 1,0 1-1,-17 5 1,26-6-46,1 1 0,0 0 0,0 0-1,0 1 1,0 0 0,0 0 0,0 0 0,1 1 0,0 0 0,0 0 0,0 0 0,0 1 0,0-1 0,-5 9 0,7-8-283,1 0-1,-1 0 1,1 0 0,0 0-1,1 0 1,-1 0-1,0 9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26937,'0'0'1330,"28"1"-1037,-8 0-231,-1 0-1,0 2 1,38 9-1,-54-11-48,0 1 1,0-1-1,0 1 1,0 0-1,0 0 0,-1 0 1,1 0-1,-1 0 1,1 1-1,-1-1 0,0 1 1,0-1-1,0 1 1,0 0-1,0 0 1,-1 0-1,3 6 0,-1 2 44,0-1-1,-1 1 0,2 20 0,-2-15 1,2 28 118,-2 58-1,0 20-26,1-110-122,3-10 35,7-20 44,22-51-43,50-72 1,-62 108-48,1 0 1,2 2-1,59-55 1,-80 81-12,0 1 0,1 0 0,0 1 0,0-1 0,0 1 0,0 0 0,0 1 0,1-1 0,7-1 0,-11 3-3,1 1 0,-1-1 0,1 1 0,-1 0 1,1 0-1,-1 0 0,1 0 0,-1 0 0,1 1 1,-1 0-1,0-1 0,1 1 0,-1 1 0,0-1 1,0 0-1,1 1 0,-1 0 0,0-1 0,4 5 1,-1 0-4,-1 0 1,1 0 0,-1 1 0,0 0 0,-1 0 0,0 1 0,0-1-1,-1 1 1,0 0 0,0 0 0,0 0 0,-1 0 0,1 10 0,2 11-5,-2 1 1,-1 41 0,-2-64 5,-1 50-75,3 0 0,12 73 0,-11-113-85,1 1-1,1 0 0,1-1 1,0 0-1,1 0 1,1-1-1,0 1 1,2-2-1,0 1 0,0-2 1,17 19-1,31 20-4830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 25592,'0'0'2755,"16"-32"-2755,-16 55-128,0 12 128,0 10 0,0 2 32,0-9 0,0 0 32,0-2-64,-19-1 0,-27-14-1474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93 17873,'0'0'9593,"-1"-19"-9145,1-3-421,-1-27 256,0 47-221,0 8-22,-2 38-67,-1 94 87,5 0 1,22 159-1,-5-130-249,-3 201-1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20948,'0'0'6790,"167"-65"-6566,-88 42-63,6 2 31,0 6-128,0 4 0,4 2-64,-11 9-32,-16 0-64,-22 0-961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23638,'0'0'3716,"167"0"-3364,-92 0 1,4 0-161,6 0-128,0 6-32,0-3-32,0 3-64,-9 3-225,-21-9-20658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20788,'0'0'4996,"46"9"-4035,9-6-160,20 0-449,14-3-223,16 3-97,26 0 0,19 3-32,17 2-193,-3-5-6693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0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71 24535,'0'0'3620,"13"0"-3588,33 0 32,16 0 32,23 0 0,17 0-64,2-6-32,1-8 64,-10-1-64,-7 0-192,-19 0-1185,-13 10-4421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25016,'0'0'2402,"89"0"-2274,-7 0 64,9-3-160,11-6-32,-4 0-32,-19 9-704,-17 0-15536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25496,'0'0'1281,"163"44"-1185,-48-44 65,16 0-161,6 0-3396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35 24631,'0'0'3775,"0"-8"-3642,0-19-37,1 278-44,-5 378 152,-12-412-177,14-201-566,-7-13-2056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93 21332,'0'0'4602,"2"2"-4517,1 3 9,1 1 0,-1-1-1,1-1 1,0 1 0,1-1-1,-1 1 1,1-1 0,0-1-1,0 1 1,0-1 0,0 1 0,1-2-1,-1 1 1,1 0 0,0-1-1,0 0 1,-1-1 0,1 1-1,8 0 1,13 3 37,31 5 54,100 31 1,-140-35-188,-1 0 1,-1 2-1,1 0 1,-1 1-1,-1 1 1,0 0 0,0 1-1,-1 1 1,0 0-1,12 15 1,-22-23 10,-1 0-1,0 1 1,0-1 0,0 1 0,0-1 0,-1 1-1,0 0 1,0 0 0,0 0 0,-1 0 0,1 0-1,-1 0 1,0 0 0,-1 1 0,1-1 0,-1 7-1,0-11 136,13 2 978,-13-1-1133,0-1-5,4 17-22,30 29 65,-30-33 83,-3-15-8,3-7-122,19-35 43,1-1-30,1 2-1,31-41 0,-19 39 3,3 1 0,1 2-1,2 2 1,52-37 0,-84 71-1,-10 5 8,0-1 0,1 1 0,-1-1 0,0 1 0,0-1 0,0 1 0,0-1-1,1 0 1,-1 0 0,0 0 0,0 0 0,0 1 0,-1-1 0,1 0 0,0-1-1,1 0 1,-2-1-7,0 3 10,2-26 53,-1 25-56,1 6-14,7 45-86,-6-30 74,28 146 1,22 138 24,-46-222-1,-5 128 0,-5-137 0,4-1 0,14 94 0,-15-162 0,9 38 0,-8-40 0,-1 0 0,1 0 0,0 0 0,0 0 0,0 0 0,0 0 0,0 0 0,0 0 0,0-1 0,1 1 0,-1 0 0,1-1 0,-1 1 0,1-1 0,0 1 0,1 0 0,-3-2-52,1 0-1,-1 0 1,0 0-1,0 1 1,0-1-1,1 0 1,-1 0-1,0 0 1,0 0-1,1 0 1,-1 0-1,0 0 1,0 0-1,1 0 1,-1 0-1,0 0 1,0-1-1,0 1 1,1 0-1,-1 0 1,0 0-1,0 0 1,1 0-1,-1 0 1,0 0-1,0-1 1,0 1-1,0 0 1,1 0-1,-1 0 1,0 0-1,0-1 1,0 1-1,0 0 1,0 0-1,0 0 1,1-1-1,-1 1 1,0 0-1,0 0 1,0 0-1,0-1 1,0 1-1,0 0 1,0 0-1,0-1 1,0 1-1,0 0 1,0 0-1,0 0 1,0-1-1,0 1 1,0 0-1,0 0 1,0-1-1,0 1 1,-1 0-1,1 0 1,0 0-1,0-1 1,0-11-9083,0-8-6010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523 22 24727,'0'0'2168,"-36"-4"-1901,-121-10-48,135 12-150,-1 1 1,0 1-1,0 1 1,0 0 0,0 2-1,-26 7 1,41-8-65,0 1 1,0 1-1,0-1 1,1 1 0,-1 0-1,1 1 1,0 0-1,0 0 1,1 1-1,-1-1 1,1 1 0,1 1-1,-1-1 1,1 1-1,0 0 1,-6 12-1,7-12-5,1 0 0,-1 0 0,2 0-1,-1 1 1,1-1 0,0 1-1,0 0 1,1-1 0,0 1 0,1 0-1,0 0 1,0 0 0,1-1 0,-1 1-1,2 0 1,-1 0 0,1-1-1,5 15 1,-1-13 1,1-1 0,-1 1 0,1-1 0,1-1 0,-1 1-1,1-1 1,1-1 0,-1 0 0,11 6 0,93 47 45,-101-54-37,107 48 39,67 33 6,-175-80-55,1 0 1,0 1 0,-1 0 0,15 16-1,-22-22 2,-1 1-1,0 0 0,0 1 0,-1-1 1,1 0-1,0 0 0,-1 1 0,1-1 0,-1 1 1,0-1-1,0 1 0,0 0 0,0 0 1,0-1-1,-1 1 0,1 0 0,-1 0 1,0 0-1,1 0 0,-1-1 0,-1 1 1,1 0-1,0 0 0,-1 0 0,1 0 1,-3 4-1,2-6 6,0 1 0,-1 0 0,1-1 0,-1 1 0,0-1 0,0 0 0,1 1 0,-1-1 0,0 0 0,0 0 0,0 0 0,0-1 1,0 1-1,0 0 0,0-1 0,0 1 0,-1-1 0,-3 1 0,-4 1 44,-38 6 95,0-2-1,0-2 0,-83-4 1,63-1-93,-8-2-228,19-12-705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 25848,'0'0'2878,"-1"-2"-2665,-2 1-85,2 7-103,1 13-33,23 106 35,-3-18 4,3 119 21,-16-127-14,26 125 0,-33-220-35,0-3-3,0 0 0,0-1 0,0 1 0,1 0-1,-1 0 1,0 0 0,0-1 0,0 1 0,1 0 0,-1 0 0,0-1-1,1 1 1,-1 0 0,0-1 0,1 1 0,-1 0 0,1-1-1,0 2 1,0-2-74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24119,'0'0'4292,"220"-71"-4036,-151 56-96,-4 1 0,-6 2-96,-3 3-64,-4 3 0,-3 0-32,-10 6-160,-6 0-2690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24439,'0'0'4132,"79"-6"-4004,-10 6-128,16-6 32,3 6-32,-3 0 0,-3 0-32,-20 0-993,-13 0-8135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21877,'0'0'4868,"-22"6"-4478,7 15 404,3-3-654,10-15-121,0-1 0,0 1 0,0 0 0,1-1 0,-1 1 0,1 0 0,-1 0 0,-1 6 0,1-3-3,-1-5 11,1128-7 1409,-1136 0-1527,-22 2-299,-56 2 1,87 2 357,-82 0-1783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12 23510,'0'0'4901,"-10"-3"-4773,52 0 96,30 3-64,26-6-128,14 6-32,-4 0 32,-7 0-32,-12 0 32,-11 0-32,-19 0-64,-20 0-640,-22 0-5542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0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22133,'0'0'4997,"135"9"-4485,-67-9-288,8 0-128,2 0-64,1 0 1,3 0-33,-4-3-609,-9 3-3075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25272,'0'0'2915,"0"26"-2883,13 21 32,10 21 32,0 6 0,-7-1-32,-6 4 0,0-9 0,-1-15-32,-2-3-32,3-6 0,-4 3-32,-2-12-4228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21172,'0'0'6241,"-2"-1"-6187,1 12-39,1 75 158,13 100 1,-5-118-182,-6-38-810,2 0 1,13 50-1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21 26681,'0'0'1730,"-17"-21"-1698,14 36-192,3 0-545,0 3-2754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17521,'0'0'9416,"46"0"-9031,0 0-161,0 0-64,-4 0-160,-12 0 0,-7 0 0,-4 0-32,-2 0 32,2 0-192,-6 0-1281,0 15-8809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17649,'0'0'9192,"16"0"-8871,10 0-129,7 0-128,6-6-64,0-5 0,-3 8-1826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24055,'0'0'3011,"0"8"-2632,2 16-174,1 0 0,1 0 0,9 28 0,4 28-27,29 304 201,-45-370-1169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65 12300,'0'0'13388,"-4"1"-12635,-6 4-20,32-5-436,-16 0-323,407-23 482,-146 3-363,-107 11-57,303-9-56,-456 19-356,-6 1-154,-15 5-3080,-50 12-10851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14798,'0'0'6903,"-9"0"-860,14 1-6035,0 0 1,0 1 0,0-1-1,-1 1 1,1 0 0,-1 0-1,1 1 1,-1-1 0,6 5 0,38 34 32,-33-27-25,153 155 12,-5-3 16,-132-138-37,2-1 1,0-2-1,54 31 0,-72-48-9,1-1-1,-1-1 1,1 0-1,1-1 1,-1-1 0,0 0-1,1-2 1,0 0-1,0 0 1,26-2-1,28 0 1658,-71 2-1663,-1-1-1,1 1 1,-1-1 0,1 1-1,-1-1 1,0 1-1,1-1 1,-1 0-1,0 1 1,0-1-1,0 0 1,0 0-1,0 1 1,-1-1 0,-1 1-1,-2 3-21,-44 47 19,-85 89 22,-131 180 0,249-296-20,1 0 0,-12 29 0,15-28 25,-30 46 0,-8-4-16,-39 58 0,87-124 0,0 15-5,8-17-17,230 20 126,-117-7-64,664 16-29,-766-28-344,1-1 0,-1-1 0,0-1 0,21-5-1,-16-4-6200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18385,'0'0'8216,"3"1"-7986,2 3-171,-1-1 1,1 1 0,0 0 0,-1 0-1,0 0 1,0 0 0,0 1-1,-1 0 1,1 0 0,-1 0 0,0 0-1,0 0 1,-1 1 0,0-1 0,3 10-1,3 11 20,-1 0-1,3 29 0,3 116 105,-12-124-153,2 0 0,14 74-1,2-79 996,-19-40-1024,-1 0-1,1 0 1,-1-1-1,0 1 0,0 0 1,0-1-1,0 1 0,0 0 1,0-1-1,0 1 1,-1-1-1,1 0 0,0 1 1,-1-1-1,1 0 0,-1 0 1,0 0-1,1 0 0,-1 0 1,-3 1-1,-9 8 14,14-10 231,0-22 12,-10-127-187,0-3-66,10 140-3,0-11-14,5-42 0,-4 57 12,1-1 1,0 1-1,1 0 0,0 0 0,1 0 1,-1 0-1,1 0 0,6-7 0,-2 3 1,1 0 0,0 1 0,1 0-1,0 1 1,0 0 0,20-14 0,-25 20-4,0 1 1,1 0 0,-1 0 0,1 1-1,-1-1 1,1 1 0,0 0-1,0 1 1,-1 0 0,1-1 0,0 2-1,1-1 1,-1 1 0,0 0-1,0 0 1,0 1 0,0 0 0,9 2-1,-9-1 2,-1 1-1,1-1 1,0 2-1,-1-1 0,0 0 1,0 1-1,0 0 1,0 0-1,-1 1 0,1-1 1,-1 1-1,6 9 1,2 3-8,-1 1-1,13 29 1,-16-27 4,0 0 0,-1 1 0,-2 0 0,0 0 0,4 38 0,-5 107-7,-4-112 3,0-42-38,0 0-1,0 0 1,-1 0-1,-1 0 1,0 0-1,-1 0 1,0-1 0,-1 1-1,0-1 1,-1 0-1,-10 19 1,8-24-2483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23126,'0'0'4639,"0"-11"-4532,2 45-36,14 64 1,1 11 94,-11 178 120,-2-22-91,-4-260-121,0-5-53,0 1 1,-1 0-1,1-1 0,0 1 1,0 0-1,0-1 1,0 1-1,0 0 0,0 0 1,0-1-1,0 1 0,0 0 1,1-1-1,-1 1 0,0 0 1,0-1-1,1 1 1,-1-1-1,0 1 0,1 0 1,-1-1-1,0 1 0,1-1 1,-1 1-1,1-1 1,-1 1-1,1-1 0,-1 1 1,1-1-1,-1 0 0,1 1 1,0-1-1,-1 0 0,1 1 1,0-1-1,-1-27 353,1-46-360,18-134 0,-12 169-13,2-1-1,1 1 1,2 1 0,2 0-1,20-39 1,-24 56-6,1 1-1,1 0 1,1 0 0,1 2-1,1-1 1,0 2 0,1 0-1,0 1 1,2 0 0,24-16-1,0 14 5,-40 16-1,-1 1-1,1-1 0,0 1 0,0-1 1,0 1-1,0 0 0,-1-1 0,1 1 1,0 0-1,0 0 0,0 1 0,0-1 1,0 0-1,-1 1 0,1-1 0,0 1 1,0-1-1,0 1 0,-1 0 0,1 0 1,0 0-1,1 1 0,2 7-4,0 0 0,-1 0 0,0 0 0,-1 1 0,0-1 0,-1 1 0,3 18-1,-3-21 6,10 82-12,-4 1 0,-6 167 0,-4-116 51,2-141-5,1 0-27,-1 0-1,1 0 1,0 0 0,-1 0-1,1 0 1,-1 0 0,1-1-1,-1 1 1,1 0 0,-1 0-1,0-1 1,1 1 0,-1 0-1,1-1 1,-1 1 0,1 0-1,-1-1 1,0 1 0,1-1-1,-1 1 1,0 0 0,0-1-1,1 1 1,-1-1 0,0 1-1,0-1 1,0 1 0,1-1-1,-1 1 1,0-1 0,0 0-1,0 1 1,0-1 0,0 1-1,0-1 1,0 0-1,0-3 22,28-215 64,-19 169-90,1 1 0,21-58 0,-24 88 0,1 0 0,0 0 0,1 1 0,1 0 0,1 0 0,1 2 0,0-1 0,19-19 0,-26 33-3,-1 0-1,1 0 0,0 1 1,0-1-1,0 1 0,0 0 1,0 0-1,0 1 0,1 0 1,-1 0-1,1 0 0,-1 0 0,0 1 1,1 0-1,-1 0 0,1 0 1,7 2-1,12-1 6,-23-1-2,0 0 0,0 0-1,0 1 1,0-1 0,0 0 0,0 1-1,0 0 1,0-1 0,0 1-1,0 0 1,0 0 0,0 0-1,0 0 1,-1 0 0,1 1-1,0-1 1,-1 1 0,1-1 0,-1 1-1,3 2 1,0 3-6,-1-1 0,1 1-1,-1 0 1,4 11 0,4 17-14,-2 1 1,-1 0-1,-2 0 0,3 55 1,-7 155-2,-4-125 23,2-117-16,-1 1-6,1-1 0,0 1 0,0-1-1,1 1 1,-1-1 0,1 0 0,0 1-1,0-1 1,0 0 0,1 0 0,3 7-1,10 7-1233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1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16015,'0'0'11819,"184"0"-11723,-116 0-64,14-8 0,10-4-32,0-6-128,-1 9-2530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24920,'0'0'3822,"13"30"-3731,37 97 26,-46-116-105,-1 0-1,0 0 1,0 1-1,-1-1 1,-1 0-1,0 1 1,-1-1-1,-1 13 1,1 1-4,0 228-574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 19346,'0'0'9321,"-3"-9"-9321,3 30-96,19 8-737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22005,'0'0'4708,"17"-6"-4548,42 6 97,19 0 95,17 0-128,3 6-128,-3-6 0,-10 0-96,-9 0 64,-8 0-64,-5 0 0,-11 0-128,-16 0-2242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10730,'0'0'12754,"-1"8"-12632,1-2-56,0 0 0,0 0 0,1-1 0,0 1 0,0 0 0,0-1 0,0 1 0,1-1 0,0 1 0,0-1 0,1 0-1,-1 0 1,1 0 0,0 0 0,1 0 0,-1-1 0,1 0 0,0 1 0,7 5 0,10 10 28,2-1-1,1-1 1,0-1-1,1-1 1,0-1 0,2-2-1,0 0 1,0-2 0,1 0-1,0-3 1,1 0-1,34 5 1,-44-12-68,-14-1 39,0 0 0,1 1 0,-1 0 0,0 0 0,0 0 0,8 3 0,-15 16 52,-3-9-93,0 0 0,0 0 0,-1-1 0,0 0 0,-1 0 0,-1 0 1,1 0-1,-14 12 0,-9 12 53,22-25-79,-137 175-55,105-130-717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24631,'0'0'2798,"1"29"-2729,18 365 273,-15-100-170,2 42-125,-4-307-210,0-1 0,2 1 0,1-1 0,1 0 0,20 54 1,-15-60-4114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1 145 21492,'0'0'2563,"28"-17"-1512,-5 1-942,-6 3-39,2 1-1,0 1 0,0 0 0,1 2 0,1 0 0,-1 1 0,1 1 1,29-5-1,-5 4 239,1 2 0,-1 1 1,91 4-1,-126 3-288,0-1 0,0 1-1,0 1 1,0 0 0,-1 0 0,1 1 0,-1 0-1,0 0 1,0 1 0,0 1 0,-1-1 0,0 1 0,0 1-1,0 0 1,-1 0 0,0 0 0,0 1 0,-1 0-1,0 0 1,0 0 0,-1 1 0,6 14 0,-2-3 20,-2 0-1,0 0 1,-1 1 0,-1 0 0,-1 0 0,-1 0 0,-1 1-1,-1-1 1,-2 38 0,-1-46-22,0 1-1,0-1 1,-1 0 0,-1 0-1,0 0 1,-1 0 0,0-1-1,-1 0 1,0 0 0,-1 0-1,-9 11 1,4-8 24,-1 0 0,-1-1 0,0 0 0,-1-1 1,-1 0-1,0-2 0,-17 11 0,6-7-131,0-2 0,0 0 0,-1-2 0,-1-1 0,0-2 0,0 0 0,-1-2 0,1-1-1,-56 1 1,32-6-3151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64 206 20339,'0'0'5296,"35"0"-4997,111-2-16,-135 2-255,0-1 1,1 0-1,-1-1 0,0 0 1,0-1-1,-1 0 1,18-7-1,-10 2-15,-10 6 0,0-2 0,-1 1 1,1-1-1,-1 0 0,0-1 0,10-7 0,-14 10 28,-1-1 0,1 0 0,-1 1 0,0-1 0,0 0 0,0 0 0,0 0 0,-1 0 0,1 0 0,-1-1 0,0 1 0,0 0 0,0-1-1,0 1 1,-1-1 0,1 1 0,-1-1 0,0-3 0,1 5-16,-1-1 0,0 0 0,0 0-1,0 1 1,0-1 0,-1 0 0,1 1-1,-1-1 1,1 0 0,-1 1 0,0-1-1,0 1 1,0-1 0,-1 1 0,1-1 0,0 1-1,-1 0 1,0 0 0,1 0 0,-1 0-1,0 0 1,0 0 0,0 0 0,0 0 0,-1 1-1,1-1 1,0 1 0,-1 0 0,1-1-1,-1 1 1,1 0 0,-1 1 0,1-1 0,-1 0-1,0 1 1,1-1 0,-1 1 0,-4 0-1,-8-2-7,-1 1 0,1 0-1,-1 1 1,1 1-1,-1 0 1,1 1 0,0 0-1,0 2 1,-1 0-1,2 0 1,-1 2 0,1 0-1,-23 12 1,25-10-20,1 0 1,-1 0-1,2 1 1,-1 1-1,1-1 1,1 2-1,0-1 1,0 1-1,1 1 1,1-1-1,0 1 1,0 1-1,1-1 1,1 1-1,-6 19 1,7-18-4,1 1 0,0 0 1,1 0-1,0 0 0,1 0 1,1 0-1,2 16 0,-1-24 5,0 1 0,0 0 0,1-1-1,0 1 1,1-1 0,0 1 0,0-1-1,0 0 1,1 0 0,0-1 0,0 1-1,1-1 1,0 0 0,9 10 0,-2-6 11,1 0 1,0-1-1,0-1 1,0 0-1,1 0 1,1-2 0,-1 0-1,1 0 1,0-1-1,26 4 1,3-2-29,1-3 1,65-2 0,-89-1-229,1-2 0,24-4 1,-23 0-1058,40-16 1,-61 20 1238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17136,'0'0'9823,"9"31"-9460,26 104 27,-30-113-319,-1 1 0,-1 0 0,-2 0 0,0 0 0,-2 23 1,0 1-3,1 59 16,0-104 6,0-15 59,6-27-141,1 1 0,2 0 0,2 0 1,1 1-1,2 0 0,2 1 0,1 1 0,2 0 1,1 2-1,31-40 0,-40 60-8,2 0-1,-1 1 1,2 1 0,0 0-1,0 1 1,28-17 0,-33 23-6,0 0 1,0 0 0,1 1 0,-1 0 0,1 1 0,0 0 0,0 1 0,1 0-1,-1 0 1,0 1 0,1 1 0,-1-1 0,12 3 0,-18-1 2,0 0 0,0 1 1,0-1-1,-1 1 1,1 0-1,-1 0 0,1 0 1,-1 1-1,0-1 1,0 1-1,0 0 0,0-1 1,-1 2-1,1-1 1,-1 0-1,1 0 0,-1 1 1,0-1-1,-1 1 1,1 0-1,-1-1 0,1 1 1,0 5-1,3 10-14,0 0 1,-1-1-1,1 31 0,-3 112 23,-4-115-328,2 0 1,2 0-1,12 66 0,-5-85-4750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71 15407,'0'0'10372,"-29"5"-10222,-92 18 15,115-21-148,1-1 0,-1 1 1,1 1-1,0-1 0,0 1 0,0 0 0,0 0 1,1 0-1,-1 1 0,1-1 0,0 1 0,0 0 1,0 1-1,0-1 0,1 1 0,0-1 0,0 1 1,0 0-1,1 0 0,-1 0 0,1 1 0,-3 9 1,2-5-3,-4 12 30,2 1 0,0 0 0,1 0 0,2 0-1,0 1 1,3 37 0,-1-39-44,0-22-6,0 1 0,1-1 0,-1 1 0,0-1 0,1 1 0,-1-1-1,0 1 1,1-1 0,-1 1 0,1-1 0,-1 1 0,0-1 0,1 1 0,0-1 0,-1 0 0,1 1 0,-1-1 0,1 0 0,-1 0-1,1 1 1,-1-1 0,1 0 0,0 0 0,-1 0 0,1 0 0,0 0 0,0 1 0,26 2 46,-16-2 1,95 10-180,187-5-1,-292-6 137,1 0 0,-1 0 0,0 0 0,1-1 1,-1 1-1,0 0 0,0-1 0,1 1 0,-1-1 0,0 1 1,0-1-1,0 0 0,0 1 0,0-1 0,0 0 0,0 0 1,0 0-1,0 0 0,0 1 0,0-1 0,0-1 0,-1 1 1,1 0-1,0 0 0,-1 0 0,1 0 0,-1 0 0,1-1 1,-1 1-1,1-2 0,0-4 18,0-1 1,-1 1 0,0 0-1,-1-12 1,0 0 53,0 2 51,-1 1 0,-1-1 0,0 1 1,-2 0-1,-10-27 0,9 26-11,0-1 0,1 1-1,1-2 1,-4-31 0,7-67 413,1 116-475,0 55-118,2 1 58,11 67 0,-9-103 23,1 1-1,0-1 1,1 0-1,2 0 1,-1-1-1,2 0 0,1 0 1,0-1-1,19 24 1,-24-36-17,0 0 1,0 0 0,0 0-1,1-1 1,0 1 0,0-1-1,0-1 1,0 1 0,1-1-1,-1 0 1,1-1 0,0 0-1,0 0 1,0 0 0,0-1-1,0 0 1,11 1-1,30-1-981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7 405 17392,'0'0'9770,"-3"49"-8745,2 1-1016,-1-31-1,1 0-1,2 0 1,0 0 0,0 0 0,2 1 0,9 33 0,16 31-8,-13-37 0,23 49 0,-38-95 7,0-1 1,1 1-1,-1-1 1,0 1-1,1-1 1,-1 1 0,1-1-1,-1 1 1,1-1-1,0 1 1,-1-1-1,1 1 1,-1-1-1,1 0 1,0 1-1,-1-1 1,1 0-1,0 0 1,-1 1 0,1-1-1,0 0 1,-1 0-1,1 0 1,0 0-1,0 0 1,-1 0-1,1 0 1,0 0-1,-1 0 1,1 0-1,0-1 1,-1 1 0,1 0-1,0 0 1,-1-1-1,1 1 1,0 0-1,-1-1 1,1 1-1,-1-1 1,1 1-1,0-1 1,25-22 492,-24 21-465,21-23 30,0-1-1,-1-1 0,-2-1 1,17-31-1,-28 43-63,-1 0-1,-1 0 0,-1-1 1,0-1-1,-1 1 0,-1-1 1,-1 1-1,0-1 0,0-30 1,-3-16 36,0 63 65,-1 9-295,-11 44 148,9-40 44,0 1 1,0-1 0,1 0-1,1 1 1,0 22-1,4-18-1,0 0-1,1-1 0,1 1 0,1-1 0,0 0 0,1 0 0,11 18 1,-8-15 3,-7-12 2,1-1 1,-1 1-1,1-1 0,0 0 0,1 0 0,-1-1 1,10 9-1,-12-12-1,1 0 0,0 0 0,-1-1 0,1 1 0,0-1 0,0 0 0,0 0 0,0 0 1,0 0-1,0 0 0,0-1 0,1 1 0,-1-1 0,0 0 0,0 0 0,0 0 0,0 0 0,1-1 0,-1 1 0,6-3 0,4-1 7,0-1-1,0-1 0,-1 0 0,1-1 0,-1 0 0,14-12 0,65-59-10,-81 70 6,5-5 3,20-19 0,-1 0 0,39-49 1,-65 70-8,1 0-1,-2-1 1,0 0 0,0-1 0,-1 0 0,0 0 0,-1 0 0,-1 0-1,0-1 1,-1 0 0,-1 0 0,2-15 0,-3 5 3,0 1 0,-2 0 0,-1 0 1,0-1-1,-2 1 0,0 1 0,-2-1 0,-1 1 1,-16-38-1,-26-33 18,48 110-101,1 4 69,5 165-18,-2-154 30,2 1-1,1-1 1,19 58 0,-4-33 6,15 44 5,32 140 1,-59-190-81,-8-37-129,1 0-1,0 1 0,1-1 0,1 0 1,0-1-1,1 1 0,12 23 0,-4-19-3629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1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56 15246,'0'0'11910,"1"-5"-11547,0 2-349,0 1 0,0 0-1,0-1 1,0 1 0,1 0-1,-1-1 1,0 1 0,1 0-1,0 0 1,-1 0 0,1 1-1,0-1 1,0 0-1,0 0 1,0 1 0,0 0-1,0-1 1,1 1 0,-1 0-1,0 0 1,1 0 0,-1 0-1,1 1 1,2-2 0,8 0 4,-1-1 0,1 2 0,0 0 1,14 0-1,-26 2-24,-1-1 0,1 1 0,0 0 0,0-1 0,-1 1 0,1 0 0,-1-1 0,1 1 0,-1 0 0,1 0 0,-1 0 0,1 0 0,-1-1 0,0 1 0,1 0 0,-1 0 0,0 0 0,0 0 0,0 0 0,0 0 0,0 0 0,0 0 0,0 0 0,0 0 0,0-1 0,0 1 0,-1 2 0,-2 31-82,1-24 99,-1 0 1,-1 0 0,1-1 0,-2 1 0,1-1-1,-1 0 1,-1 0 0,0 0 0,0-1 0,-8 8 0,-25 39 55,37-52-69,0 1 1,1-1-1,-1 1 0,1-1 0,0 1 1,0 0-1,0 0 0,0 0 0,0 6 1,1-8 0,0-1 1,0 0 0,0 0 0,0 1 0,1-1 0,-1 0 0,0 1 0,1-1-1,-1 0 1,1 0 0,-1 0 0,1 0 0,-1 1 0,1-1 0,0 0 0,0 0 0,-1 0-1,1 0 1,0 0 0,0-1 0,0 1 0,0 0 0,0 0 0,0 0 0,1-1-1,-1 1 1,0-1 0,0 1 0,0-1 0,0 1 0,3-1 0,72 10 99,-55-9-71,0 1 1,37 9-1,-52-9-28,0 0 1,0 0-1,0 0 0,-1 1 0,1 0 0,-1 0 0,0 0 0,0 1 1,0 0-1,0 0 0,-1 0 0,0 0 0,0 1 0,5 5 1,-2 1-11,-1 1 1,0-1 0,-1 1 0,0 0 0,0 1 0,-1-1 0,-1 1-1,3 19 1,-2 8 1,-2 55 0,-2-88 10,0-1 15,0-1 0,0 0 0,-1 0 0,1 0 0,-1 0 0,-1 0 0,1 0 0,-1 0 0,0-1 0,0 1 0,0 0 0,0-1 0,-1 1 0,0-1 0,-3 4 0,1-3 34,0-1 1,0 0-1,0 0 0,-1 0 0,1 0 0,-1-1 1,0 0-1,0 0 0,0-1 0,0 1 0,-11 1 1,-12 3 34,0-2 1,0-2-1,-39 1 0,-90-8 17,133 2-168,-1-1-1,1-1 1,0-1-1,0-2 1,1 0 0,-1-2-1,-27-14 1,-3-6-1323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22389,'0'0'4805,"5"27"-4736,-1 0-47,7 32 34,18 59 0,-9-43-28,-4 1 1,-3 1 0,-3 0 0,0 118 0,-11-151-34,0-21-83,1 0 1,5 36 0,-1-47-1440,2-6-2023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24471,'0'0'2691,"200"-41"-2659,-122 41-32,-9 0 0,-7 0-64,-23 0-2146,-12 0-5061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1 125 8392,'0'0'16901,"2"5"-15587,16 19-1258,1-1 1,35 34-1,-7-9-55,-43-44-1,-1 1-1,1-1 0,1 0 1,-1 0-1,0-1 0,1 1 0,0-1 1,0 0-1,0 0 0,0-1 1,1 1-1,-1-1 0,1 0 1,-1-1-1,1 1 0,-1-1 1,1 0-1,0-1 0,0 1 0,0-1 1,-1 0-1,11-2 0,-14 1-19,0 0 0,0 1 0,0-2 0,0 1 0,0 0 0,0 0 0,0 0 0,-1-1 0,1 1 0,0-1 0,-1 0 0,1 1 0,-1-1 0,0 0 0,1 0 0,-1 0 0,0 0 0,0 0 0,0 0 0,-1 0 0,1 0 0,0-2 0,10-54-161,-10 47 176,3-29-46,-2 14 445,9-41 0,-9 60-247,0 0-1,0 0 1,1 0-1,0 1 1,0-1 0,0 1-1,1 0 1,0 0-1,0 0 1,8-8-1,-11 13-137,0 0 0,0 0 0,0 0 0,0 0 0,0 0 0,0 0 0,1 1 0,-1-1 0,0 0 0,0 1 0,1-1 0,-1 1 0,0-1 0,1 1 0,-1-1 0,0 1 0,1 0 0,-1 0 0,1 0 0,-1 0 0,0 0 0,1 0 0,-1 0 0,1 0 0,-1 1 0,0-1 0,1 1 0,-1-1 0,0 1 0,0-1 0,1 1 0,-1-1 0,0 1 0,0 0 0,0 0-1,0 0 1,0 0 0,0 0 0,0 0 0,0 0 0,0 0 0,0 0 0,1 2 0,4 10-11,1-1 0,-2 1 0,0 0 0,-1 1 0,0-1 0,-1 1 0,3 17 0,4 106-14,-8-71 23,-2-1-1,-3 1 0,-3-1 1,-19 82-1,-45 106 14,20-79-8,42-140-535,6-14-2093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25080,'0'0'3080,"14"27"-3011,-4-8-49,12 20 49,-2 1-1,-2 1 1,15 50-1,-13-13 32,14 113 0,-6 84-37,-12-103-59,-16-171-7,1 12-95,0 0 1,1 0 0,1 0 0,0 0 0,0-1 0,8 18 0,8-1-1905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26713,'0'0'545,"187"-26"-513,-112 26-32,-9 0-256,-20 0-9642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19474,'0'0'5483,"37"6"-4890,121 15-161,-146-19-408,-1-1 1,1 0 0,0-1-1,0 0 1,0-1-1,0-1 1,13-2-1,-20 2-14,1 0 0,-1-1 0,1 1 0,-1-1-1,0 0 1,0-1 0,0 1 0,-1-1 0,1 0-1,7-8 1,-10 10 15,-1 0 0,1 0 0,0 0 1,-1 0-1,1 0 0,-1 0 0,0 0 0,0-1 0,0 1 0,0 0 0,0-1 0,0 1 0,-1 0 0,1-1 0,-1 1 0,1-1 0,-1 1 1,0-1-1,0 1 0,0-1 0,0 1 0,-1-1 0,1 1 0,-1-1 0,1 1 0,-1-1 0,0 1 0,-2-5 0,0 3 56,0 0-1,0 1 0,0-1 1,0 1-1,0-1 1,-1 1-1,1 0 0,-1 0 1,0 1-1,0-1 0,0 1 1,0 0-1,-9-4 1,2 3 5,-1-1-1,1 2 1,-1-1 0,1 2 0,-15-1 0,21 2-73,-1 0 0,0 0 0,0 0 0,1 1 0,-1 0 0,0 1-1,1-1 1,-1 1 0,1 0 0,-1 0 0,1 1 0,-9 5 0,3 1-14,1 1 0,-1 0 1,2 1-1,-1 0 0,2 0 1,0 1-1,0 0 0,1 1 0,0-1 1,1 1-1,0 1 0,-5 20 1,6-13-2,0-1 0,1 1 0,1 0 0,1 0 0,1 0 0,0 0 0,2 0 0,4 25 0,-5-42 3,1 0 0,0 0 0,1 1 0,-1-1 0,1 0 0,0 0 0,0 0 0,0-1 0,1 1 0,-1 0 0,1-1 0,0 0 0,0 1 0,0-1 0,0 0 0,0-1 0,1 1 0,0-1 0,-1 1 0,1-1 0,0 0 0,0 0 0,0-1 0,8 3 0,7 1 6,0-1-1,1-1 1,-1-1 0,26 0-1,-41-2-5,22 1-170,0 0 0,-1-2 0,1-1 0,-1-1 0,1-1 0,-1-1 0,0-1 0,-1-1 0,1-1-1,-1-2 1,30-16 0,8-12-1619,-8 2-1532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22485,'0'0'4565,"29"-17"-4058,-29 17-507,124-71 368,-120 68-357,1 1 0,-1 0 0,1 0-1,0 0 1,-1 1 0,1-1 0,0 1 0,0 0-1,0 1 1,0-1 0,0 1 0,0 0 0,0 0 0,0 1-1,0-1 1,0 1 0,-1 0 0,1 0 0,0 1 0,0 0-1,-1-1 1,1 2 0,-1-1 0,7 5 0,-3-1-5,-1 1 0,0 1 0,0 0 0,-1 0 0,0 0 0,0 0 0,-1 1 1,7 16-1,-4-8 4,-1 1-1,-1 0 1,-1 0 0,0 0 0,3 38 0,-2 94 62,-6-138-70,0-1 2,0 0 0,0 0 1,-1 0-1,-1 1 0,1-1 0,-2-1 0,0 1 0,0 0 0,-1-1 0,0 1 0,-1-1 0,-11 18 1,15-26-1,0 0 0,0-1 0,0 1 0,0-1 1,0 1-1,0-1 0,-1 1 0,1-1 0,0 0 1,-1 1-1,0-1 0,1 0 0,-1 0 0,1 0 1,-1 0-1,0-1 0,0 1 0,0 0 0,1-1 1,-1 1-1,0-1 0,0 0 0,0 1 0,0-1 1,0 0-1,0 0 0,0 0 0,0-1 0,0 1 0,1 0 1,-1-1-1,0 1 0,0-1 0,0 0 0,0 1 1,1-1-1,-4-2 0,1 0 7,-1-1 0,1 0 1,0 1-1,0-2 0,1 1 0,-1 0 0,1-1 0,0 0 1,0 1-1,0-1 0,-3-8 0,2 0-9,0-1 0,1 1 0,1-1-1,0 0 1,0 0 0,2 0 0,-1 0-1,2 0 1,0 0 0,1 0 0,0 0 0,1 0-1,1 0 1,0 1 0,1 0 0,0 0-1,7-13 1,-2 10-17,2 1 0,-1 0 0,2 1 0,-1 0 0,2 1 0,0 0 0,1 1 0,0 1 0,1 0 0,0 1 0,26-12 0,-21 13-7,0 1 0,0 0 0,0 2 0,1 1 0,0 0 0,0 2 0,1 0 0,-1 2 0,35 1 0,-55 0 18,0 0 1,-1 0-1,1 0 1,0 0 0,0 1-1,0-1 1,-1 1-1,1-1 1,0 1-1,-1-1 1,1 1-1,0 0 1,-1 0-1,1 0 1,-1 0 0,0 0-1,1 0 1,-1 0-1,0 1 1,1-1-1,1 3 1,-2-1-1,0 1 1,0-1-1,0 1 0,0-1 1,0 1-1,-1-1 1,0 1-1,0-1 0,0 6 1,0-7 3,0 0-1,0 0 1,-1-1 0,1 1 0,-1 0 0,1 0 0,-1 0 0,0-1 0,1 1-1,-1 0 1,0-1 0,0 1 0,0 0 0,0-1 0,-1 1 0,1-1 0,0 0 0,-3 3-1,-1-1 1,0 0-1,0 0 1,0 0-1,0-1 0,0 1 1,-8 1-1,-8 2 1,0-1 1,-31 2-1,52-7 0,-112 11-277,74-10-1010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70 18706,'0'0'4746,"0"29"-3791,2 10-567,-1-3 72,-1 1-1,-8 61 1,-14 10 200,13-75-490,2 0 0,2 1 0,-2 43 0,7-76 310,0-8-52,1-24-243,1 0 1,2 0-1,9-36 1,32-92-261,-35 127 128,-2 4-47,2 1-1,1-1 0,1 2 1,2-1-1,18-27 0,-30 51-5,0 0 0,-1 1 0,1-1-1,0 1 1,0 0 0,1 0 0,-1 0 0,0 0-1,1 0 1,0 0 0,-1 0 0,1 1 0,0-1-1,0 1 1,-1 0 0,5-1 0,-6 2-2,1 0 0,0 0 1,0 0-1,0 1 0,0-1 0,0 0 0,0 1 1,0 0-1,-1-1 0,1 1 0,0 0 0,0 0 1,-1 0-1,1 0 0,-1 0 0,1 0 1,-1 0-1,1 1 0,-1-1 0,0 1 0,1-1 1,-1 1-1,0-1 0,0 1 0,0 0 0,0-1 1,1 4-1,7 16-1,0 0 0,-1 1 0,-1-1 0,-1 2 1,-1-1-1,-1 0 0,1 28 0,-2 171 16,-5-124 8,4-116-9,0 0 0,1 0 0,1 0 0,1 0 0,1 1 0,0 0 0,1 0 0,1 0 0,15-23 0,5-4-6,2 0 0,42-48 0,-44 61 4,43-41-1,-63 66-1,1-1-1,-1 2 1,1-1-1,0 1 1,1 1-1,-1 0 1,1 0-1,0 1 1,0 0-1,21-4 1,-27 7-6,0 1 0,0-1 1,0 1-1,0 1 0,0-1 1,0 0-1,0 1 0,0 0 1,0 0-1,0 0 1,0 0-1,-1 1 0,1 0 1,0-1-1,-1 1 0,0 1 1,1-1-1,-1 0 0,0 1 1,0-1-1,0 1 0,0 0 1,-1 0-1,1 1 0,-1-1 1,0 0-1,0 1 0,0-1 1,2 7-1,4 9-4,-1 1 0,-1-1 0,-1 1 0,4 30 0,-6-36 6,19 185 100,-5-33-1287,-7-119-4080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24439,'0'0'1858,"98"150"-1730,-98-79-64,-30-10-64,-12-5-160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24151,'0'0'3721,"19"4"-3577,-16-4-141,3 1 4,0 0 0,1 0 0,-1 0 0,0 1 0,0 0 0,0 0 0,0 0 0,0 1 0,0 0 0,-1 0 0,1 0 0,-1 1 0,0 0 0,0 0 0,0 0 0,-1 1 0,1 0 0,-1-1 0,0 2 0,-1-1 0,1 0 0,-1 1 0,3 6 0,8 23 35,-2 0 0,-1 0 0,-2 1 0,4 39 0,9 151 158,-14-112-125,-3-90-63,-4-18 16,0-1 1,1 1-1,-2 0 0,1 0 1,-1 7-1,-2-125 155,7-159-136,-2 245-47,2 0 0,0 0 0,1 0 0,2 0 0,1 1 0,1 1 0,1-1 0,1 2 0,0-1 0,2 2 0,18-23 0,-27 40 0,0 0 0,0 0 1,0 0-1,1 1 0,-1 0 1,1 0-1,9-4 0,-13 6-1,0 1-1,0 1 1,0-1 0,0 0-1,0 0 1,0 1 0,0-1-1,1 1 1,-1 0-1,0 0 1,0 0 0,0 0-1,1 0 1,-1 0 0,0 0-1,0 1 1,0-1-1,0 1 1,1 0 0,-1 0-1,0-1 1,0 1-1,0 0 1,0 1 0,-1-1-1,1 0 1,0 1 0,1 1-1,6 6-6,-2 1-1,1 0 1,-2 1-1,1-1 1,-1 1-1,4 12 1,28 77 9,-36-92-2,22 75 1,23 161 0,-25-116 0,-16-107 6,-2-38 154,1-52-54,3 0-1,19-80 1,-20 120-106,1-1-1,2 1 1,1 1 0,1 0 0,2 0-1,0 1 1,27-36 0,-32 52 0,0 0 1,1 0-1,0 1 0,0 1 0,19-13 1,-26 19-3,1 1 1,0-1 0,0 1-1,1 0 1,-1 0 0,0 0-1,1 1 1,-1 0 0,1 0-1,-1 0 1,1 0-1,-1 1 1,1-1 0,0 1-1,-1 0 1,1 1 0,0-1-1,-1 1 1,1 0 0,8 3-1,-4 1-1,-1 1 0,1 1 0,-1-1 1,0 1-1,-1 1 0,0-1 0,0 1 0,0 1 0,-1-1 0,7 14 0,0 0 2,0 0 0,-2 1-1,-1 1 1,0-1 0,-2 1-1,7 33 1,16 155 30,-25-150-50,3 0 0,23 83 0,-26-121-1164,-2-9-3422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3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16271,'0'0'10602,"10"38"-10473,-7-12-33,-3 1 0,0 2-32,0 13 0,-30 11-64,-15 8-64,-14 16-2851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26873,'0'0'1538,"82"65"-1538,-56-21 32,-9-3 0,-14-2-32,-3-1 0,0-12-352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17136,'0'0'9994,"23"-18"-12813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36 19667,'0'0'7585,"-15"-4"-7307,-58-13 106,83 15-319,0 1 0,0 0 0,0 1 0,0 0 0,14 2-1,14 0 60,562-2 15,-545-2-1266,-10-11-1841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4 18706,'0'0'7399,"0"-3"-7196,7 12-113,10 28-19,14 53 56,-29-83-115,0-1 0,0 1 0,0 0-1,1-1 1,0 0 0,1 0 0,-1 0 0,1 0 0,0 0 0,1-1 0,-1 1 0,1-1-1,0 0 1,0-1 0,1 1 0,-1-1 0,1 0 0,0-1 0,0 1 0,0-1 0,10 3-1,108 36 325,-50-18-271,-71-23-66,0 0-1,0 0 1,-1 0 0,1 1 0,-1 0 0,1-1 0,-1 1-1,0 0 1,1 0 0,-1 0 0,0 0 0,0 0 0,-1 1 0,1-1-1,0 1 1,-1-1 0,0 1 0,1 0 0,-1-1 0,0 1-1,0 0 1,-1 0 0,1 0 0,0 4 0,0 6-4,0-1 0,-1 1 0,-1-1 0,-3 20 0,0-16 57,0 0-1,-1-1 0,0 0 0,-2 0 0,1 0 0,-2-1 0,0 0 1,-1 0-1,0-1 0,-1 0 0,-13 13 0,-6 5 61,-2-1 0,-2-2 1,-38 27-1,14-17-328,-89 44-1,34-30-2185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3 23766,'0'0'4773,"-14"-1"-4704,8 0-64,-1 1-1,1-1 0,0 1 1,0 1-1,0-1 0,0 1 1,0 0-1,0 0 0,0 1 1,0 0-1,1 0 0,-1 0 1,0 1-1,1 0 0,0 0 1,0 0-1,0 0 0,0 1 1,0 0-1,-4 5 0,-4 5 0,0 2 0,1-1 0,0 1 0,2 1 0,0 0-1,1 1 1,1 0 0,-12 35 0,12-22-6,1 0 1,2 1-1,1-1 0,1 57 1,2-75-2,2 0 1,0-1-1,0 1 0,1 0 1,1-1-1,0 1 0,1-1 1,9 22-1,-8-25 5,1 0 1,-1-1-1,1 0 0,1 0 0,-1-1 1,1 1-1,1-2 0,-1 1 0,1-1 0,1 0 1,-1 0-1,10 4 0,11 4 6,1 0 1,1-2-1,0-1 0,45 8 0,133 13-134,-59-19-1011,-15-6-2317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42 19346,'0'0'7810,"-28"4"-7639,-9 1-85,-43 13-1,74-17-76,1 1 1,-1 1-1,1-1 0,0 1 0,0 0 0,0 0 1,1 0-1,-1 1 0,1-1 0,-1 1 1,1 0-1,0 1 0,1-1 0,-1 1 1,1-1-1,0 1 0,0 0 0,0 0 1,1 0-1,-3 9 0,2-8 0,-3 13 7,0 1 0,1 0 0,1 0 0,0 1 0,2-1 0,1 1 0,1 32 0,0-48-13,-1-1-1,1 1 1,0-1-1,1 1 1,-1-1-1,1 1 1,0-1-1,0 1 1,0-1-1,1 0 1,-1 0-1,1 0 1,0 0-1,0 0 1,1 0-1,-1 0 1,1 0-1,0-1 1,0 1-1,0-1 1,0 0-1,1 0 1,-1 0-1,1-1 1,0 1-1,-1-1 1,1 0-1,0 0 1,1 0-1,-1 0 1,6 1-1,13 1 27,1 0 1,-1-1-1,1-2 1,0 0-1,34-4 0,-50 3-25,-1-1 0,0 1 0,0-1 0,0-1 0,0 1 0,0-1 0,0-1 0,0 1 0,0-1-1,-1 0 1,1-1 0,-1 0 0,0 0 0,0 0 0,-1 0 0,1-1 0,-1 0 0,0 0 0,0-1 0,0 1 0,-1-1 0,0 0 0,0 0-1,-1-1 1,1 1 0,-2-1 0,1 0 0,-1 0 0,1 0 0,-2 0 0,1 0 0,-1 0 0,0-9 0,0-1 0,0 0 0,-1 0 1,-4-20-1,3 29-3,-1 0 0,0 0 0,-1 0 0,1 1 0,-2-1 0,1 1 0,-1-1 0,-9-11 0,2 2-169,-1 1-1,0 1 0,-1 0 0,-1 1 0,0 0 0,-1 1 1,-23-16-1,-2 12-1710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199 168 22742,'0'0'3934,"13"0"-3678,267 0 1260,-280-1-1513,1 1-1,0-1 1,0 1 0,-1-1-1,1 1 1,0-1-1,-1 1 1,1-1 0,-1 0-1,1 1 1,-1-1-1,1 0 1,-1 1-1,1-1 1,-1 0 0,0 0-1,1 1 1,-1-1-1,0 0 1,0 0 0,1 0-1,-1 1 1,0-1-1,0 0 1,0 0 0,0 0-1,0 0 1,0 1-1,0-1 1,-1 0-1,1 0 1,0 0 0,0 0-1,-1-1 1,0-4-3,2 0 0,-1-1 0,-1 1 0,1 0 0,-1-1 1,0 1-1,-1 0 0,-3-12 0,3 15 2,0-1 0,-1 0 0,1 1 0,-1-1 0,0 1 0,0 0 0,0 0 0,-1 0 0,1 0 0,-1 0 0,1 1 0,-7-3 0,1 0-3,-1 0 0,0 2 1,0-1-1,0 1 0,0 0 0,0 1 1,-1 1-1,-14-2 0,-4 2-9,-55 6 0,73-4 9,1 1 0,-1 0 1,0 1-1,1 0 0,0 0 0,-1 1 0,1 1 0,1 0 1,-1 0-1,1 1 0,0 0 0,0 0 0,1 1 0,0 0 1,0 1-1,0 0 0,1 0 0,0 1 0,1-1 1,0 2-1,0-1 0,1 0 0,0 1 0,1 0 0,-6 19 1,7-17-3,1 0 0,0 1 1,1-1-1,0 1 0,0-1 1,2 1-1,0-1 0,0 1 1,1-1-1,0 1 0,1-1 1,1 0-1,0 0 0,0 0 1,1-1-1,1 0 0,0 0 1,0 0-1,1 0 0,1-1 1,0 0-1,0-1 0,16 15 1,-6-11 19,-1 0 0,1 0 0,1-2 0,0-1 0,1 0 0,0-1 0,30 9 1,-11-8-170,0 0 0,1-3 1,44 3-1,25-7-2624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332 398 18610,'0'0'6566,"29"-30"-5883,87-100-373,-108 121-289,-1 0 1,0 0-1,-1-1 1,8-15-1,-12 20-15,-1 1 0,1-1 0,-1 0 0,0 0 0,-1 0 0,1-8 0,0 3 0,-1 5-5,1 0 0,-1 0 0,0 0 1,0 0-1,-1 0 0,0 0 0,1 0 1,-2 1-1,1-1 0,0 0 1,-4-7-1,2 9 4,1 0 0,-1 0 0,1 0 0,-1 0 0,0 0 0,0 1 0,0-1 0,0 1 0,-1 0 0,1 0 0,-1 0 0,1 0 0,-1 1 0,-7-3 0,-12-2 77,0 1 0,0 2 1,0 0-1,0 1 0,-1 1 0,1 2 0,-41 5 0,54-5-55,-1 2 1,0-1-1,1 1 1,-1 1-1,1 0 1,0 0-1,0 1 1,0 0-1,1 1 0,0 0 1,0 1-1,1 0 1,-1 0-1,1 0 1,-12 16-1,12-12-11,0 1 0,0 1 0,1-1 0,1 1 0,0 0-1,0 1 1,1-1 0,1 1 0,1 0 0,0 0 0,-2 24 0,2-7-3,2-1-1,1 1 1,2-1 0,1 0-1,1 1 1,1-1 0,15 46-1,37 75 47,-23-67-57,-5 1 0,25 115-1,-42-131-277,-3 1 0,-4 1 0,-5 119-1,-3-172-2333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25624,'0'0'833,"236"-71"-833,-135 57-5061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1 513 25560,'0'0'1639,"43"-11"-1564,6 0-66,40-11-11,90-34 0,-155 47-126,92-37-220,-102 39-393,-1 0 0,0-1 0,0 0-1,-1-1 1,0 0 0,12-12 0,-20 16 198,-1 1-1,1-1 1,-1 0 0,1 0-1,-1 0 1,-1 0-1,1-1 1,-1 1 0,0-1-1,0 0 1,-1 0 0,2-8-1,-2 10 935,-1 1 1,0-1-1,0 0 0,0 0 1,-1 0-1,1 0 0,-1 0 1,0 1-1,0-1 0,0 0 1,-1 0-1,1 1 0,-3-4 1,-1-1 155,-1 1 0,-1 0 0,1 0 0,-1 1 0,0 0 0,0 0 0,-1 1 0,0 0 0,-13-7 0,-12-5 345,-39-13 0,46 21-636,0 1-1,0 1 0,-1 2 0,-39-4 0,64 8-244,0 1 0,0 0-1,0 0 1,0 0 0,0 0-1,-1 1 1,1-1-1,0 0 1,0 1 0,0 0-1,0-1 1,0 1 0,0 0-1,0 0 1,1 0 0,-1 0-1,0 1 1,0-1-1,1 0 1,-1 1 0,1-1-1,-1 1 1,1-1 0,0 1-1,0 0 1,-1 0 0,1-1-1,-1 5 1,-2 3-16,1 1-1,1-1 1,-1 1 0,-1 19 0,1-7 32,-5 54 3,3 0 0,6 103 0,1-92-8,37 331 4,-4-89-15,-33-300 69,-1 0-622,7 40 1,1-38-3837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3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25945,'0'0'2754,"-4"0"-2754,24 6-256,19-1-3460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1 257 23478,'0'0'1885,"32"-16"-1015,-18 8-816,30-15 11,1 2 0,1 2 0,68-18 1,-44 20-407,87-24 477,-57 8-7063,-94 31 6474,22-11-8450,-16-14 26202,-12 32-17080,0 9-201,-1 2 6,1 0-1,1 0 1,0 0 0,2 0 0,7 30-1,8-1 11,-9-26-46,10 37 1,-14-23-256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25945,'0'0'1025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1 11115,'0'0'16666,"-33"11"-16570,-9 4-32,-55 26 0,90-38-52,1 1-1,1 0 1,-1 0 0,1 1-1,-1-1 1,1 1-1,1 1 1,-1-1 0,1 1-1,0-1 1,0 1 0,0 0-1,1 1 1,0-1-1,0 0 1,1 1 0,0 0-1,0 0 1,-2 9 0,0 1 1,-4 14 7,2-1-1,1 1 1,2 0 0,1 1 0,1-1 0,6 51 0,-4-78-16,-1 1 0,1-1 0,0 0 0,0 0 0,1 0 0,-1 0 1,1 0-1,0 0 0,0 0 0,1 0 0,-1-1 0,1 1 0,-1-1 0,5 5 1,-1-3 2,0 0-1,0-1 1,1 0 0,-1 0 0,1 0 0,0-1 0,11 5 0,5-1 8,-1-2 0,1 0 0,0-1 0,33 1 0,-30-3 7,0-1 0,0-2 0,46-5 0,-63 4-22,-1 0-1,0 0 1,0-1-1,0 0 1,0 0-1,0-1 1,-1 0-1,1-1 1,-1 0-1,0 0 0,-1 0 1,1-1-1,-1 0 1,0 0-1,7-10 1,-3 2-11,-2-1 0,0 0 0,0-1 0,-1 0 0,-1 0 0,-1 0 0,0-1-1,-1 0 1,2-25 0,0-21 240,-2-76 0,-4 128-154,7 118 21,-7 264-988,0-332-2797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22485,'0'0'3524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198 904 25112,'0'0'3507,"-4"-2"-3357,1 1-140,1 0-10,1 0-1,-1 0 1,0 1 0,0-1-1,0 1 1,1-1-1,-1 1 1,0 0-1,0-1 1,0 1 0,0 0-1,0 0 1,1 0-1,-1 1 1,0-1-1,0 0 1,0 1 0,0-1-1,1 1 1,-1-1-1,0 1 1,0 0-1,1 0 1,-3 1 0,-6 7 1,0 0 0,1 1 1,0 0-1,0 0 0,1 1 1,-11 19-1,7-9 5,1 1-1,-16 44 1,23-55-5,0 1-1,1 0 1,0-1-1,1 1 1,0 0-1,1 0 1,1 1-1,-1-1 1,2 0-1,2 17 1,-2-27 0,0 0 1,0 1 0,0-1-1,1 0 1,-1-1 0,0 1-1,1 0 1,-1 0-1,1-1 1,0 1 0,-1-1-1,1 1 1,0-1 0,0 0-1,0 1 1,0-1 0,0 0-1,0 0 1,1-1 0,-1 1-1,0 0 1,0-1 0,4 1-1,6 1 10,1-1-1,0 0 1,14-1-1,-17 0-1,0 0-3,0 0 0,0-1 0,1-1 0,-1 0 0,0 0-1,-1 0 1,1-2 0,0 1 0,-1-1 0,0 0 0,1-1 0,-2 0-1,1-1 1,-1 0 0,0 0 0,0 0 0,0-1 0,-1-1-1,0 1 1,7-11 0,20-27 18,-3-2-1,-2-1 0,30-65 1,-26 49 37,-18 44 14,-15 20-72,0 0-1,0 0 1,1 0 0,-1 0 0,0 0-1,0 0 1,1 0 0,-1 0 0,0 0-1,0 0 1,1 0 0,-1 0 0,0 0-1,0 0 1,1 0 0,-1 0 0,0 0-1,0 0 1,1 1 0,-1-1 0,0 0-1,0 0 1,0 0 0,1 0 0,-1 0-1,0 1 1,0-1 0,0 0-1,0 0 1,1 0 0,-1 1 0,0-1-1,0 0 1,0 0 0,0 0 0,0 1-1,0-1 1,0 0 0,1 0 0,-1 1-1,0-1 1,0 1 0,4 42 209,-4-30-190,2 73-30,-3-58 7,2 1 1,0 0-1,9 43 0,-9-69 2,-1-1 0,1 0-1,-1 0 1,1 0-1,0 0 1,0 0 0,0 0-1,0 0 1,0-1-1,0 1 1,0 0 0,1 0-1,-1-1 1,1 1-1,-1-1 1,1 1 0,0-1-1,-1 0 1,1 0-1,0 0 1,2 1 0,1 0-2,1-1 1,-1 0 0,0 0-1,1 0 1,-1-1-1,10 0 1,-8 0 0,-3-1-3,0 0 0,0 0 0,0 0 0,1 0 0,-2-1-1,1 0 1,0 1 0,0-2 0,0 1 0,-1 0 0,1-1 0,-1 1 0,0-1 0,0 0 0,0 0 0,0 0 0,0-1-1,2-3 1,8-12-19,0-1-1,10-21 0,-19 34 22,90-148 1,-93 154-1,-1 0 0,1 0 1,0 0-1,-1 0 0,1 0 1,0 0-1,0 0 0,0 0 1,0 1-1,0-1 0,0 0 1,0 0-1,0 1 0,0-1 0,0 1 1,0-1-1,0 1 0,0 0 1,2-1-1,-2 1 0,0 0 0,0 0-1,0 1 1,0-1 0,0 0 0,-1 1 0,1-1-1,0 1 1,0-1 0,-1 1 0,1-1 0,0 1-1,0-1 1,-1 1 0,1 0 0,-1-1 0,1 1 0,-1 0-1,1 0 1,0 0 0,3 8-8,0 0-1,0 0 1,-1 0-1,2 11 1,0-3 4,0-4 3,1 6 1,1 0 0,1 0 0,12 19 0,-18-33 1,1 0 0,1-1 0,-1 1 0,1-1 1,-1 0-1,1 0 0,0-1 0,1 1 0,-1-1 0,0 0 0,1 0 0,0 0 0,0 0 0,0-1 0,0 0 0,9 3 0,0-2 4,-1-1 0,1 0 1,0-1-1,0 0 0,0-1 0,0 0 1,-1-1-1,1-1 0,0 0 1,0-1-1,-1-1 0,0 0 0,0 0 1,18-10-1,-10 2-7,-1 0 0,0-2 0,-1 0 0,0-2 0,-1 0 0,-1 0-1,-1-2 1,0 0 0,-2-1 0,0 0 0,-1-1 0,0-1 0,-2 0 0,-1-1 0,0 0 0,-2 0 0,-1-1 0,0 0 0,-2 0 0,5-48 0,-7-90 3,-3 105 0,-2 13 8,-2 0 1,-1 0 0,-3 0-1,-1 1 1,-3 0 0,-1 0 0,-31-67-1,38 94 4,4 12 4,1-1-1,0 0 1,-1 1-1,0-1 1,0 1-1,0-1 1,0 1-1,0 0 1,-1 0-1,0 0 1,1 0-1,-5-3 1,7 6-12,-1 0 0,1-1 0,0 1 0,-1 0 0,1 0-1,-1 0 1,1 0 0,0 0 0,-1 0 0,1 0 0,-1 0 0,1 0 0,-1 0 0,1 0 0,-1 0 0,1 0 0,0 0 0,-1 0 0,1 0 0,-1 1 0,1-1 0,-1 0 0,1 0 0,0 0 0,-1 1 0,1-1 0,0 0 0,-1 0-1,1 1 1,0-1 0,-1 0 0,1 1 0,0-1 0,0 1 0,-1-1 0,1 0 0,0 1 0,0-1 0,0 1 0,0-1 0,-1 1 0,-7 24-16,8-25 13,-8 38-18,1 0 1,-2 62 0,6 87 46,4-124-33,12 702-34,-13-759 1,-1 4 22,2 0 0,-1-1 0,1 1 0,3 10 0,-4-18-49,1 0 0,-1 0 0,1 0 0,0 0 0,0 0 0,0 0 0,0 0 0,0 0 0,1 0 0,-1 0 0,1-1 0,-1 1 1,1 0-1,-1-1 0,1 1 0,0-1 0,0 0 0,0 0 0,0 0 0,0 0 0,0 0 0,3 1 0,27 1-2926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1 271 16848,'0'0'11670,"40"-18"-11558,138-57-54,-161 70-56,0 0-1,1 1 0,-1 1 1,1 1-1,0 0 0,0 1 0,31 3 1,-8 0-2,165-2-117,-205-1 124,-1 1 1,1-1 0,0 1-1,0 0 1,0-1-1,0 0 1,-1 1 0,1-1-1,0 1 1,0-1-1,-1 0 1,1 0 0,-1 1-1,1-1 1,0 0-1,-1 0 1,1 0 0,-1 1-1,0-1 1,1 0-1,-1 0 1,0 0 0,0 0-1,1 0 1,-1 0-1,0 0 1,0 0 0,0 0-1,0 0 1,0 0-1,0 0 1,-1 0 0,1 0-1,0-1 1,0-3 3,1-8 22,0-2 9,0 0 0,-3-26 1,3 39-43,-1 1 1,0-1 0,-1 0 0,1 1 0,0-1 0,0 0-1,-1 1 1,1-1 0,-1 0 0,1 1 0,-1-1-1,0 1 1,0-1 0,1 1 0,-1-1 0,0 1-1,0 0 1,0 0 0,-1-1 0,1 1 0,0 0-1,0 0 1,-1 0 0,1 0 0,-1 0 0,1 0-1,-1 1 1,1-1 0,-1 0 0,1 1 0,-1-1 0,1 1-1,-3-1 1,3 2-3,1-1 0,-1 1-1,0-1 1,0 1 0,1 0-1,-1-1 1,0 1 0,1 0-1,-1-1 1,1 1 0,-1 0 0,1 0-1,-1 0 1,1-1 0,0 1-1,-1 0 1,1 0 0,0 0-1,0 0 1,-1 0 0,1 0 0,0-1-1,0 1 1,0 0 0,0 0-1,0 0 1,0 0 0,1 0 0,-1 0-1,0 1 1,0 4-7,-1 13 14,1 0 1,0 0-1,1-1 0,1 1 1,1 0-1,0-1 0,2 0 1,0 0-1,1 0 0,8 17 1,27 49 65,38 85 2,-71-146-72,-1 0 0,0 0 0,-2 1 0,-1 0-1,3 42 1,-7-55-5,1 8-1,-1-1 0,-1 1-1,-4 24 1,4-37 5,-1 0 0,0 0 0,0-1 0,0 1 0,-1-1-1,1 1 1,-2-1 0,1 0 0,0 0 0,-1 0 0,0-1 0,0 1 0,0-1 0,-5 4 0,-2 0 4,0-1 1,0 0 0,0-1 0,-1 0-1,0 0 1,0-1 0,0-1 0,-1 0 0,-13 2-1,6-2-68,-1-2 0,1 0 0,-1-1 0,-40-4 0,9-7-1329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4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17873,'0'0'10116,"0"-24"-9774,0-105 261,0 129-469,0 10-54,0 94-179,21 441 251,63 56-40,-83-596-113,4 25-9,12 41 0,-3-51-195,-14-20 84,0 1 0,1-1 0,-1 0 0,1 0 0,-1 1 0,1-1 0,-1 0 0,1 0 0,-1 0 0,1 0 0,-1 1 0,1-1 0,-1 0 0,1 0 0,-1 0 0,1 0 0,-1 0 0,1 0 0,-1 0 1,1-1-1,-1 1 0,1 0 0,-1 0 0,1 0 0,-1 0 0,1-1 0,-1 1 0,1 0 0,-1 0 0,0-1 0,1 1 0,-1 0 0,1-1 0,-1 1 0,0-1 0,1 1 0,-1 0 0,0-1 0,0 1 0,1-1 0,-1 1 0,0-1 0,0 1 1,0-1-1,1 1 0,-1-1 0,0 0 0,13-43-17491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0 230 25112,'0'0'3651,"66"-177"-3555,6 151-32,16 8-64,4 9 32,-4 9 0,-13 0-32,-6 0 0,-13 0-64,-14 12-64,-16 6-961,-9-1-2883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19571,'0'0'6406,"183"59"-5926,-111-56-128,13-3-127,13 0-161,0 0-64,-19-18-3075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21 25368,'0'0'2904,"-29"4"-2738,4-1-138,0 1 1,-44 12-1,64-14-27,0 1 1,1-1-1,-1 1 0,1-1 0,0 1 1,0 1-1,0-1 0,0 1 1,0-1-1,1 1 0,-1 0 1,-4 8-1,1-1-2,1 1 1,1 0-1,-5 16 1,4-12 1,-2 8-1,1 1 0,1 1 0,2-1 0,0 1 0,2 0 0,1 40 0,1-60 0,1 1-1,0-1 1,0 1 0,0-1-1,1 0 1,-1 0 0,2 1-1,-1-1 1,1 0 0,0-1-1,0 1 1,0 0 0,1-1-1,0 0 1,0 0 0,0 0-1,1 0 1,-1-1-1,1 0 1,0 0 0,1 0-1,-1 0 1,1-1 0,-1 0-1,1 0 1,0 0 0,0-1-1,1 0 1,-1 0 0,10 1-1,-5-1 5,0 0-1,-1 0 0,1-1 1,0-1-1,0 1 0,-1-2 1,1 0-1,0 0 1,0-1-1,-1 0 0,17-6 1,-19 4 4,0 1 0,0-2 0,-1 1 0,1-1 0,-1 0 0,0-1 0,-1 0 0,1 0 0,-1 0 0,0-1 0,-1 1 0,0-1-1,0-1 1,7-12 0,-5 3 3,-1 0 0,0-1 0,-2 1-1,0-1 1,0 0 0,-2-1-1,0 1 1,-2 0 0,0-20-1,0 28-14,-1 1 0,1-1 1,-1 0-1,-1 1 0,0-1 0,0 1 0,-1 0 0,0 0 0,-1 0 0,0 0 0,0 0 0,-1 1 1,0 0-1,-1 0 0,1 0 0,-1 0 0,-1 1 0,0 0 0,0 1 0,0-1 0,-1 1 0,1 1 1,-2-1-1,1 1 0,-11-4 0,9 4-195,-1 1 0,0 0 0,0 1 0,-1 0 1,1 1-1,0 0 0,-20-1 0,-11 3-2273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4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41 7495,'0'0'20243,"3"0"-20147,7 0-96,13-11-128,16-7-737,17 6-4099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22325,'0'0'2242,"28"24"-1676,88 79-96,-108-95-428,0 0 0,-1 0-1,0 1 1,0-1 0,-1 2 0,0-1 0,-1 0 0,0 1-1,0 0 1,5 20 0,-4-14-6,1 10 89,-1 0-1,-1 1 1,-1-1-1,-1 1 1,-2-1-1,-2 32 1,1-42-14,-20-17 775,17-1-861,1 1 0,-1-1-1,1 0 1,-1 0 0,1 0 0,0 0 0,0 0 0,-1-1-1,2 1 1,-1 0 0,0-1 0,0 0 0,1 1 0,0-1 0,-1 0-1,1 0 1,0 0 0,0-3 0,-3-7-4,2 1 0,0-1-1,-1-13 1,1 5-26,2 0 1,0 0-1,5-34 0,-3 43 1,1 0 1,0 0-1,1 0 1,1 1-1,0-1 0,0 1 1,11-16-1,-4 9 4,0 0-1,2 1 1,0 1 0,1 0 0,0 1-1,33-25 1,-38 33-2,0 1-1,0 0 1,1 1 0,0 0-1,0 0 1,0 1 0,1 1-1,-1 0 1,1 0-1,0 1 1,-1 1 0,1 0-1,0 1 1,13 0 0,-19 1-2,-1 1-1,1-1 1,0 1 0,-1 0 0,1 0 0,-1 0 0,0 1 0,0 0 0,0 0 0,0 0 0,0 1 0,-1-1 0,1 1 0,-1 0 0,0 1 0,0-1 0,-1 1 0,4 5 0,-2-3-6,0 1 0,-1-1 1,0 1-1,0 1 1,-1-1-1,0 0 0,-1 1 1,1 0-1,-2-1 1,1 1-1,-1 13 0,-1-22 9,0 1 0,0 0 0,0-1 0,-1 1 0,1 0 0,0-1 0,-1 1 0,1 0 0,0-1 0,-1 1 0,1-1 0,-1 1 0,1-1 0,-1 1-1,1-1 1,-1 1 0,1-1 0,-1 0 0,0 1 0,1-1 0,-1 0 0,0 1 0,1-1 0,-1 0 0,0 0 0,1 0 0,-1 0 0,0 1 0,1-1 0,-1 0 0,-1 0-1,-28 0-15,22 0 4,5 0-61,-1 0 0,1 0 0,0 0-1,-1 0 1,1 0 0,0 0-1,-1-1 1,1 0 0,0 0 0,0 0-1,0 0 1,-1 0 0,1 0 0,0-1-1,1 0 1,-1 1 0,0-1-1,0 0 1,1-1 0,-1 1 0,1 0-1,-4-5 1,2-1-1071,0 0 0,0-1 0,-5-16 0,8 22 808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7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18834,'0'0'9406,"5"-7"-9310,9-10-89,-14 17-7,1 0 0,-1-1-1,0 1 1,0 0 0,1 0-1,-1 0 1,0 0 0,1 0-1,-1 0 1,0 0 0,1 0-1,-1 0 1,0 0 0,1 0-1,-1 0 1,0 0 0,1 0-1,-1 0 1,0 0 0,1 0-1,-1 0 1,0 0 0,0 1-1,1-1 1,-1 0 0,0 0-1,1 0 1,-1 0 0,0 1-1,0-1 1,1 0 0,-1 0-1,0 1 1,0-1 0,1 0-1,2 7-4,-1-1 0,1 1-1,-1 0 1,0-1-1,-1 1 1,2 10-1,73 739 687,-51-412-630,-23-319-43,-2-15-6,0 1 0,1-1 0,0 1 0,1 0 0,1-1 0,-1 0 0,1 0 0,9 19 0,-12-28-12,1-1-1,-1 1 1,0-1-1,0 0 0,0 1 1,1-1-1,-1 1 1,0-1-1,1 1 0,-1-1 1,0 0-1,1 1 1,-1-1-1,0 0 0,1 1 1,-1-1-1,1 0 1,-1 0-1,1 1 0,-1-1 1,0 0-1,1 0 0,-1 0 1,1 0-1,-1 0 1,1 1-1,-1-1 0,1 0 1,-1 0-1,1 0 1,-1 0-1,1-1 0,-1 1 1,1 0-1,-1 0 1,1 0-1,-1 0 0,1 0 1,-1-1-1,1 1 1,-1 0-1,1 0 0,-1-1 1,0 1-1,1 0 0,-1 0 1,1-1-1,-1 1 1,1-1-1,0-2-216,1 1-1,-1 0 0,1-1 1,-1 0-1,0 1 1,0-1-1,0 0 1,1-3-1,8-52-5906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7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23927,'0'0'2541,"28"-17"-2216,92-48-26,-117 63-290,1 0 0,0 1 0,0 0-1,-1-1 1,1 1 0,0 1 0,0-1 0,0 1-1,0-1 1,0 1 0,0 1 0,0-1-1,0 0 1,0 1 0,0 0 0,0 0-1,4 1 1,-3 1-2,1 0-1,-1 1 1,0-1 0,0 1-1,-1 0 1,1 0-1,5 8 1,2 0 7,12 12 17,-1 2 1,-2 0-1,-1 1 1,-1 2-1,-1 0 1,-1 0-1,-2 2 1,18 49-1,-23-50-8,-2 0 0,-1 0 0,-1 1 0,-1 0 0,-2 0-1,-1 0 1,-1 0 0,-2 0 0,-8 51 0,5-64-14,-1-1 0,-1 1 0,0-1-1,-2 0 1,0 0 0,-1-1 0,0 0 0,-1-1 0,-1 0 0,0 0-1,-24 22 1,18-21-8,-1 0 1,0-1-1,-1-1 0,0-1 0,-1 0 1,-1-2-1,0 0 0,-38 12 0,52-20-4,0 0 0,-1-1 0,0 0 0,0 0 0,1-1 0,-1 0 0,0-1 0,0 0-1,0 0 1,0 0 0,-13-3 0,19 2 18,0-1-1,0 1 1,1 0-1,-1 0 1,1-1-1,0 1 1,-1-1 0,1 1-1,0-1 1,0 0-1,0 1 1,0-1-1,0 0 1,0 0 0,0 0-1,1 0 1,-1 0-1,1 0 1,-1 0-1,1 0 1,0 0-1,0 0 1,0 0 0,0-3-1,0 1-8,0 1 1,0 0-1,1 0 0,-1-1 1,1 1-1,0 0 0,0 0 0,0 0 1,0 0-1,0 0 0,1 0 0,-1 0 1,1 0-1,0 1 0,3-5 1,1 3-2,1-1 0,0 1 0,0 0 0,1 1 0,-1-1 0,1 1 0,-1 1 0,1 0 0,0 0 0,0 0 0,0 1 1,11 0-1,18-1-4,49 5 1,-85-3-2,13 1-2,0 1 0,0 1 0,0 1 0,-1 0 0,1 0 0,-1 1 0,0 1 0,0 1 0,-1-1 0,0 2 0,0 0 0,17 15-1,9 12-19,-2 1-1,37 47 0,-65-73 22,48 63 1,-33-42-23,1-1 0,40 38-1,-60-64-98,-1-1 0,1 0-1,0 0 1,0 0 0,0 0-1,1-1 1,-1 0-1,0 0 1,1 0 0,0 0-1,-1-1 1,9 2 0,20-2-2414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8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27898,'0'0'929,"36"215"-1025,-10-145 128,4-2-32,-4-9 32,-7-6-32,1-17 0,-4-10-704,-6-14-2692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8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26873,'0'0'513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358 634 25656,'0'0'1105,"-30"-1"-389,-101-1-385,124 2-317,0 0 0,-1 0 0,1 1 0,0 0 1,-1 1-1,1 0 0,0 0 0,0 0 1,0 1-1,1 0 0,-1 0 0,1 1 0,-1-1 1,1 2-1,0-1 0,0 1 0,1 0 0,0 0 1,0 0-1,0 1 0,-4 6 0,1 0-20,2 0 0,-1 1 0,2 0-1,0 1 1,0-1 0,1 1-1,1 0 1,-2 18 0,3-25 8,2-1 0,-1 1 0,1-1-1,0 1 1,0-1 0,0 0 0,2 9 0,-1-13-2,0 0 0,-1 0-1,1 0 1,0-1 0,0 1 0,0 0 0,0 0 0,1-1-1,-1 1 1,0 0 0,1-1 0,-1 1 0,1-1 0,0 0-1,-1 1 1,1-1 0,0 0 0,0 0 0,-1 0-1,1 0 1,0-1 0,0 1 0,0 0 0,4 0 0,7 1 24,0 1 1,1-2-1,-1 0 1,0-1 0,1 0-1,-1 0 1,1-2-1,-1 0 1,0 0 0,0-1-1,0-1 1,0 0 0,-1-1-1,1 0 1,-1-1-1,0-1 1,17-11 0,-13 5-28,-1 1 0,0-2 1,-1 0-1,-1-1 0,0 0 1,-1-1-1,0 0 1,-2-1-1,0 0 0,8-19 1,-8 11-7,-1 0 0,-2-1 0,0 1-1,-2-2 1,-1 1 0,-1 0 0,0-31 0,-8-93 54,3 128-32,-2 0 1,-1-1-1,0 2 1,-13-33-1,6 23 3,4 8 20,-2 1 0,0 0 1,-1 1-1,-18-27 1,29 48-29,0 0 1,0 0-1,-1 0 0,1-1 1,0 1-1,0 0 1,0 0-1,0 0 0,0 0 1,0-1-1,0 1 1,0 0-1,-1 0 0,1 0 1,0 0-1,0 0 1,0 0-1,0-1 0,0 1 1,-1 0-1,1 0 1,0 0-1,0 0 0,0 0 1,0 0-1,-1 0 1,1 0-1,0 0 0,0 0 1,0 0-1,0 0 1,-1 0-1,1 0 0,0 0 1,0 0-1,0 0 1,-1 0-1,1 0 0,0 0 1,0 0-1,0 0 0,0 0 1,-1 0-1,1 1 1,0-1-1,0 0 0,0 0 1,0 0-1,0 0 1,0 0-1,-1 0 0,1 1 1,0-1-1,0 0 1,-4 17 116,2 33-217,2-40 120,0 313-161,1-293 142,1 0 1,2-1 0,1 0 0,1 0 0,1 0 0,2-1 0,1 0 0,1-1-1,25 45 1,-24-51-106,2-1 1,0-1-1,1 0 0,0 0 0,2-2 0,0 0 0,1-1 0,1-1 0,0-1 0,1 0 1,1-1-1,30 13 0,24 1-3305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9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352 80 25464,'0'0'2130,"-37"-14"-1436,-118-41-320,147 53-356,-1-1 0,0 1 0,1 1 0,-1-1 0,0 2 0,0-1 1,-12 2-1,17-1-17,1 1 1,-1-1 0,1 1 0,0 0 0,0 0 0,-1 0-1,1 1 1,0-1 0,0 1 0,0 0 0,0 0-1,1 0 1,-6 4 0,4-1-5,1 0 0,0 0 0,0 0 0,1 0 0,-1 1 0,1-1 0,0 1 0,0 0 0,1-1 0,0 1 0,0 0 0,0 0 0,1 0 0,0 0 1,1 11-1,-1-13-1,0-1 0,1 1 0,-1-1 0,1 1 0,0-1 0,0 1 1,0-1-1,1 0 0,-1 1 0,1-1 0,0 0 0,-1 0 1,2 0-1,-1 0 0,0 0 0,4 3 0,-1-2 4,0 0-1,0-1 0,1 1 1,-1-1-1,1 0 0,0-1 1,-1 1-1,12 2 1,5 0-13,1-1 1,-1-1-1,1-1 1,26-2-1,100 0-638,-146 1 647,0-1-1,0 0 1,0 1 0,-1 0 0,1-1-1,0 1 1,-1 0 0,1 1 0,0-1-1,-1 0 1,1 1 0,-1-1 0,0 1-1,1 0 1,-1 0 0,0 0 0,0 0-1,0 0 1,-1 0 0,1 1 0,0-1-1,-1 0 1,0 1 0,1-1 0,0 5 0,5 9-23,-2 1 0,0-1 0,3 24 0,-1-8-33,11 46 48,-3 0 0,-3 2 0,1 123 0,-12-146 3,-1 44-1,0-90-57,-2 1 1,0 0-1,0 0 0,-1-1 1,0 1-1,-6 11 0,7-20 62,0 1-1,0 0 0,0-1 0,0 0 0,0 1 0,-1-1 1,0 0-1,0 0 0,0-1 0,0 1 0,0 0 0,0-1 0,-1 0 1,1 0-1,-1 0 0,1 0 0,-1-1 0,0 1 0,0-1 1,-6 2-1,-4-1 16,0-1 0,-1 0 0,1-1 1,-21-2-1,24 1-13,-3 0 16,1-1 0,-1 0 0,1-1 0,0-1 0,-1 0 0,2-1 0,-1 0 0,0-1 1,1-1-1,-12-7 0,15 7-3,0 0 1,0 0 0,1 0 0,-1-1-1,2-1 1,-1 1 0,1-1-1,1-1 1,-1 1 0,2-1-1,-1 0 1,-6-19 0,8 18 27,1-1 1,0 1-1,0-1 1,2 0-1,0 0 1,0 0-1,1 0 1,0 0-1,1 0 1,0 0-1,1 0 0,1 1 1,-1-1-1,6-12 1,-1 8 4,1 0 0,0 1 0,1 0 1,0 0-1,2 1 0,-1 0 0,2 1 0,0 0 0,14-11 1,41-30 10,2 3 1,107-60 0,85-60 10,-233 148-55,30-30 1,-50 45-6,0-1 0,-1 0 1,0 0-1,0-1 1,-1 0-1,0 0 1,6-16-1,-10-4 396,-2 29-193,-2 3-43,-5 4-160,1 0-1,0 1 1,0-1-1,0 1 1,1 1-1,0-1 1,1 1-1,-1-1 1,-4 14-1,2-2-15,0-1 0,1 2-1,-4 25 1,6-26 8,2 0-1,0 0 0,2 0 1,0 0-1,0 0 0,2 0 1,1 0-1,8 32 1,-8-40 2,2 0 1,-1 0 0,1 0-1,1-1 1,0 0 0,0 0 0,1-1-1,1 0 1,-1 0 0,1 0-1,1-1 1,-1 0 0,1-1-1,1 0 1,13 8 0,-8-7-62,0 0-1,1-2 1,-1 0 0,1 0-1,1-2 1,-1 0 0,1-1 0,22 2-1,69-2-1842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30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33 21813,'0'0'4922,"9"-5"-4591,2 0-296,0 0 1,1 1-1,-1 1 1,1 0 0,0 0-1,0 1 1,0 1-1,16-1 1,33 2 44,-60 0-80,-1 1 0,1-1 0,0 0 0,0 0 0,0 0 0,-1 1 0,1-1 0,0 0 0,0 1-1,-1-1 1,1 1 0,0-1 0,-1 1 0,1-1 0,-1 1 0,1-1 0,0 1 0,-1 0 0,1-1 0,-1 1 0,0 0 0,1 0 0,-1-1 0,1 1 0,-1 0 0,0 0 0,0-1 0,1 1 0,-1 0-1,0 0 1,0 0 0,0 0 0,0-1 0,0 1 0,0 0 0,0 0 0,-1 1 0,-5 37-73,1-25 62,0-1 0,-1 1 0,-1-1 1,0-1-1,0 1 0,-14 15 0,-63 66-39,62-71 21,-48 47-771,14-23-3023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5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464 3 12300,'0'0'11563,"-8"-1"-7408,-25-1-3479,27 2-676,0 1 1,0 0-1,0 0 1,0 0-1,0 0 1,1 1-1,-1 0 1,0 0-1,1 1 1,-1 0-1,-6 4 1,-4 4-2,0 2 1,-16 16 0,13-12 0,3-1 13,1 0 0,1 1 1,0 1-1,1 0 0,-12 24 0,-44 102 10,50-78-4,8-20-12,0-10 1,3 1 0,0 0 0,-2 48 0,-6 15 62,14-83-56,-5 119 57,4-72-35,2-38-21,0 0 0,1 0 0,8 51 0,-5-69-10,1 0 0,-1-1-1,1 1 1,0-1-1,8 10 1,3 7 31,-11-18-33,78 133 58,-66-115-37,1-2 0,1 0 0,35 32 0,11 8 72,53 41-90,4-4 53,-114-93-60,0 1 1,-1 0 0,0 0 0,0 1 0,0-1 0,-1 1 0,5 9 0,-5-8 1,0 0 0,1 0 1,0-1-1,13 14 0,-18-21 0,-1-1 1,1 0-1,0 1 1,0-1-1,-1 0 1,1 0-1,0 0 1,-1 0-1,1 0 1,0 0-1,0 0 1,-1 0-1,1 0 1,0 0-1,0 0 1,-1 0-1,1 0 0,0-1 1,-1 1-1,1 0 1,0 0-1,0-1 1,-1 1-1,1-1 1,-1 1-1,1 0 1,0-1-1,-1 1 1,1-1-1,-1 0 1,1 1-1,-1-1 1,0 1-1,1-1 1,-1 0-1,1 1 1,-1-1-1,1-1 0,16-29 83,-16 28-76,4-7-31,0-1 1,-1 0-1,0-1 0,-1 1 0,0 0 0,1-16 0,-2-26-831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7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39 16720,'0'0'8899,"-3"-6"-8509,-5-20-134,5 20 1788,15 12-1942,27 34-38,66 85 0,-46-50 32,-47-59-73,-1 0-1,-1 0 1,0 1 0,-1 0-1,-1 1 1,11 35 0,20 118 44,-22-86 33,-3-23-22,-4 0 1,-2 1 0,0 70 0,-9-91-41,-1-1 0,-2 0 0,-2 0 1,-2 0-1,-17 51 0,-1-4 4,-23 64 39,-14 39 10,53-172-76,1-1 0,-2 0 0,-1-1 1,-13 16-1,8-10 10,14-20-19,2-3 20,1-12 6,-2-47-1105,1 21-3139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4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22069,'0'0'6886,"10"0"-6886,13 0 0,29-3-224,14-21-8648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9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66 17136,'0'0'9406,"-16"-4"-7185,16 2-2197,0 0 0,0 0-1,0 0 1,1 1 0,-1-1 0,1 0-1,-1 0 1,1 0 0,0 0 0,0 0-1,-1 1 1,1-1 0,1 0 0,-1 1-1,0-1 1,0 1 0,0-1 0,3-1-1,-1 0-8,1 1 1,-1 0-1,1 0 0,-1 0 0,1 0 0,0 1 0,0-1 0,6-1 1,7 0-22,1 1 0,-1 1 1,24 0-1,-35 1 18,135 0-12,-139 1-4,0-1 0,0 1 0,1 0 0,-1 0 0,0 0 0,0 1 0,0-1 0,0 0 0,0 1 0,-1-1 0,1 1 0,0 0 0,-1-1 0,3 4 0,19 26-38,-18-22 38,0 0 0,-1 1 0,0-1 0,0 1 0,-1 0 0,0 0-1,-1 0 1,1 16 0,1 86-17,-4-92 21,2 14-6,-1-26 9,0 1-1,-1-1 1,0 1 0,0-1-1,-1 1 1,0-1 0,0 1 0,-1-1-1,0 0 1,-1 0 0,-4 12-1,-37 46 3,-16 26 54,59-89-53,-50 29 31,22-20-37,28-11 21,0 0-19,1 1 0,-1-1-1,1 0 1,-1 1-1,0-1 1,0 0-1,0 1 1,1-1-1,-1 0 1,0 0-1,0 0 1,-1 0 0,1 0-1,0 0 1,0 0-1,0 0 1,-1 0-1,1-1 1,0 1-1,-1 0 1,1-1 0,-1 1-1,1-1 1,-2 1-1,-11 6-2,13-5 6,1-1 11,-2-1-27,0 1 11,0 0 0,1 0 0,-1 1 0,0-1 0,0 0 0,1 0 0,-1 1 0,1-1 0,-1 1 0,1-1 0,0 1 0,-1 0 0,1 0 0,-1 2 0,-11 12-37,-9-1 69,21-14 182,12-1-172,18-1-12,1 0-1,-1-2 0,45-10 1,-28 5-40,0 2 1,88-1 0,-7 1 42,-125 6-24,12-4-40,-13 3 34,-1 0-1,1 0 1,0 0-1,0 0 1,-1 0 0,1 0-1,0-1 1,-1 1-1,0 0 1,1 0-1,-1-1 1,1 1-1,-1 0 1,0-1 0,0 1-1,0 0 1,0-1-1,0-1 1,-2-7-355,-9-1-764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2:50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1338 100 18930,'0'0'7346,"0"-19"-6930,-2-61 1153,-14 134-1526,-2-1 0,-29 59-1,21-52-20,-18 46 15,3-3-7,-5-2 1,-79 131-1,110-209-29,-1-1-1,-1 0 1,-1-1-1,-1-1 1,-1 0-1,-1-2 1,0 0 0,-2-2-1,0 0 1,0-2-1,-1 0 1,-1-2-1,0 0 1,-1-2-1,0-1 1,-1-1 0,0-1-1,-28 3 1,-23-2 57,-104-1 1,170-8-57,-1 0 0,1-1 0,-1 0 0,1-1-1,0 0 1,0-1 0,0 0 0,0-1 0,1-1 0,0 0 0,0 0-1,0-1 1,1 0 0,0-1 0,0 0 0,1-1 0,0 0 0,1 0-1,0-1 1,0 0 0,1 0 0,-11-21 0,15 23 6,1 0 1,0-1-1,1 0 1,0 1-1,0-1 0,1 0 1,1-15-1,-1 2 5,0 16-14,1 1 0,-1 0-1,1 0 1,1-1 0,-1 1 0,0 0 0,1 0 0,0 0-1,0 0 1,1 1 0,0-1 0,5-8 0,-1 5-2,1-1 0,-1 2 1,1-1-1,1 1 1,17-12-1,-1 4-3,0 2 1,1 0-1,0 2 1,32-9-1,17 0 6,1 4 0,0 3 0,1 3 0,147 1 0,-205 9-2,0 1-1,0 1 1,0 0-1,0 2 1,0 0-1,0 1 1,-1 0-1,0 2 1,0 0 0,-1 1-1,0 1 1,22 15-1,-7 0-2,-1 0 0,-1 2 1,-1 1-1,-2 1 0,37 50 0,-9 0 4,48 92-1,-85-138 14,2-1 0,42 52 0,-52-72-22,-1-1-1,2 0 1,-1-1-1,1 0 1,1-1-1,0 0 0,0 0 1,0-2-1,1 1 1,14 4-1,3-7-549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2:54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1273 177 9257,'0'0'12892,"2"-19"-10581,1-6-1730,4-17 445,-1-49-1,-6 123-813,-2 0-1,-2 0 1,-1-1-1,-13 45 0,2-32-194,-2-1 0,-2-1 0,-2-1 0,-28 40 0,-119 147 27,125-172-34,4-3 8,-133 160 20,142-179-36,-1-1 0,-2-2 0,-69 49 0,80-66 7,0-1 0,0-2 0,-1 0 0,0-2 0,-1-1 0,0 0 0,-1-2 0,1-1 0,-1-1 0,0-1 1,0-1-1,-28-3 0,48 1-6,0 0 1,1-1 0,-1 1 0,1-2 0,-1 1-1,1 0 1,-1-1 0,1 0 0,0 0 0,0-1-1,0 0 1,0 0 0,0 0 0,1 0 0,-6-5-1,4 2-2,1 0 0,0-1 0,0 1 0,1-1 0,-1 0 0,1 0 0,1-1 0,0 1 0,-4-12 0,0-10 4,1 1 0,2-1 0,1 0 1,1-53-1,2 42-5,-1 4 2,1 1 0,2-1 0,7-35 0,-7 61-4,1 0 0,-1 0 0,2 0 1,-1 1-1,1-1 0,1 1 0,0 0 0,0 0 0,1 0 0,0 1 1,0 0-1,1 0 0,0 1 0,0 0 0,10-8 0,-10 11 2,0 0-1,0 0 1,1 0-1,-1 1 1,1 0-1,0 0 1,0 1-1,0 0 1,11-1-1,11 0-1,37 2 1,-36 1-7,25-2-14,1 2-1,0 3 1,-1 3 0,106 24-1,-89-8 23,-1 4-1,0 3 0,-3 3 0,126 77 1,-146-75 8,-1 1 0,-1 3 0,-3 2 0,-1 2 0,-2 2 0,64 88 1,-92-114-53,-1 0 0,-1 1 0,-1 0 0,0 1 0,-2 0 0,0 0 0,-1 0 0,-1 1 0,-2 0 0,0 1 0,0-1 0,-1 34 0,-3 8-2006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29:36.25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6218 5721 234 0,'0'0'370'16,"0"0"-370"-16,0 0-153 16,-120-29-29-16,89 29 182 15,6 0 0-15,8 0 20 16,7 0 13-16,6 0-14 0,4 0-19 16,0 3 0-16,-3-3 0 15,3 3 43-15,-2-1-9 16,0-2 4-16,2 3 1 15,-6-3 17-15,-1 0-29 16,-2 0 3-16,-2 0-24 16,4 0 3-16,-2 0 5 15,0 0 3-15,5 0-17 16,-3 0 2-16,1 0 27 16,-2 0 0-16,4 0-14 15,2 0-10-15,-2 0-1 16,-3 0 12-16,-7 0-7 15,-1 1-3-15,-1 4-1 16,3-1-1-16,4 0-1 16,4-3 2-16,3-1-5 0,2 3 0 15,0-3 0-15,0 1-2 16,0-1 1-16,0 3-1 16,0-3 2-16,0 2 0 15,16 0 0-15,13 0 11 16,13 1 6-16,12-2-7 15,15-1 0-15,11 0-4 16,10 0-2-16,10 0-2 16,8-6 1-16,13-2-1 15,3-4-1-15,6 3 1 16,-3 4-1-16,-6-1 1 16,-11 3-1-16,-6 2 0 0,-4 1 0 15,-7 0 2 1,-2 0-3-16,-1 0 1 0,-1-4 0 15,9 2 0-15,4-2 2 16,2 0-2-16,-3 4 0 16,-12 0-1-16,-9 0 0 15,-10 0 1-15,-11 0 0 16,-9 0 0-16,-15 0-1 16,-8 0 1-16,-7 0 0 15,-2-3 1-15,2-1 0 16,5 0 2-16,2 1 1 0,2-1-1 15,-4-1-1 1,0 5 0-16,-9 0-2 0,-5-1 0 16,-9 1 0-16,-2 0-1 15,0 0 1-15,0 0-1 16,0 0 2-16,0 0-1 16,0 0 2-16,0 0 2 15,0 0-3-15,0 0 1 16,0 0-1-16,0 0-2 15,0 0 1-15,0 0 0 16,0-2 0-16,0 2 0 16,0 0 0-16,0 0 0 15,0-3-1-15,0 3 2 16,0 0-2-16,0 0 1 0,0 0-1 16,0 0 1-16,0-1-1 15,0 1 0-15,0 0 1 16,0 0-1-16,0 0 0 15,0 0 0-15,0 0 0 16,0 0 0-16,0 0 0 16,0 0 0-16,0 0 1 15,0 0-1-15,0 0 0 16,0 0 0-16,0 0 0 16,0 0 0-16,0 0 0 15,0 0 1-15,0 0-1 16,0 0 0-16,0 0 0 15,0 0 0-15,0 0 0 16,0 0 0-16,0 0 0 16,0 0 0-16,0 0 0 0,0 0 0 15,0 0 0-15,0 0 0 16,0 0 0-16,0 0 0 16,0 0 0-16,0 0 0 15,0 0 0-15,0-2 0 16,0-1 0-16,0 3 1 15,0 0-1-15,0 0 0 16,0 0 0-16,0 0 0 16,0 0 0-16,0 0 0 15,0 0 0-15,0 0 1 16,0 0-1-16,0 0 0 16,0 0 0-16,0 0 0 0,0 0 0 15,0 0 0-15,0 0 1 16,0 0-1-16,0-1 0 15,0 1 1-15,0 0-1 16,0 0 0-16,0 0 1 16,0 0-1-16,0 0 0 15,0 0 0-15,0 0 0 16,0 0 1-16,0 0-1 16,0 0 0-16,0 0 0 15,0 0 0-15,0 0 0 16,0 0 0-16,0 0 1 15,0 0-1-15,0 0 0 16,0 0 0-16,0 0 0 0,0 0 0 16,0 0 0-16,0 0 0 15,0 0 0-15,0 0 0 16,0 0 0-16,0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15,0 0 0-15,0 0 0 16,0 0 0-16,0 0 0 15,0 0 0-15,0 0 0 16,0 0 0-16,0-7-2 16,0 6-10-16,0 1-34 0</inkml:trace>
  <inkml:trace contextRef="#ctx0" brushRef="#br0" timeOffset="12215.7">10199 8646 604 0,'0'0'52'16,"0"0"-25"-16,0 0-2 15,0 0-4-15,0 0-5 16,0 0-4-16,0 0 4 15,-31-18 5-15,29 18-9 16,2 0-5-16,0 0-2 16,0 0-1-16,0 0 2 15,0 0 1-15,-2 0 1 0,2 0-2 16,0 0-3 0,0 0 1-16,0 0-2 0,0 0 0 15,0 0 0-15,0 0 2 16,0 0-3-16,0-2 1 15,0 2-1-15,0 0 1 16,0 0-1-16,0 0 0 16,0 0 0-16,0 0 0 15,0 0 1-15,0 0-2 16,0 0 1-16,0 0 0 16,0 0-1-16,0 0 1 15,0 0-1-15,0 0 1 16,0 0-1-16,0 0 0 15,0 0 0-15,0 0 0 0,0 0 1 16,0 0-1-16,0 0 1 16,0 0-1-16,0 0 1 15,0 0-1-15,0 0 0 16,0 0 0-16,0 0 0 16,0 0 1-16,0 0-1 15,0 0 0-15,0 0 0 16,0 0-1-16,0-2 0 15,0 2 1-15,0 0 0 16,0 0 1-16,2 0 0 16,9-2-1-16,7-2 0 15,7 0 1-15,0 0-1 16,0 0 0-16,0-1 1 0,-2 3-1 16,6-4 0-16,-2 1 0 15,2 4 1-15,0-4-1 16,2 1 0-16,0 2 0 15,4 0 0-15,-1 2 0 16,3-2 0-16,-1-2 0 16,0 2 0-16,2 0 0 15,2 0 0-15,0 0 0 16,3 0 0-16,-1 0 0 16,3 2 0-16,-3 0 0 15,-3 0 0-15,4-2 0 16,-1-1 0-16,0 3 2 15,-1-1-2-15,1 0-2 16,-2-1 2-16,5-2 0 0,1-1 0 16,4 4 0-16,6-4 0 15,6 1-1-15,5 0 1 16,6-2 1-16,5-5-1 16,-2 1 0-16,2-1 0 15,2-1 0-15,0 1 0 16,3 4 0-16,1 0 0 15,1 2 0-15,-2 1 0 16,-1 0 0-16,-11 0 2 16,-2 2-4-16,-7 2 2 15,-1-2 0-15,1 0 0 16,5 2 0-16,5-4 0 0,-1-2 2 16,6 3-2-16,4-3 0 15,-5 0 0-15,-3 5 0 16,-4-3 0-16,-7 0 0 15,-4 0 0-15,-2-2 0 16,2-2 0-16,5 0 0 16,10-4 0-16,10 0 0 15,4-1 1-15,4 3 0 16,-3 4-1-16,2-1 1 16,-10 1 0-16,-11-2 0 15,-11-1-1-15,-13 5 1 16,-16 3 0-16,-5 1 0 15,-4 0-1-15,3 0 1 0,4 0 1 16,2 0-1-16,-8 0-1 16,0 0 1-16,-4 0-1 15,-3 0 0-15,1 0 2 16,-3 0-2-16,-6 0 0 16,-2 0 1-16,-4 0-1 15,3 0 0-15,-3 0 0 16,0 0 1-16,0 0-1 15,0 0 0-15,0 0 1 16,0 0-1-16,0 0 0 16,0 0 0-16,0 0 0 15,0 0 1-15,0 0-1 16,0 0 0-16,0 0 0 0,0 0 1 16,0 0-1-16,0 0 0 15,0 0 1-15,0 0-1 16,0 0 2-16,0 0-2 15,0 0 1-15,0 0-1 16,0 0 0-16,0 0 0 16,0 0 1-16,0 0-1 15,0 0 0-15,0 0 0 16,0 0 1-16,0 0-1 16,0 0 0-16,0 0 1 15,0 0-1-15,0 0 0 16,0 0 0-16,0 0 0 0,0 0 0 15,0 0 1-15,0 0-1 16,0 0 0-16,0 0 0 16,0 0 0-16,0 0 0 15,0 0 0-15,0 0 0 16,0 0 0-16,0 0 0 16,0 0 0-16,0 0 1 15,0 0-1-15,0 0 0 16,0 0 0-16,0 0 0 15,0 0 0-15,0 0 0 16,0 0 0-16,0 0 0 16,0 0 0-16,0 0 0 15,0 0 1-15,0 0-1 16,0 0-1-16,0 0 1 0,0 0 0 16,0 0 0-16,0 0 0 15,0 0 0-15,0 0 0 16,0 0 1-16,0 0-2 15,0 0 2-15,0 0-1 16,0 0 0-16,0 0 0 16,0 0 0-16,0 0 0 15,0 0 0-15,0 0 0 16,0 0 0-16,0 0 0 16,0 0 0-16,0 0 0 15,0 0 0-15,0 0 0 16,0 0 0-16,0 0 0 15,0 0 0-15,0 0 0 0,0 0 0 16,0 0 0-16,0 0 0 16,0 0 0-16,0 0 0 15,0 0 0-15,0 0 0 16,0 0 0-16,0 0 1 16,0 0-1-16,0 0 0 15,0 0 0-15,0 0 0 16,0 0 0-16,0 0 2 15,0 0-2-15,0 0 0 16,0 0 0-16,0 0 0 16,0 0 0-16,0 0 0 15,0 0 0-15,0 0 0 16,0 0 1-16,0 0-1 0,0 0 0 16,0 0 0-16,0 0 0 15,0 0 0-15,0 0 0 16,0 0 0-16,0 0 0 15,0 0 0-15,0 0 0 16,0 0 0-16,0 0 0 16,0 0 0-16,0 0 0 15,0 0 0-15,0 0 0 16,0 0 0-16,0 0 0 16,0 0 0-16,0 0 0 15,0 0 0-15,0 0 0 16,0 0 0-16,0 0 0 0,0 0 0 15,0 0 0 1,0 0 0-16,0 0 1 0,0 0-1 16,0 0 0-16,0 0 0 15,0 0 0-15,0 0 0 16,0 0 0-16,0 0 0 16,0 0 0-16,0 0 0 15,0 0 0-15,0 0 0 16,0 0 0-16,0 0 0 15,-3 0 0-15,3 0 0 16,0 0 0-16,0 0 0 16,0 0 0-16,0 0 1 15,0 0-1-15,0 0 1 16,0 0-1-16,0 0 1 0,0 0 0 16,0 0-1-16,0 0 0 15,0 0 1-15,0 0-1 16,0 0 0-16,0 0 0 15,0 0 0-15,0 0 0 16,0 0 0-16,0 0 0 16,0 0 0-16,0 0 0 15,0 0 0-15,0 0 0 16,0 0 0-16,0 0 0 16,0 0 0-16,0 0 0 15,0 0 0-15,0 0 0 0,0 0 0 16,0 0 0-1,0 0 0-15,0 0 0 0,0 0 0 16,0 0 0-16,0 0 0 16,0 0 0-16,0 0 0 15,0 0 0-15,0 0 0 16,0 0 0-16,0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15,0 0 0-15,0 0 0 16,0 0 0-16,0 0 0 15,0 0 0-15,0 0 0 0,0 0 0 16,0 0 1-16,0 0-1 16,0 0 0-16,0 0 0 15,0 0 0-15,0 0 0 16,0 0 0-16,0 0 0 16,0 0 0-16,0 0 0 15,0 0 0-15,0 0 0 16,0 0 0-16,0 0 0 15,0 0 0-15,0 0 0 16,0 0 0-16,0 0 0 16,0 0 0-16,0 0 0 15,0 0 0-15,0 0 0 16,0 0 0-16,0 0 0 16,0 0 0-16,0 0 0 0,0 0 0 15,0 0 0-15,0 0 0 16,0 0 0-16,0 0 0 15,0 0 0-15,0 0 0 16,0 0 0-16,0 0 0 16,0 0 0-16,0 0 0 15,0 0 0-15,0 0 0 16,0 0 0-16,0 0 0 16,0 0 0-16,0 0 0 15,0 0 0-15,0 0 0 0,0 0 0 16,0 0 0-1,0 0 0-15,0 0 0 0,0 0 0 16,0 0 0-16,0 0 0 16,0 0 0-16,0 0 0 15,0 0 0-15,0 0 0 16,0 0 0-16,0 0 0 16,0 0 0-16,0 0 0 15,0 0 0-15,0 0 0 16,0 0 0-16,0 0 0 15,0 0 0-15,0 0 0 16,0 0 0-16,0 0 0 16,0 0 0-16,0 0 0 15,0 0 0-15,0 0 0 16,0 0 0-16,0 0 0 0,0 0 0 16,0 0 0-16,0 0 0 15,0 0 0-15,0 0 0 16,0 0 0-16,0 0-1 15,0 0 1-15,0 0 0 16,0 0 0-16,0 0 0 16,0 0 0-16,0 0 0 15,0 0 0-15,0 0 0 16,0 0 1-16,0 0-2 16,0 0 1-16,0 0 0 15,0 0 0-15,0 0 0 16,0 0 0-16,0 0 0 0,0 0 0 15,0 0 1 1,0 0-1-16,0 0 0 0,0 0 0 16,0 0 0-16,0 0 0 15,0 0 0-15,0 0 0 16,0 0 0-16,0 0 0 16,0 0 0-16,0 0 0 15,0 0 0-15,0 0 0 16,0 0 0-16,0 0 0 15,0 0 0-15,0 0 0 16,0 0 0-16,0 0 0 16,0 0 0-16,0 0 0 15,0 0 0-15,0 0 0 16,0 0 0-16,0 0 0 16,0 0 0-16,0 0 0 0,0 0-1 15,0 0 1-15,0 0 0 16,0 0 0-16,0 0 0 15,0 0 0-15,0 0 0 16,0 0 0-16,0 0 0 16,0 0 0-16,0 0 0 15,0 0 1-15,0 0-1 16,0 0 0-16,0 0 0 16,0 0 0-16,0 0 0 15,0 0 0-15,0 0 0 16,0 0-1-16,0 0 1 15,0 0 1-15,0 0-1 0,0 0 0 16,-2 0 0-16,2 0 0 16,0 0 0-16,0 0 0 15,0 0 0-15,0 0-1 16,0 0 1-16,0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15,0 0 0-15,0 0 0 16,0 0 1-16,0 0-1 0,0 0 0 16,0 0-1-16,0 0 2 15,0 0-1-15,0 0 0 16,0 0 0-16,0 0 0 15,0 0 0-15,0 0 0 16,0 0-1-16,0 0 1 16,0 0 1-16,0 0-1 15,0 0 0-15,0 0-1 16,0 0 1-16,0 0 0 16,0 0 0-16,0 0 0 15,0 0 0-15,0 0-1 0,0 0 1 16,0 0 0-1,0 1 0-15,0-1 0 0,0 0 0 16,0 0 0-16,0 0 0 16,0 0 0-16,0 0 0 15,0 0 0-15,0 0 0 16,0 0 0-16,0 0 0 16,0 0 1-16,0 0-2 15,0 0 2-15,0 0-1 16,0 0 0-16,0 3 0 15,0-3 0-15,0 0 0 16,0 0 0-16,0 0 0 16,0 0 0-16,0 0 0 15,0 0 0-15,0 0 0 16,0 0 0-16,0 0 1 0,0 0-1 16,0 0 0-1,0 0 0-15,0 0 0 0,0 0 0 16,0 0 0-16,0 0 0 15,0 0 0-15,0 0 0 16,0 0 0-16,0 0 0 16,0 0 0-16,0 0 0 15,0 0 0-15,0 0 0 16,0 0 0-16,0 0 0 16,0 0 0-16,0 0 0 15,0 0 0-15,0 0 0 16,0 0 0-16,0 0 0 0,0 0 0 15,0 0 0 1,0 0 0-16,0 0 0 0,0 0 0 16,0 0 0-16,0 0 0 15,0 0 0-15,0 0 0 16,0 0 0-16,0 0 0 16,0 0 0-16,0 0-1 15,0 0 1-15,-2 0 0 16,2 0 0-16,0 0 0 15,0 0 0-15,0 0 0 16,0 0 0-16,0 0 0 16,0 0 0-16,0 0 0 15,0 0 0-15,0 0 0 16,0 0 1-16,0 0-2 16,0 0 1-16,0 0 0 0,0 0-2 15,0 0 0-15,-2 0-10 16,-4 11-17-16,-2 9-34 15,-7 5-176-15</inkml:trace>
  <inkml:trace contextRef="#ctx0" brushRef="#br0" timeOffset="197578.97">18591 10110 604 0,'0'0'64'0,"0"0"39"15,0 0-76-15,0 0-17 16,0 0-6-16,0 0 9 16,0 0 0-16,0 0-1 15,-14 7-4-15,14-7-2 16,0 1-2-16,0-1-1 16,0 2 0-16,0-2-1 15,0 0 2-15,0 0 3 16,0 0-3-16,0 0-1 15,2 0-1-15,12 0-1 0,-1 0 1 16,5 0-2 0,2 0 1-16,-2 0 0 0,4 0-1 15,0 0 1-15,3 0 0 16,2 0 0-16,2 0-1 16,0 0 0-16,4 0 1 15,5 0 0-15,2 0-1 16,-2 0 1-16,0 0 0 15,-1 0-1-15,8 0 0 16,6 0 0-16,3 0 1 16,4 0-1-16,0 0 0 15,-4 0 1-15,0 0-1 16,-2 0 0-16,0 0 0 16,-4 0 1-16,4 0-1 15,-3 0 1-15,-3 0-1 0,4 0 0 16,-4 4 1-16,1 3-1 15,2-4 0-15,-4 3 1 16,-3 0-1-16,1 1 1 16,-3-4 0-16,2 3-1 15,5-1 0-15,3-1 0 16,4 1 1-16,4 0-1 16,2-4 0-16,-2 1 0 15,-2 1 0-15,-5-3 0 16,-2 0 0-16,-5 0 1 15,2 0-1-15,0 0 0 16,3 0 0-16,5 0 0 0,1 0 1 16,5 0-1-16,2 0 0 15,4-6 0-15,-4 1 0 16,-5 1 0-16,-1 0 0 16,-2 0 1-16,2 2-1 15,-2 2 0-15,3 0 1 16,-1 0-1-16,2 0 0 15,0 0 1-15,0 0-1 16,0 0 0-16,-5 0 2 16,-2 2-2-16,-1-2 0 15,-4 0 0-15,3 0 1 16,3 0-1-16,5 0 0 16,1 0 1-16,2 0-1 0,0 0 0 15,-2 0 0 1,-4 0 0-16,-3 0 0 0,-6 0 0 15,-1 0 1-15,3 0-1 16,5 0 0-16,3 0 0 16,7 0 1-16,8-2-1 15,-4-2 0-15,-1 4 0 16,-3-2 0-16,1 2 1 16,-3 0-1-16,-4-2 1 15,0 1-1-15,-6-2 0 16,0 2 1-16,-4-2-1 15,3 1 1-15,3 1-1 16,3-4 0-16,3 4 1 16,6 1-1-16,8-3 1 0,2 0-1 15,-1-2 1 1,3-1-1-16,-7 0 0 0,-2-2 0 16,-3 1 0-16,-4-4 0 15,0 1 0-15,7-2 0 16,12 0 0-16,5 1 0 15,6-2 0-15,-1 3 0 16,1 0 0-16,0 1 0 16,1 7 0-16,0-1 0 15,-6 3 0-15,-8 0 0 16,-20 0 0-16,-14 0 0 16,-14 0 0-16,-16 0 0 15,-5 0 0-15,-5 0 0 0,-3 0 0 16,0 0 1-16,0 0-1 15,0 0 1-15,0 0 2 16,0 0-1-16,0 0-1 16,0 0-1-16,0 0 0 15,0 3 0-15,0-3-1 16,0 0 1-16,0 0 0 16,0 2-1-16,0 4-1 15,0 9-7-15,-16 1-10 16,-31-4-17-16,-24 0-193 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 24439,'0'0'3646,"30"-2"-3523,-8 0-108,-6 0-7,-1 1-1,1 1 0,28 2 1,-37-1 1,1 1 0,0-1 1,-1 1-1,0 1 0,1 0 1,-1 0-1,0 0 0,0 1 0,-1 0 1,1 0-1,-1 1 0,11 9 1,0 2 6,-1 2 0,0 0 1,-2 0-1,0 2 0,-1 0 1,0 0-1,-2 1 0,-1 0 1,0 1-1,-2 0 0,0 1 1,-2 0-1,0 0 0,-2 1 1,3 29-1,-6-28-18,1 10 14,-1 0-1,-6 53 0,3-82-17,1-1 0,-1 0 0,0 0 0,0 0 0,-1 0 0,1-1 0,-1 1 0,0-1 0,-5 6 0,8-9 7,-1-1 0,1 1 0,-1 0-1,0 0 1,0 0 0,1 0 0,-1-1 0,0 1 0,0 0-1,0-1 1,0 1 0,0 0 0,0-1 0,0 0 0,0 1-1,0-1 1,0 1 0,0-1 0,0 0 0,0 0-1,-1 0 1,1 0 0,0 0 0,0 0 0,0 0 0,0 0-1,0 0 1,0 0 0,0-1 0,-1 1 0,1 0 0,0-1-1,0 1 1,0-1 0,0 1 0,0-1 0,0 1 0,1-1-1,-1 0 1,0 1 0,0-1 0,0 0 0,1 0 0,-1 0-1,0 0 1,1 0 0,-1 0 0,0 1 0,1-1 0,-1-1-1,1 1 1,-1-1 0,-6-14 14,0-1 0,0 0 0,2 0 0,0 0 0,1-1 0,1 0 0,-2-19 1,0-135 58,5 136-66,1 18-9,0 1 0,2-1 0,-1 1 0,2 0 0,1-1 0,0 2 0,1-1 0,0 1 0,2-1 0,0 2 0,16-25 0,-16 29 0,0 0-1,0 1 1,1 0-1,0 1 1,1 0-1,0 0 1,0 1-1,1 1 1,0 0-1,0 0 1,1 1-1,0 0 1,0 1-1,0 0 1,1 1-1,17-3 1,-10 3-10,0 2 0,0 1 0,0 0 0,38 5 0,-51-4 11,0 1-1,-1 0 1,1 1-1,-1-1 1,0 1-1,0 1 1,0-1-1,0 1 1,0 0-1,0 0 1,-1 1-1,1 0 1,-1 0-1,0 0 1,0 1-1,0-1 1,-1 1-1,5 7 1,-7-10-11,-1 0 0,0 0 0,0 0 1,0 0-1,0 0 0,0 0 1,0 0-1,-1 0 0,1 1 0,-1-1 1,1 0-1,-1 0 0,0 1 1,0-1-1,0 0 0,0 0 0,0 1 1,0-1-1,-1 0 0,1 0 1,-1 1-1,0-1 0,0 0 0,1 0 1,-1 0-1,0 0 0,-1 0 1,1 0-1,0 0 0,-1 0 0,1-1 1,-1 1-1,1 0 0,-1-1 1,0 1-1,-3 1 0,-5 3-157,-1 1 0,1-2 0,-1 0 0,-1 0 0,-16 4 1,-4 0-577,-1 0 1,0-3 0,0-1 0,-59 2 0,88-7-2807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102 109 25176,'0'0'1767,"36"5"-1351,120 15-95,-138-17-293,0-1 0,-1-1 0,1-1 1,0 0-1,0-1 0,0-1 1,-1-1-1,1 0 0,26-10 0,-42 12-11,1 1-1,-1-1 0,1 0 0,-1-1 1,1 1-1,-1 0 0,0-1 0,1 1 0,-1-1 1,0 0-1,0 0 0,0 0 0,-1 0 1,1 0-1,0 0 0,-1 0 0,1-1 0,1-3 1,-3 4 1,1 0 1,-1 1-1,0-1 0,0 0 1,0 1-1,0-1 1,0 0-1,0 0 1,-1 1-1,1-1 1,0 0-1,-1 1 1,1-1-1,-1 0 1,0 1-1,0-1 1,0 1-1,1-1 1,-1 1-1,0-1 1,-1 1-1,1 0 0,0 0 1,0-1-1,-1 1 1,1 0-1,0 0 1,-1 0-1,1 0 1,-4-1-1,-6-3-12,0-1-1,0 2 1,-1 0-1,1 0 1,-1 1 0,0 0-1,0 1 1,-15 0-1,-103-1 33,112 4-35,8-1-2,0 1 0,0 1 0,0-1-1,0 2 1,1-1 0,-1 1 0,1 1 0,-1-1 0,1 2 0,1-1-1,-1 1 1,0 1 0,1 0 0,0 0 0,1 0 0,-1 1-1,1 0 1,1 0 0,-1 1 0,1 0 0,-8 15 0,5-9-1,2 1 0,0 0 0,1 1 1,0 0-1,1 0 0,1 0 0,1 0 0,0 1 1,1-1-1,1 1 0,0 0 0,3 21 0,-1-33 2,0 1-1,0 0 0,0-1 0,1 1 0,0-1 0,0 1 0,1-1 0,0 0 0,0 0 0,0 0 1,0 0-1,1-1 0,0 1 0,0-1 0,0 0 0,0 0 0,0 0 0,1-1 0,0 1 0,0-1 1,0 0-1,10 4 0,5 1 4,-1-1 1,1-1-1,1-1 1,-1-1 0,28 3-1,203 4-137,-83-17-3281,-29-8-7450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492 154 26809,'0'0'897,"-40"-21"-395,-131-67-139,152 79-274,1 1-1,-1 1 1,-38-10 0,43 15-45,-1 1 1,0 0-1,-23 2 1,31 0-39,4-1-5,-1 0 0,1 1 0,0 0 0,0 0-1,0 0 1,0 0 0,0 0 0,0 1 0,0-1 0,0 1-1,0 0 1,1 0 0,-1 0 0,1 0 0,-1 0 0,1 0-1,0 1 1,0-1 0,0 1 0,0 0 0,0 0 0,1-1-1,-1 1 1,1 0 0,0 0 0,0 1 0,0-1 0,-1 4 0,-1 7-10,0-1 1,1 1-1,1 0 1,0 0-1,1 18 1,1-29 6,-1 1 0,0-1 0,1 0 0,0 1 1,0-1-1,0 0 0,0 0 0,0 0 1,0 0-1,1 0 0,0 0 0,0 0 0,0 0 1,0-1-1,0 1 0,3 3 0,0-2 5,0-1-1,0 1 0,1 0 0,-1-1 1,1 0-1,0-1 0,0 1 0,7 1 0,6 1-11,0-1-1,1-1 0,-1-1 1,33 0-1,-46-1-17,0-1 0,1 0 0,-1 0 0,0 0 0,0-1 0,1 0 0,-1 0 0,0-1 0,0 1 0,0-1 0,0-1 0,-1 1 0,1-1 0,-1 0 0,1 0 0,-1-1 0,7-6 0,-3 3 23,-1 0 0,1 0 0,0 0 0,1 1 1,-1 1-1,19-8 0,-25 11 0,1 1 0,-1 0 1,0 0-1,1 0 0,-1 1 0,1 0 1,0-1-1,-1 1 0,1 0 0,-1 0 1,1 1-1,-1-1 0,1 1 0,-1 0 1,1 0-1,-1 0 0,1 0 1,-1 1-1,0-1 0,0 1 0,0 0 1,0 0-1,0 0 0,0 0 0,0 0 1,2 3-1,5 8 4,0 0 0,-1 0 0,0 0 0,-1 1 0,0 1 0,-2-1 0,1 1 0,3 16 0,1 5 9,-2 1 0,6 53 0,-9-35-9,-2-1 1,-3 1 0,-10 85 0,5-105 3,-3-1 0,0 0 0,-3 0 0,0-1 0,-2 0 1,-26 49-1,32-70-2,-1-1 1,0 1 0,-1-1 0,-1 0 0,-9 10 0,14-18 31,0 0 0,0 1 0,0-1 0,0 0 0,0-1 1,-1 1-1,1-1 0,-1 0 0,1 0 0,-1 0 0,0-1 1,0 0-1,0 0 0,0 0 0,0 0 0,-5-1 1,7 0-13,1 0 1,0 0 0,0-1 0,0 1 0,0 0 0,0-1 0,0 0 0,0 0 0,0 1 0,0-1 0,0 0 0,0-1 0,0 1 0,0 0 0,1 0 0,-1-1 0,0 1 0,1-1 0,-2-2 0,-1 0 0,1-1 0,1 0 0,-1 0 0,1 0 0,-1 0 0,1 0 0,-1-9 0,-2-8 10,2-1 0,-2-42 0,5 63-28,-2-21 0,2 0 1,0 0-1,2 0 0,0 0 1,2 0-1,0 1 0,2-1 1,0 1-1,1 0 0,2 1 1,17-35-1,-3 18-98,2 1-1,2 1 1,1 1-1,1 1 1,37-32-1,-43 46-2011,1 2 0,37-24 0,-3 12-20898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0 209 27482,'0'0'555,"29"-6"-347,-7 0-182,-10 2-18,1 0 0,0 1 0,0 0 0,0 1 0,0 1 0,0 0 0,0 0 1,1 2-1,-1-1 0,0 2 0,0 0 0,0 0 0,16 6 0,-16-2 0,0 0-1,0 1 0,-1 1 1,0 0-1,0 1 0,-1 0 1,0 0-1,-1 1 1,0 1-1,0 0 0,-1 0 1,0 1-1,-1 0 0,-1 0 1,0 1-1,-1 0 1,0 0-1,-1 1 0,0-1 1,5 27-1,-7-22-7,-1 1 1,-1 1-1,-1-1 0,0 0 1,-4 24-1,3-35 7,-1 0-1,0 1 1,0-1 0,-1 0 0,0 0-1,0 0 1,-1 0 0,0-1-1,0 1 1,-1-1 0,0 0 0,0-1-1,-10 11 1,12-15 10,0 0 0,1 1-1,-1-1 1,0-1 0,0 1 0,0 0 0,-1-1-1,1 1 1,0-1 0,-1 0 0,1 0 0,-6 0-1,8 0 3,-1-1 0,1 0 0,-1-1-1,1 1 1,-1 0 0,1 0 0,-1-1 0,1 1-1,-1-1 1,1 1 0,-1-1 0,1 1 0,0-1-1,-1 0 1,1 0 0,0 0 0,0 0 0,-1 0-1,1 0 1,0 0 0,0 0 0,0 0 0,0 0-1,1-1 1,-1 1 0,0 0 0,0-1-1,1 1 1,-1 0 0,0-3 0,-4-14 4,0 0-1,1-1 1,1 1 0,1-1-1,0-21 1,2-1-11,8-59 0,-4 73-12,2-1 1,1 1-1,1 1 1,1-1-1,1 1 0,21-36 1,-22 46-13,0 1 0,1 0 0,0 0 1,1 2-1,1-1 0,0 1 0,1 1 0,1 0 1,-1 1-1,2 0 0,18-10 0,-24 17-87,0 0 1,1 0-1,-1 1 0,1 0 0,16-2 1,44 2-1189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18 263 26457,'0'0'1239,"28"-6"-1159,97-22 21,-111 25-59,-1 0 0,0-1 1,0-1-1,0 0 0,0-1 0,-1 0 1,0-1-1,0 0 0,-1-1 0,11-9 0,-20 15-17,0 1 0,-1 0-1,1 0 1,-1 0-1,0-1 1,1 1-1,-1-1 1,0 1-1,0-1 1,0 0-1,0 1 1,0-1-1,0 0 1,0 0-1,-1 1 1,1-1 0,-1 0-1,1 0 1,0-4-1,-2 5-9,1-1 0,-1 1-1,1-1 1,-1 1 0,1 0 0,-1-1-1,0 1 1,0 0 0,0-1 0,0 1-1,0 0 1,0 0 0,0 0 0,0 0-1,0 0 1,0 0 0,-1 0-1,1 0 1,-2-1 0,-7-3 15,0 1 0,0 0 0,-1 0 0,1 1 1,-13-2-1,5 1 9,0 1 0,0 1-1,0 1 1,-1 0 0,1 1 0,-26 4 0,40-3-38,0 0 0,0 1 0,0 0-1,0 0 1,0 0 0,1 0 0,-1 0 0,0 1 0,1 0 0,0-1 0,0 1-1,0 1 1,0-1 0,0 0 0,0 1 0,1-1 0,0 1 0,-1 0 0,2 0-1,-1 0 1,0 0 0,-1 5 0,-2 8-2,1-1 0,0 1 1,1-1-1,-1 25 0,3-30 1,-1 13 1,2 46 1,1-63-3,0 0-1,0-1 1,0 1 0,1-1 0,0 1 0,0-1 0,0 0 0,1 0 0,0 0 0,0 0-1,8 10 1,-3-8-2,1 0-1,0-1 0,0 0 0,0-1 0,1 1 0,0-2 1,0 0-1,1 0 0,-1-1 0,1 0 0,0 0 0,0-1 1,1-1-1,20 2 0,17 0 5,0-2 0,54-5 0,-83 2-5,-4 0-7,0-1 0,0 0 0,0-2 0,0 1 0,-1-2 0,0 0 0,1-1 0,-2 0 0,1-1 0,25-17 0,-24 12 7,-1 0 0,-1-1 0,0 0 1,-1-1-1,0-1 0,-1 0 0,-1 0 1,17-31-1,-4-4 15,-3 0 1,18-62 0,-17 49 17,-22 62-30,0 0 1,0 0-1,1 0 1,-1 0-1,0 0 1,1 0 0,-1 0-1,1 0 1,-1 1-1,1-1 1,0 0-1,-1 0 1,1 0-1,0 1 1,0-1-1,-1 0 1,1 1-1,0-1 1,0 0-1,0 1 1,0-1-1,0 1 1,0 0-1,0-1 1,0 1-1,0 0 1,0 0-1,0-1 1,0 1 0,0 0-1,0 0 1,0 0-1,0 0 1,0 0-1,0 1 1,1-1-1,2 1 0,0 1 0,-1-1-1,0 1 1,1 0 0,-1 0-1,0 0 1,0 0 0,0 1-1,0-1 1,2 4 0,14 14 5,-2 1 0,-1 0 0,0 1-1,-1 1 1,-2 1 0,0 0 0,-2 0 0,-1 1 0,0 1 0,-2-1 0,-1 2 0,-1-1 0,-2 1 0,3 30 0,-6-23 4,1-17 1,-1 0 1,-1-1-1,-4 33 1,3-45-9,0 0 0,0 0 0,0 0 0,0 0 0,-1-1 0,0 1 0,1 0 0,-1-1 0,-1 1 0,1-1 0,0 1 0,-1-1 0,0 0 0,1 0 1,-1 0-1,-1-1 0,1 1 0,0-1 0,-1 1 0,1-1 0,-4 2 0,-7 0-1,1-1 0,0 1 0,-1-2 0,0 0 0,1-1 0,-1 0 0,-23-2 0,14 1 0,8 0-17,0-1 1,1 0-1,-17-3 0,28 3-19,-1 0-1,1 0 1,-1 0 0,1 0-1,0 0 1,0-1 0,0 1-1,-1-1 1,1 0-1,1 0 1,-1 0 0,0 0-1,0 0 1,1-1-1,-1 0 1,1 1 0,0-1-1,-3-4 1,4 4-157,0 0 1,0 0 0,1 0-1,-1 0 1,0 0-1,1 0 1,0 0-1,0-5 1,0 8 184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519 170 24215,'0'0'4853,"-34"-26"-4485,34 26-368,-148-106 181,138 100-166,0 1-1,0 0 0,0 1 0,-1 0 1,0 1-1,0 0 0,0 0 0,0 1 1,0 1-1,0 0 0,-1 0 0,-18 2 1,4 0 24,2-1-7,15-1-27,1 1 0,-1 0 0,1 0 0,-1 1 0,1 0 0,-17 5-1,22-5-6,1 1 0,-1-1 0,1 1-1,-1 0 1,1-1 0,0 1 0,0 0-1,0 1 1,0-1 0,0 0 0,0 0-1,0 1 1,1-1 0,0 1 0,-1 0-1,1-1 1,0 1 0,0 0 0,0 0-1,1-1 1,-1 1 0,0 0 0,1 0-1,0 4 1,-1 2-3,1 1 0,0-1 0,1 0 0,0 0 0,0 1 0,1-1 0,0 0 0,0 0 0,1-1-1,1 1 1,7 14 0,5 5 15,1-2-1,24 29 1,7 10 17,-20-22-18,-2 1 1,-2 1-1,31 79 0,-52-114-10,0 1 0,0-1 0,2 22-1,-5-30 2,1 0-1,-1-1 0,0 1 0,0 0 0,0-1 1,0 1-1,0 0 0,0-1 0,-1 1 0,1 0 0,0 0 1,-1-1-1,1 1 0,-1-1 0,0 1 0,0-1 0,1 1 1,-1-1-1,0 1 0,0-1 0,0 0 0,-1 1 1,1-1-1,0 0 0,0 0 0,-1 0 0,1 0 0,-1 0 1,1 0-1,0 0 0,-1 0 0,-2 0 0,-12 2 7,0 0 0,0-2 0,0 0-1,0 0 1,-1-2 0,1 0 0,0 0 0,0-2-1,0 0 1,1-1 0,-19-7 0,29 8-7,0 0 1,0 0 0,0-1 0,1 1-1,-1-1 1,1-1 0,0 1-1,0-1 1,1 1 0,-1-1 0,1 0-1,0 0 1,0-1 0,1 1-1,-1 0 1,1-1 0,0 0 0,1 1-1,-1-1 1,1 0 0,0 0-1,1 0 1,0 0 0,0 0 0,0 0-1,0 0 1,1 0 0,0 0-1,0 1 1,1-1 0,-1 0 0,1 0-1,1 1 1,-1 0 0,1-1 0,0 1-1,5-7 1,4-3-34,0 1 1,0 1-1,1 0 1,1 0-1,0 2 1,20-13-1,6-1-265,56-27 0,-58 35-252,0 1 1,1 2-1,1 1 0,80-14 1,-82 22 1619,53 1 1005,-90 6-1866,54 103 294,6 13-328,-54-104-332,-1 2 0,-1-1 0,-1 1 0,0-1 0,3 32 0,-6-27-1892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6:13:00.604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911 10229 486 0,'0'0'108'16,"0"0"-56"-16,0 0-27 15,0 0-5-15,0 0-12 0,0 0 10 16,0 0 27-16,0 0-20 16,-7-14-13-16,5 14-4 15,-1 0-2-15,3 0 1 16,0 0-1-16,0 0 2 15,0 0-2-15,0 0 0 16,0 0 0-16,0 0 0 16,0 0-2-16,0 0 3 15,0 0-1-15,0 0-1 16,0 0-2-16,0 0 0 16,0 0-1-16,0 0 1 15,0 0-3-15,19 0 0 16,0 0 0-16,-1-3 1 0,-5 3-1 15,-10 0-1-15,-3 14-51 16</inkml:trace>
  <inkml:trace contextRef="#ctx0" brushRef="#br0" timeOffset="80817.38">20324 6956 234 0,'0'0'212'0,"0"0"-107"15,0 0-48-15,0 0-9 0,0 0-19 16,0 0-15 0,0-34-1-16,4 28-4 15,1 0-1-15,-1 0-8 0,8 0-8 16,-1 2-84-16,-1 0-29 16</inkml:trace>
  <inkml:trace contextRef="#ctx0" brushRef="#br0" timeOffset="-20558.39">15884 10931 504 0,'0'0'97'0,"0"0"-78"16,0 0-19-16,0 0 92 16,0 0-54-16,0 0-16 0,0 0-4 15,0 0-6-15,-16-14-3 16,11 11 6-16,3 1-3 15,0 2-6-15,2 0-1 16,0 0 0-16,0 0-1 16,0 0-4-16,0 0 0 15,0 0 2-15,0 0-1 16,0 0 1-16,0 0-1 16,0 0 2-16,0 0-1 15,0 0 0-15,0 0-2 16,0 0 1-16,0 0 0 15,0 0-1-15,0 0-1 16,0 0 1-16,0 0 0 16,0 0 0-16,0 0-1 15,0 14 1-15,0 9-1 16,0 0 1-16,4 4 0 0,1-1 1 16,-1-3-1-16,1 0 0 15,2-3 1-15,-5-4-1 16,0-1 1-16,0 0-1 15,0-3 0-15,3-2 0 16,-3-1 0-16,0-5 0 16,-2 3 0-16,0-5 0 15,0-2 0-15,0 0 1 16,0 0 1-16,0 0 1 16,0-9-3-16,-13-6-51 15</inkml:trace>
  <inkml:trace contextRef="#ctx0" brushRef="#br0" timeOffset="-9979.38">20638 6702 451 0,'0'0'163'0,"0"0"-109"16,0 0-7-16,0 0-18 16,0 0-6-16,0 0-4 15,0 0-10-15,-4-23 1 0,4 19-4 16,0 4-1-16,0 0 0 15,0 0-1-15,0 0 1 16,0-2-3-16,0 1 1 16,0-2 0-16,0 1-2 15,0 2-1-15,0-1 2 16,0 1 0-16,0-3 1 16,0 1-2-16,0 0 2 15,0-2 1-15,0 4-3 16,0-2-1-16,0 0 1 0,0 2-2 15,-2 0 1-15,2 0-2 16,0 0 1 0,0 0-1-16,0 0 0 0,0 0 0 15,-3 0 2-15,3 0-1 16,0 0-1-16,0 0 1 16,0 8-1-16,0 8 1 15,0 2 1-15,3 8-1 16,5 0 1-16,-1 1 0 15,0-2 1-15,0-3-1 16,-3-1 0-16,0-1 0 16,-2-4 0-16,3-2 0 15,-3-4 1-15,1-4-1 16,-1-2 0-16,0-3 0 16,-2-1 1-16,0 0 0 0,0 0 0 15,0 0-1 1,0 0 3-16,0 0-2 0,0 0-1 15,2 2 0-15,3 13-1 16,1 5-3-16,1-2-121 16</inkml:trace>
  <inkml:trace contextRef="#ctx0" brushRef="#br1" timeOffset="-16017.86">21901 8912 407 0,'0'0'445'0,"0"0"-442"0,0 0 0 16,0 0-3-16,0 0 0 16,0 0-9-16,19-59-270 15</inkml:trace>
  <inkml:trace contextRef="#ctx0" brushRef="#br1" timeOffset="892.01">16628 9493 276 0,'0'0'338'0,"0"0"-276"0,0 0-21 16,0 0-14-1,0 0-24-15,0 0 6 0,0 0 33 16,0-8-11-16,0 5-18 15,0 3-6-15,0 0-1 16,0 0-1-16,0 0 0 16,0-1 1-16,0 1-3 15,0 0-2-15,0 0 0 16,0 0 0-16,0 0 0 16,0 0-1-16,2 0 1 15,11 0-1-15,-1 1 0 16,0 14-1-16,2-1 1 15,-1 1 0-15,3 6 0 16,2-3 0-16,2 4 0 0,7 2 1 16,2-4 0-16,6 0-1 15,1-6 0-15,-3-4 0 16,-4 0 1-16,-4-2-1 16,-8 0 0-16,-5 0 1 15,-3-2-1-15,-3 3 0 16,-2-2-3-16,2 4-62 15</inkml:trace>
  <inkml:trace contextRef="#ctx0" brushRef="#br1" timeOffset="1692.93">17082 9454 255 0,'0'0'362'0,"0"0"-328"15,0 0-7-15,0 0 19 16,0 0-14-16,0 0 0 15,0-26-11-15,0 26-7 16,0 0-5-16,0 0-4 16,0 0-2-16,0 0 0 15,0 0 1-15,-2 0-2 16,-3 0 1-16,5 0 3 0,-2 0 1 16,2 0-2-16,0 0 0 15,0 0-2-15,0 0-1 16,0 0 0-16,0 0 0 15,0 0-1-15,0 0-1 16,0 0 1-16,0 0-1 16,-2 0 1-16,-1-2-1 15,-1 1 0-15,0-3 0 16,2 1 0-16,0 2 1 16,-1 1-1-16,-1-3-1 15,4 3 1-15,-2 0 0 16,-1 0 0-16,1 0 1 0,-3 0-1 15,-1 0 0 1,-3 0 0-16,-3 7 0 0,-3 7 0 16,-5 4 0-16,-7 8 0 15,-6 6 1-15,-1 0-1 16,3-1 0-16,4-2-1 16,3-1 1-16,4-2 0 15,2-1 0-15,5 5 0 16,-3 1 0-16,5 5-1 15,3 3 1-15,-6-1 0 16,1-4 1-16,-3-6-1 16,3-8-11-16,6-7-62 15</inkml:trace>
  <inkml:trace contextRef="#ctx0" brushRef="#br1" timeOffset="2841.98">19194 9561 213 0,'0'0'365'0,"0"0"-329"15,0 0-1-15,0 0 13 16,0 0-1-16,0 0-12 16,-35-18-3-16,35 18-17 15,0 0-2-15,0 0-5 16,0 0-1-16,0 0-3 15,0 0 0-15,0 0 3 0,0 0-2 16,0 0-1-16,0 0-3 16,8 0 0-16,15 0 0 15,6 10-1-15,4 6 0 16,5 2 0-16,3 4 0 16,-2-2 0-16,3 2 0 15,-1-2 1-15,-3-4-1 16,-1 0 0-16,3-4 0 15,-1-3 1-15,-1-2-1 16,-7-3 0-16,-9 0 1 16,-13-1-1-16,-5-2 0 15,-4-1 1-15,0 0 0 16,0 0-1-16,0 0-3 16,-4 0-55-16</inkml:trace>
  <inkml:trace contextRef="#ctx0" brushRef="#br1" timeOffset="3325.29">19607 9481 581 0,'0'0'116'15,"0"0"-63"-15,0 0-20 16,0 0-7-16,0 0-10 16,0 0-8-16,-2-9-1 15,0 9-1-15,-4 0-5 16,2 0 0-16,-7 4 0 16,-3 13-1-16,-5 5 1 0,-12 7-1 15,-7 9 1-15,-14 9 1 16,-3 0-1-16,-1 1 0 15,5-9 0-15,10-6 1 16,10-10-2-16,4-5 1 16,8-4 0-16,1-2-1 15,7-1 0-15,9-5-20 16</inkml:trace>
  <inkml:trace contextRef="#ctx0" brushRef="#br1" timeOffset="23825.23">19183 8174 111 0,'0'0'137'0,"0"0"-38"16,0 0 10-16,0 0-48 16,0 0-39-16,0 0-3 15,0 0 1-15,42-27-7 16,-40 27-13-16,1-2 7 0,-3 2-4 16,0-2 7-16,0 2 2 15,0 0 16-15,0 0-23 16,0 0-5-16,0 0 15 15,0 0-5-15,0 0-10 16,0 0 0-16,0 0 0 16,-3 4 0-16,-1-2 0 15,2 0-8-15,0 0 8 16,-3 0 0-16,-1 2 0 16,-4 0 0-16,2 2 0 15,-1 1 0-15,3 2 0 16,-2-1 0-16,4-4 0 0,2 0 0 15,2-4 0 1,0 0 0-16,0 0-2 0,0 0-9 16,8 0-22-16,0 0-318 15</inkml:trace>
  <inkml:trace contextRef="#ctx0" brushRef="#br1" timeOffset="25189.78">19107 8263 126 0,'0'0'221'16,"0"0"-144"-16,0 0-30 15,0 0 21-15,0 0-16 16,0 0-8-16,-4 5-13 0,4-5-12 15,0 0-7-15,0 0 6 16,0 0-14-16,0 0 3 16,0 0 27-16,2 0-13 15,5-5-5-15,0-2-9 16,-1 0-4-16,3 0 0 16,5-2 4-16,1-2-4 15,7-2-3-15,3 1 1 16,2-4 0-16,-1 3-1 15,6-4 0-15,-4 1 1 16,-1 3-1-16,-2 0 0 16,-5 3 0-16,-5 2 2 15,-3 2-2-15,1 0 0 0,-2 1 0 16,3-6 0-16,6 3 1 16,-1-6-1-16,4-1 0 15,-3 2 0-15,0 1 2 16,-4 2-1-16,-5 4-1 15,-1-2 1-15,0 2 2 16,-4 0 0-16,1 4-2 16,-5 0-1-16,0 2 1 15,-2 0-1-15,0 0 0 16,2 0 0-16,6-3 1 16,-2-1-1-16,3 0 0 15,2-3 3-15,-2 0 2 16,2-1-3-16,-2 1-1 0,0 3 0 15,-6 1-1-15,1 3 1 16,-2-1-1-16,4-5 1 16,6-1-1-16,-1 1 0 15,0-2 0-15,-2 3 0 16,-2-2 2-16,4 0-2 16,-3-2 1-16,2 4 1 15,-4-1-2-15,1 3 0 16,-3 2 1-16,4-1-1 15,0-3 0-15,3 1 0 16,-2 0 0-16,2-2 0 16,2 0 1-16,-3-2-1 15,1 4 0-15,-7-1 2 0,0 3 1 16,-1-2 2-16,3-3-3 16,-1 3 0-16,2 0-1 15,-3 0-1-15,0 4 1 16,3-6 0-16,5-2 0 15,-4 1-1-15,5-3 1 16,-3 1 0-16,-4 5-1 16,1-2 0-16,-3 4 1 15,-4 0-1-15,2 0 0 16,-2 2 0-16,2 0 0 16,-2 0 0-16,0 0 0 15,4 0 0-15,-4 0 1 16,0 0-1-16,0-2 0 0,0 2 1 15,0 0 1 1,0 0-1-16,2 0 0 0,-2 0-1 16,0 0 2-16,0 0 0 15,0 0-2-15,0 0 1 16,0-3-1-16,0 3 1 16,2 0-1-16,-2 0 0 15,0 0 1-15,0 0-1 16,0 0 1-16,0 0-1 15,0 0 0-15,0 0 1 16,0 0-1-16,0-2 0 16,0 1 0-16,6-5 0 15,1-2 0-15,-1 2 0 16,-4 2 1-16,1-2-1 0,0 2 1 16,1-2 0-16,0-1 0 15,1 5-1-15,-3 1 0 16,-2 1 0-16,0 0 0 15,0 0 0-15,0 0 0 16,0-3 0-16,0 3-9 16,0-1-28-16,-13 1-103 15</inkml:trace>
  <inkml:trace contextRef="#ctx0" brushRef="#br1" timeOffset="28622.85">26096 7167 816 0,'0'0'21'16,"0"0"-11"-16,0 0 13 16,0 0-6-16,0 0-10 15,0 0-1-15,0 0-3 16,-21-25-1-16,17 42-2 15,-4 24-2-15,-3 26 2 16,-5 25 0-16,3 8 0 16,0 2 0-16,2-3 1 15,0-9-1-15,-1-2 0 16,3-8 0-16,-1-7 0 16,1-7-1-16,2-12-11 15,4-10-63-15</inkml:trace>
  <inkml:trace contextRef="#ctx0" brushRef="#br1" timeOffset="29173.32">25934 7135 471 0,'0'0'347'16,"0"0"-339"-16,0 0-4 16,0 0-1-16,0 0 4 0,0 0 0 15,110-58 0-15,-60 58-1 16,4 27-4-16,4 26 1 16,-6 19 0-16,-4 8-2 15,-8 0 1-15,-6-8 1 16,-6-11-2-16,-7-17 0 15,-5-14-1-15,-5-16 0 16,-5-8 2-16,-4-6-2 16,0 0 2-16,0 0 0 15,2-20 9-15,2-15 2 16,-2-16-11-16,9-10-1 16,6-10-1-16,7-16 1 0,12-4 1 15,4 1-1-15,1 16-1 16,-3 22 1-16,-9 24-1 15,-13 18 0-15,-9 10 0 16,-3 0 0-16,8 15-1 16,6 24-1-16,4 15 2 15,3 14 0-15,-2 7 0 16,-6 5 0-16,0 0 0 16,-4-6 1-16,1-3-1 15,-8-7 0-15,4 0 0 16,-5-4 1-16,-3-1-1 15,-2-5 0-15,-2-10 0 16,0-13-11-16,9-12-42 16,13-19-145-16</inkml:trace>
  <inkml:trace contextRef="#ctx0" brushRef="#br1" timeOffset="29722.47">27293 7225 818 0,'0'0'24'15,"0"0"-17"-15,0 0 5 0,0 0 10 16,0 0-14-16,0 0-8 15,108-83 3-15,-40 58-1 16,-1 2-2-16,-5 7 0 16,-14 6 0-16,-19 3 0 15,-12 7-1-15,-11 7-1 16,-6 29 0-16,-12 17 2 16,-49 15 0-16,-26 12 1 15,-2 1 2-15,14-12-3 16,30-17 0-16,27-13 0 15,14-16-1-15,4-4 1 16,0-7 0-16,11-2 0 16,20-2 0-16,9-2 2 0,16-2 0 15,8 1 0 1,3 8-1-16,1 11 0 0,-11 10-1 16,-10 9 0-16,-9 9 0 15,-16-1 0-15,-13-2 0 16,-9-7 0-16,0-8 1 15,-11-6 2-15,-29-2 9 16,-28-2-3-16,-27 5-2 16,-26 2-3-16,-8 1-3 15,0-5-1-15,18-10-1 16,21-9-3-16,28-8-39 16</inkml:trace>
  <inkml:trace contextRef="#ctx0" brushRef="#br1" timeOffset="30772.42">16663 6613 871 0,'0'0'5'16,"0"0"-3"-16,0 0 4 15,0 0 2-15,0 0-4 16,0 0-3-16,-13-38-1 15,13 76-2-15,0 28 1 16,9 30 1-16,6 15 0 0,1 2 1 16,-5-8-1-1,-2-9 0-15,-4-8 1 0,-1-7-1 16,-2-11 0-16,-2-6 1 16,0-7-1-16,-6-11-1 15,-19-10-31-15,0-10-63 16</inkml:trace>
  <inkml:trace contextRef="#ctx0" brushRef="#br1" timeOffset="31322.97">16559 6763 818 0,'0'0'15'0,"0"0"-14"16,0 0 14-16,0 0-6 16,19-108 2-16,4 84-5 15,4 0-1-15,2 6-2 16,4 7 0-16,3 6-3 16,9 5 1-16,1 24-1 15,5 34-4-15,5 26 4 16,-7 15 0-16,-6-1 0 15,-12-10 1-15,-10-21 1 16,-4-20 0-16,-9-22-2 16,-1-13 0-16,-3-10 1 15,1-2 1-15,-5 0-1 0,2 0 3 16,3 0 11-16,-1-18-2 16,9-21-5-16,5-20-7 15,7-18-1-15,6-11 1 16,5-11-1-16,6 1 0 15,3 4 0-15,5 6 0 16,0 21 0-16,-10 24 0 16,-7 27-1-16,-2 16-1 15,-2 40 0-15,2 27 0 16,0 24 2-16,-6 11 0 16,-7 3 0-16,-3-5 0 0,-1-12 0 15,-1-13 1-15,0-6-1 16,1-5 0-16,-3 1 1 15,-5 3-1-15,-2 2 0 16,-4 4 0-16,-4-4 0 16,-17-7-5-16,-2-21-25 15,13-26-70-15</inkml:trace>
  <inkml:trace contextRef="#ctx0" brushRef="#br1" timeOffset="32105.33">18105 6505 821 0,'0'0'9'16,"0"0"-2"-16,0 0 2 16,-7-111 10-16,16 80-11 15,11 2 0-15,2 5-4 16,5 6-2-16,0 6 0 16,-3 2-2-16,1 4 2 15,-1 3-2-15,1 3 0 16,-1 0 0-16,1 11-2 15,-8 15 1-15,-5 12 0 16,-12 11-2-16,0 5 3 16,-25 5 1-16,-10-2 0 0,2-13 1 15,10-15-2 1,10-16 0-16,11-7 3 0,-1-4-3 16,3 2 0-16,0-4 0 15,0 2 0-15,0-2 0 16,0 0 0-16,0 0-2 15,5 0 2-15,8 0 0 16,10 0 2-16,1 0-2 16,2 0 0-16,-1 0 0 15,-7 8 0-15,-1 4 0 16,-7-2 0-16,-6-2 0 16,-2-2 0-16,-2-3 0 0,0-2 0 15,0-1 0 1,0 0 0-16,0 0 3 0,0 0-1 15,0 0 0-15,0 0 0 16,0 0 2-16,0 0-1 16,0 0 1-16,0 0 0 15,0 0-3-15,0 0 0 16,0 0-1-16,-4 0-3 16,-14 0-32-16,1 0-147 15</inkml:trace>
  <inkml:trace contextRef="#ctx0" brushRef="#br1" timeOffset="32772.53">18114 6561 269 0,'0'0'231'0,"0"0"-111"0,0 0-11 16,0 0-36-16,0 0-31 15,0 0-23-15,-23-48-12 16,35 33 3-16,3 2-5 16,1 0-3-16,-5 6 0 15,0 1 0-15,0-3 1 16,0 3-1-16,9-6-1 16,9 1 0-16,9-3-1 15,7-1 0-15,6 4 1 16,-2 2 0-16,-7 9-1 15,-11 0 0-15,-17 14-2 16,-9 25-1-16,-5 13-1 16,-3 13 4-16,-23 12 0 0,-14 6 4 15,-5 3-3-15,3-7 2 16,1-10-2-16,12-15-1 16,9-14 1-16,7-14-1 15,6-5 0-15,5-4 0 16,0-2 0-16,2-4 0 15,0 0 0-15,0-7 0 16,0-1-1-16,0-3 1 16,0 0 1-16,6 0 4 15,37-10 5-15,26-15-2 16,29-12-5-16,8-1-1 16,-5 2-1-16,-17 5-1 0,-12 0 0 15,-16-1 0 1,-7-3 0-16,-4 10-13 0,-12 3-63 15</inkml:trace>
  <inkml:trace contextRef="#ctx0" brushRef="#br1" timeOffset="47885.6">16659 7907 588 0,'0'0'145'15,"0"0"-116"-15,0 0-17 16,0 0 3-16,0 0 2 16,0 0 3-16,0 0-5 15,-79 0-2-15,75 0-3 16,0 0-3-16,2 0-2 0,2 0-1 15,0 0-1-15,0 0 0 16,0 0 0-16,0 0 1 16,22-10-1-16,27-9 1 15,31-6-2-15,27-8-1 16,21-1 0-16,9-3-1 16,13-2 1-16,3-1 0 15,3-2-1-15,-6 2 1 16,-13-1-1-16,-18 5 0 15,-26 4 1-15,-19 5-1 16,-17 4-2-16,-12 5 2 16,-5 0 1-16,-6 0 0 0,-10 4-1 15,-3 6 1-15,-10 2-1 16,-7 4 0-16,-4 2 0 16,0 0 0-16,0 0-3 15,-13 0-16-15,-25 8-70 16</inkml:trace>
  <inkml:trace contextRef="#ctx0" brushRef="#br1" timeOffset="48302.18">16632 8065 627 0,'0'0'27'16,"0"0"-8"-16,0 0 1 15,0 0-7-15,0 0-13 16,0 0 0-16,-6 2 63 16,16-2-6-16,33-18-25 15,22-10-21-15,30-11-6 16,28-5 1-16,24-3-3 15,22-8 1-15,12 1 0 16,2 4-4-16,-15 0 0 16,-20 6 3-16,-26 6-2 15,-24 4 0-15,-24 3 2 0,-16 9-1 16,-20 6 1-16,-11 7-2 16,-12 4 0-16,-11 3-1 15,-4 2 0-15,0 0 0 16,0 0-1-16,0 0-2 15,-25 0-13-15,-17 12 0 16,-20 14-20-16,-9 7-138 16</inkml:trace>
  <inkml:trace contextRef="#ctx0" brushRef="#br1" timeOffset="48719.27">16599 8017 620 0,'0'0'73'16,"0"0"-42"-16,0 0-15 15,0 0-8-15,0 0 13 16,0 0 9-16,108-16-7 15,-16-10-9-15,22-8-1 16,22-7-6-16,16-3 0 16,10-4-3-16,11-3 0 0,4 4 0 15,-10-2-3 1,-18 7 2-16,-29 5-2 0,-29 5 1 16,-26 6 0-16,-20 5 3 15,-20 10 3-15,-12 2-2 16,-7 7-1-16,-6 0 1 15,0 2-2-15,0 0-2 16,0 0-1-16,0 0-1 16,0 0-1-16,0 0-2 15,-6 0-5-15,-19 0-33 16,-13 13-27-16,-18 8-636 16</inkml:trace>
  <inkml:trace contextRef="#ctx0" brushRef="#br1" timeOffset="54233.94">25707 8532 629 0,'0'0'58'16,"0"0"-16"-16,0 0-27 16,0 0-5-16,0 0-1 0,0 0 1 15,-14 0 9-15,14 0-2 16,0 0-4-16,0 0-8 16,0 0 0-16,0 0-2 15,0 0 1-15,0 0-1 16,0 0 1-16,0 0-3 15,0 0 2-15,0 0-2 16,0 0 1-16,0 0-2 16,0 0 0-16,0 0 5 15,5 0 2-15,29-6 1 16,28-4 2-16,30-6-5 16,23-4-2-16,17-3 0 15,8-2-1-15,7-1-1 16,5 0-1-16,-1 0 2 0,1 0-2 15,-10 4 2-15,-17 4-1 16,-22 5 0-16,-30 7 2 16,-26 6 1-16,-14 0 0 15,-11 0-2-15,-8 0 0 16,-3 0-1-16,-7 0 0 16,-2 0 1-16,-2 0 1 15,0 0-1-15,0 0 1 16,0 0 1-16,0 0-1 15,0 0-1-15,0 0-1 16,0 0-1-16,0 0 0 16,0 0 0-16,0 0 0 15,0 0 0-15,0 0 0 0,0 0-1 16,0 0 0-16,-2 0-7 16,-7 0-16-16,-22 0-77 15</inkml:trace>
  <inkml:trace contextRef="#ctx0" brushRef="#br1" timeOffset="59633.47">14986 7164 462 0,'0'0'136'0,"0"0"-99"16,0 0 4-16,0 0-11 15,0 0 4-15,0 0-8 16,0 0-5-16,-12 0-6 15,12 0-3-15,-2 0-1 16,2 0-4-16,0 0-1 16,0 0-2-16,0 0 0 0,0 0-3 15,0 0 1-15,0 0 0 16,0 0-1-16,0 0 1 16,0 0-1-16,0 0-1 15,0 8-1-15,6 23 1 16,17 15 0-16,6 10 0 15,4 11 0-15,3 4 1 16,1-4-1-16,2-10 1 16,-3-6 1-16,-3-13-2 15,-4-8 0-15,-4-9 0 16,-6-2 1-16,-3-7 0 16,-5-3 0-16,-7-6 0 15,2 0-1-15,-4-3 2 16,-2 0-2-16,0 0 2 0,0 0 1 15,0 0-1-15,0 0 2 16,0 0 0-16,0 0 1 16,0 0 2-16,2 0-2 15,2 0 1-15,3 0-2 16,17-23 0-16,25-21 0 16,31-26 1-16,30-22-4 15,9-13 0-15,4-11-1 16,-3-6 1-16,-8-10 1 15,-5-1-2-15,-14 14 0 16,-19 25 0-16,-20 34 0 16,-30 30 0-16,-12 18 0 15,-10 12 0-15,-2 0 1 0,0 0-1 16,0 0 0 0,0 0 1-16,0 0 0 0,0 0-1 15,0 0 0-15,0 0 0 16,0 0 0-16,0 0 0 15,0 0 0-15,0 0 0 16,0 0 0-16,0 0 0 16,0 0 0-16,0 0 0 15,0 0 0-15,0 0 0 16,0 0 0-16,0 0 0 0,0 0 0 16,0 0 0-1,0 0-2-15,0 30-23 0,-18 28-16 16,-22 19-131-16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0 25496,'0'0'2114,"66"165"-1954,-66-97 32,-4 6-95,-32-6 31,-10-15-64,10-15-64,10-29-929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29180,'0'0'160,"62"162"-10026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96 182 26425,'0'0'710,"1"29"-614,7 93 150,-7-112-188,-1-1 0,2 0 0,-1 1 0,1-1 0,1 0 0,-1 0 0,1 0 0,1 0 0,0 0 0,0-1 0,1 1 0,0-1 0,0 0 0,9 8 0,-8-10-7,1-1 1,-1 0-1,1-1 1,1 1-1,-1-2 1,1 1-1,-1-1 1,1 0-1,0 0 1,0-1-1,0 0 1,0 0-1,17 0 0,3 1 10,0-1 0,0-1 0,0-1 0,30-5 0,-54 4-46,1 0 0,-1 0 0,0-1 0,0 0 0,0 0 0,0 0 0,0 0 0,0 0 1,0-1-1,-1 0 0,1 0 0,-1 0 0,1 0 0,-1 0 0,-1-1 0,1 1 0,0-1 0,-1 0 0,1 0 1,-1 0-1,0 0 0,-1 0 0,1 0 0,-1-1 0,0 1 0,2-8 0,-1-5 43,0-1-1,-1 1 1,-1-1-1,0 1 1,-5-29-1,3 31-48,-2 0 0,0 0 0,-1 0 0,0 0-1,-1 1 1,-1 0 0,0 0 0,-1 0-1,0 1 1,-1 0 0,-1 1 0,-21-22 0,20 24-17,1 0 1,-1 1 0,-1 0 0,0 1-1,0 1 1,-1 0 0,0 0 0,0 1-1,0 1 1,-1 0 0,0 1 0,0 0-1,0 1 1,-19-1 0,18 3-39,-1 1 1,0 1-1,0 0 1,0 1-1,-17 5 1,26-6-46,1 1 0,0 0 0,0 0-1,0 1 1,0 0 0,0 0 0,0 0 0,1 1 0,0 0 0,0 0 0,0 0 0,0 1 0,0-1 0,-5 9 0,7-8-283,1 0-1,-1 0 1,1 0 0,0 0-1,1 0 1,-1 0-1,0 9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26937,'0'0'1330,"28"1"-1037,-8 0-231,-1 0-1,0 2 1,38 9-1,-54-11-48,0 1 1,0-1-1,0 1 1,0 0-1,0 0 0,-1 0 1,1 0-1,-1 0 1,1 1-1,-1-1 0,0 1 1,0-1-1,0 1 1,0 0-1,0 0 1,-1 0-1,3 6 0,-1 2 44,0-1-1,-1 1 0,2 20 0,-2-15 1,2 28 118,-2 58-1,0 20-26,1-110-122,3-10 35,7-20 44,22-51-43,50-72 1,-62 108-48,1 0 1,2 2-1,59-55 1,-80 81-12,0 1 0,1 0 0,0 1 0,0-1 0,0 1 0,0 0 0,0 1 0,1-1 0,7-1 0,-11 3-3,1 1 0,-1-1 0,1 1 0,-1 0 1,1 0-1,-1 0 0,1 0 0,-1 0 0,1 1 1,-1 0-1,0-1 0,1 1 0,-1 1 0,0-1 1,0 0-1,1 1 0,-1 0 0,0-1 0,4 5 1,-1 0-4,-1 0 1,1 0 0,-1 1 0,0 0 0,-1 0 0,0 1 0,0-1-1,-1 1 1,0 0 0,0 0 0,0 0 0,-1 0 0,1 10 0,2 11-5,-2 1 1,-1 41 0,-2-64 5,-1 50-75,3 0 0,12 73 0,-11-113-85,1 1-1,1 0 0,1-1 1,0 0-1,1 0 1,1-1-1,0 1 1,2-2-1,0 1 0,0-2 1,17 19-1,31 20-4830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 25592,'0'0'2755,"16"-32"-2755,-16 55-128,0 12 128,0 10 0,0 2 32,0-9 0,0 0 32,0-2-64,-19-1 0,-27-14-1474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93 17873,'0'0'9593,"-1"-19"-9145,1-3-421,-1-27 256,0 47-221,0 8-22,-2 38-67,-1 94 87,5 0 1,22 159-1,-5-130-249,-3 201-1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20948,'0'0'6790,"167"-65"-6566,-88 42-63,6 2 31,0 6-128,0 4 0,4 2-64,-11 9-32,-16 0-64,-22 0-961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23638,'0'0'3716,"167"0"-3364,-92 0 1,4 0-161,6 0-128,0 6-32,0-3-32,0 3-64,-9 3-225,-21-9-20658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20788,'0'0'4996,"46"9"-4035,9-6-160,20 0-449,14-3-223,16 3-97,26 0 0,19 3-32,17 2-193,-3-5-6693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25016,'0'0'2402,"89"0"-2274,-7 0 64,9-3-160,11-6-32,-4 0-32,-19 9-704,-17 0-15536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25496,'0'0'1281,"163"44"-1185,-48-44 65,16 0-161,6 0-3396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5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19667,'0'0'8039,"20"171"-8007,-13-83 128,-4 24 1,-3 18 31,0 0-64,0-7-32,0-17-96,0-17 64,0-27-64,0-18 32,0-20-32,0-13-769,13-11-4067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35 24631,'0'0'3775,"0"-8"-3642,0-19-37,1 278-44,-5 378 152,-12-412-177,14-201-566,-7-13-2056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93 21332,'0'0'4602,"2"2"-4517,1 3 9,1 1 0,-1-1-1,1-1 1,0 1 0,1-1-1,-1 1 1,1-1 0,0-1-1,0 1 1,0-1 0,0 1 0,1-2-1,-1 1 1,1 0 0,0-1-1,0 0 1,-1-1 0,1 1-1,8 0 1,13 3 37,31 5 54,100 31 1,-140-35-188,-1 0 1,-1 2-1,1 0 1,-1 1-1,-1 1 1,0 0 0,0 1-1,-1 1 1,0 0-1,12 15 1,-22-23 10,-1 0-1,0 1 1,0-1 0,0 1 0,0-1 0,-1 1-1,0 0 1,0 0 0,0 0 0,-1 0 0,1 0-1,-1 0 1,0 0 0,-1 1 0,1-1 0,-1 7-1,0-11 136,13 2 978,-13-1-1133,0-1-5,4 17-22,30 29 65,-30-33 83,-3-15-8,3-7-122,19-35 43,1-1-30,1 2-1,31-41 0,-19 39 3,3 1 0,1 2-1,2 2 1,52-37 0,-84 71-1,-10 5 8,0-1 0,1 1 0,-1-1 0,0 1 0,0-1 0,0 1 0,0-1-1,1 0 1,-1 0 0,0 0 0,0 0 0,0 1 0,-1-1 0,1 0 0,0-1-1,1 0 1,-2-1-7,0 3 10,2-26 53,-1 25-56,1 6-14,7 45-86,-6-30 74,28 146 1,22 138 24,-46-222-1,-5 128 0,-5-137 0,4-1 0,14 94 0,-15-162 0,9 38 0,-8-40 0,-1 0 0,1 0 0,0 0 0,0 0 0,0 0 0,0 0 0,0 0 0,0 0 0,0-1 0,1 1 0,-1 0 0,1-1 0,-1 1 0,1-1 0,0 1 0,1 0 0,-3-2-52,1 0-1,-1 0 1,0 0-1,0 1 1,0-1-1,1 0 1,-1 0-1,0 0 1,0 0-1,1 0 1,-1 0-1,0 0 1,0 0-1,1 0 1,-1 0-1,0 0 1,0-1-1,0 1 1,1 0-1,-1 0 1,0 0-1,0 0 1,1 0-1,-1 0 1,0 0-1,0-1 1,0 1-1,0 0 1,1 0-1,-1 0 1,0 0-1,0-1 1,0 1-1,0 0 1,0 0-1,0 0 1,1-1-1,-1 1 1,0 0-1,0 0 1,0 0-1,0-1 1,0 1-1,0 0 1,0 0-1,0-1 1,0 1-1,0 0 1,0 0-1,0 0 1,0-1-1,0 1 1,0 0-1,0 0 1,0-1-1,0 1 1,-1 0-1,1 0 1,0 0-1,0-1 1,0-11-9083,0-8-6010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523 22 24727,'0'0'2168,"-36"-4"-1901,-121-10-48,135 12-150,-1 1 1,0 1-1,0 1 1,0 0 0,0 2-1,-26 7 1,41-8-65,0 1 1,0 1-1,0-1 1,1 1 0,-1 0-1,1 1 1,0 0-1,0 0 1,1 1-1,-1-1 1,1 1 0,1 1-1,-1-1 1,1 1-1,0 0 1,-6 12-1,7-12-5,1 0 0,-1 0 0,2 0-1,-1 1 1,1-1 0,0 1-1,0 0 1,1-1 0,0 1 0,1 0-1,0 0 1,0 0 0,1-1 0,-1 1-1,2 0 1,-1 0 0,1-1-1,5 15 1,-1-13 1,1-1 0,-1 1 0,1-1 0,1-1 0,-1 1-1,1-1 1,1-1 0,-1 0 0,11 6 0,93 47 45,-101-54-37,107 48 39,67 33 6,-175-80-55,1 0 1,0 1 0,-1 0 0,15 16-1,-22-22 2,-1 1-1,0 0 0,0 1 0,-1-1 1,1 0-1,0 0 0,-1 1 0,1-1 0,-1 1 1,0-1-1,0 1 0,0 0 0,0 0 1,0-1-1,-1 1 0,1 0 0,-1 0 1,0 0-1,1 0 0,-1-1 0,-1 1 1,1 0-1,0 0 0,-1 0 0,1 0 1,-3 4-1,2-6 6,0 1 0,-1 0 0,1-1 0,-1 1 0,0-1 0,0 0 0,1 1 0,-1-1 0,0 0 0,0 0 0,0 0 0,0-1 1,0 1-1,0 0 0,0-1 0,0 1 0,-1-1 0,-3 1 0,-4 1 44,-38 6 95,0-2-1,0-2 0,-83-4 1,63-1-93,-8-2-228,19-12-705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 25848,'0'0'2878,"-1"-2"-2665,-2 1-85,2 7-103,1 13-33,23 106 35,-3-18 4,3 119 21,-16-127-14,26 125 0,-33-220-35,0-3-3,0 0 0,0-1 0,0 1 0,1 0-1,-1 0 1,0 0 0,0-1 0,0 1 0,1 0 0,-1 0 0,0-1-1,1 1 1,-1 0 0,0-1 0,1 1 0,-1 0 0,1-1-1,0 2 1,0-2-74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24119,'0'0'4292,"220"-71"-4036,-151 56-96,-4 1 0,-6 2-96,-3 3-64,-4 3 0,-3 0-32,-10 6-160,-6 0-2690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24439,'0'0'4132,"79"-6"-4004,-10 6-128,16-6 32,3 6-32,-3 0 0,-3 0-32,-20 0-993,-13 0-8135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21877,'0'0'4868,"-22"6"-4478,7 15 404,3-3-654,10-15-121,0-1 0,0 1 0,0 0 0,1-1 0,-1 1 0,1 0 0,-1 0 0,-1 6 0,1-3-3,-1-5 11,1128-7 1409,-1136 0-1527,-22 2-299,-56 2 1,87 2 357,-82 0-1783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12 23510,'0'0'4901,"-10"-3"-4773,52 0 96,30 3-64,26-6-128,14 6-32,-4 0 32,-7 0-32,-12 0 32,-11 0-32,-19 0-64,-20 0-640,-22 0-5542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25272,'0'0'2915,"0"26"-2883,13 21 32,10 21 32,0 6 0,-7-1-32,-6 4 0,0-9 0,-1-15-32,-2-3-32,3-6 0,-4 3-32,-2-12-4228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21172,'0'0'6241,"-2"-1"-6187,1 12-39,1 75 158,13 100 1,-5-118-182,-6-38-810,2 0 1,13 50-1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5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0 195 19667,'0'0'9358,"24"-8"-9273,-11 4-78,24-7 14,1 1 0,73-10 0,265-23 125,-291 29-512,-2-4 1,111-38-1,-177 49 93,-12 4-942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21 26681,'0'0'1730,"-17"-21"-1698,14 36-192,3 0-545,0 3-2754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17521,'0'0'9416,"46"0"-9031,0 0-161,0 0-64,-4 0-160,-12 0 0,-7 0 0,-4 0-32,-2 0 32,2 0-192,-6 0-1281,0 15-8809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17649,'0'0'9192,"16"0"-8871,10 0-129,7 0-128,6-6-64,0-5 0,-3 8-1826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24055,'0'0'3011,"0"8"-2632,2 16-174,1 0 0,1 0 0,9 28 0,4 28-27,29 304 201,-45-370-1169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65 12300,'0'0'13388,"-4"1"-12635,-6 4-20,32-5-436,-16 0-323,407-23 482,-146 3-363,-107 11-57,303-9-56,-456 19-356,-6 1-154,-15 5-3080,-50 12-10851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14798,'0'0'6903,"-9"0"-860,14 1-6035,0 0 1,0 1 0,0-1-1,-1 1 1,1 0 0,-1 0-1,1 1 1,-1-1 0,6 5 0,38 34 32,-33-27-25,153 155 12,-5-3 16,-132-138-37,2-1 1,0-2-1,54 31 0,-72-48-9,1-1-1,-1-1 1,1 0-1,1-1 1,-1-1 0,0 0-1,1-2 1,0 0-1,0 0 1,26-2-1,28 0 1658,-71 2-1663,-1-1-1,1 1 1,-1-1 0,1 1-1,-1-1 1,0 1-1,1-1 1,-1 0-1,0 1 1,0-1-1,0 0 1,0 0-1,0 1 1,-1-1 0,-1 1-1,-2 3-21,-44 47 19,-85 89 22,-131 180 0,249-296-20,1 0 0,-12 29 0,15-28 25,-30 46 0,-8-4-16,-39 58 0,87-124 0,0 15-5,8-17-17,230 20 126,-117-7-64,664 16-29,-766-28-344,1-1 0,-1-1 0,0-1 0,21-5-1,-16-4-6200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18385,'0'0'8216,"3"1"-7986,2 3-171,-1-1 1,1 1 0,0 0 0,-1 0-1,0 0 1,0 0 0,0 1-1,-1 0 1,1 0 0,-1 0 0,0 0-1,0 0 1,-1 1 0,0-1 0,3 10-1,3 11 20,-1 0-1,3 29 0,3 116 105,-12-124-153,2 0 0,14 74-1,2-79 996,-19-40-1024,-1 0-1,1 0 1,-1-1-1,0 1 0,0 0 1,0-1-1,0 1 0,0 0 1,0-1-1,0 1 1,-1-1-1,1 0 0,0 1 1,-1-1-1,1 0 0,-1 0 1,0 0-1,1 0 0,-1 0 1,-3 1-1,-9 8 14,14-10 231,0-22 12,-10-127-187,0-3-66,10 140-3,0-11-14,5-42 0,-4 57 12,1-1 1,0 1-1,1 0 0,0 0 0,1 0 1,-1 0-1,1 0 0,6-7 0,-2 3 1,1 0 0,0 1 0,1 0-1,0 1 1,0 0 0,20-14 0,-25 20-4,0 1 1,1 0 0,-1 0 0,1 1-1,-1-1 1,1 1 0,0 0-1,0 1 1,-1 0 0,1-1 0,0 2-1,1-1 1,-1 1 0,0 0-1,0 0 1,0 1 0,0 0 0,9 2-1,-9-1 2,-1 1-1,1-1 1,0 2-1,-1-1 0,0 0 1,0 1-1,0 0 1,0 0-1,-1 1 0,1-1 1,-1 1-1,6 9 1,2 3-8,-1 1-1,13 29 1,-16-27 4,0 0 0,-1 1 0,-2 0 0,0 0 0,4 38 0,-5 107-7,-4-112 3,0-42-38,0 0-1,0 0 1,-1 0-1,-1 0 1,0 0-1,-1 0 1,0-1 0,-1 1-1,0-1 1,-1 0-1,-10 19 1,8-24-2483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23126,'0'0'4639,"0"-11"-4532,2 45-36,14 64 1,1 11 94,-11 178 120,-2-22-91,-4-260-121,0-5-53,0 1 1,-1 0-1,1-1 0,0 1 1,0 0-1,0-1 1,0 1-1,0 0 0,0 0 1,0-1-1,0 1 0,0 0 1,1-1-1,-1 1 0,0 0 1,0-1-1,1 1 1,-1-1-1,0 1 0,1 0 1,-1-1-1,0 1 0,1-1 1,-1 1-1,1-1 1,-1 1-1,1-1 0,-1 1 1,1-1-1,-1 0 0,1 1 1,0-1-1,-1 0 0,1 1 1,0-1-1,-1-27 353,1-46-360,18-134 0,-12 169-13,2-1-1,1 1 1,2 1 0,2 0-1,20-39 1,-24 56-6,1 1-1,1 0 1,1 0 0,1 2-1,1-1 1,0 2 0,1 0-1,0 1 1,2 0 0,24-16-1,0 14 5,-40 16-1,-1 1-1,1-1 0,0 1 0,0-1 1,0 1-1,0 0 0,-1-1 0,1 1 1,0 0-1,0 0 0,0 1 0,0-1 1,0 0-1,-1 1 0,1-1 0,0 1 1,0-1-1,0 1 0,-1 0 0,1 0 1,0 0-1,1 1 0,2 7-4,0 0 0,-1 0 0,0 0 0,-1 1 0,0-1 0,-1 1 0,3 18-1,-3-21 6,10 82-12,-4 1 0,-6 167 0,-4-116 51,2-141-5,1 0-27,-1 0-1,1 0 1,0 0 0,-1 0-1,1 0 1,-1 0 0,1-1-1,-1 1 1,1 0 0,-1 0-1,0-1 1,1 1 0,-1 0-1,1-1 1,-1 1 0,1 0-1,-1-1 1,0 1 0,1-1-1,-1 1 1,0 0 0,0-1-1,1 1 1,-1-1 0,0 1-1,0-1 1,0 1 0,1-1-1,-1 1 1,0-1 0,0 0-1,0 1 1,0-1 0,0 1-1,0-1 1,0 0-1,0-3 22,28-215 64,-19 169-90,1 1 0,21-58 0,-24 88 0,1 0 0,0 0 0,1 1 0,1 0 0,1 0 0,1 2 0,0-1 0,19-19 0,-26 33-3,-1 0-1,1 0 0,0 1 1,0-1-1,0 1 0,0 0 1,0 0-1,0 1 0,1 0 1,-1 0-1,1 0 0,-1 0 0,0 1 1,1 0-1,-1 0 0,1 0 1,7 2-1,12-1 6,-23-1-2,0 0 0,0 0-1,0 1 1,0-1 0,0 0 0,0 1-1,0 0 1,0-1 0,0 1-1,0 0 1,0 0 0,0 0-1,0 0 1,-1 0 0,1 1-1,0-1 1,-1 1 0,1-1 0,-1 1-1,3 2 1,0 3-6,-1-1 0,1 1-1,-1 0 1,4 11 0,4 17-14,-2 1 1,-1 0-1,-2 0 0,3 55 1,-7 155-2,-4-125 23,2-117-16,-1 1-6,1-1 0,0 1 0,0-1-1,1 1 1,-1-1 0,1 0 0,0 1-1,0-1 1,0 0 0,1 0 0,3 7-1,10 7-1233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24920,'0'0'3822,"13"30"-3731,37 97 26,-46-116-105,-1 0-1,0 0 1,0 1-1,-1-1 1,-1 0-1,0 1 1,-1-1-1,-1 13 1,1 1-4,0 228-574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 19346,'0'0'9321,"-3"-9"-9321,3 30-96,19 8-737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6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 23766,'0'0'4453,"137"27"-4133,-51-27-160,18 0-96,8 0-32,-4-18-32,-4-5-704,-15-1-1539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4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17873,'0'0'10116,"0"-24"-9774,0-105 261,0 129-469,0 10-54,0 94-179,21 441 251,63 56-40,-83-596-113,4 25-9,12 41 0,-3-51-195,-14-20 84,0 1 0,1-1 0,-1 0 0,1 0 0,-1 1 0,1-1 0,-1 0 0,1 0 0,-1 0 0,1 0 0,-1 1 0,1-1 0,-1 0 0,1 0 0,-1 0 0,1 0 0,-1 0 0,1 0 0,-1 0 1,1-1-1,-1 1 0,1 0 0,-1 0 0,1 0 0,-1 0 0,1-1 0,-1 1 0,1 0 0,-1 0 0,0-1 0,1 1 0,-1 0 0,1-1 0,-1 1 0,0-1 0,1 1 0,-1 0 0,0-1 0,0 1 0,1-1 0,-1 1 0,0-1 0,0 1 1,0-1-1,1 1 0,-1-1 0,0 0 0,13-43-17491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0 230 25112,'0'0'3651,"66"-177"-3555,6 151-32,16 8-64,4 9 32,-4 9 0,-13 0-32,-6 0 0,-13 0-64,-14 12-64,-16 6-961,-9-1-2883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19571,'0'0'6406,"183"59"-5926,-111-56-128,13-3-127,13 0-161,0 0-64,-19-18-3075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21 25368,'0'0'2904,"-29"4"-2738,4-1-138,0 1 1,-44 12-1,64-14-27,0 1 1,1-1-1,-1 1 0,1-1 0,0 1 1,0 1-1,0-1 0,0 1 1,0-1-1,1 1 0,-1 0 1,-4 8-1,1-1-2,1 1 1,1 0-1,-5 16 1,4-12 1,-2 8-1,1 1 0,1 1 0,2-1 0,0 1 0,2 0 0,1 40 0,1-60 0,1 1-1,0-1 1,0 1 0,0-1-1,1 0 1,-1 0 0,2 1-1,-1-1 1,1 0 0,0-1-1,0 1 1,0 0 0,1-1-1,0 0 1,0 0 0,0 0-1,1 0 1,-1-1-1,1 0 1,0 0 0,1 0-1,-1 0 1,1-1 0,-1 0-1,1 0 1,0 0 0,0-1-1,1 0 1,-1 0 0,10 1-1,-5-1 5,0 0-1,-1 0 0,1-1 1,0-1-1,0 1 0,-1-2 1,1 0-1,0 0 1,0-1-1,-1 0 0,17-6 1,-19 4 4,0 1 0,0-2 0,-1 1 0,1-1 0,-1 0 0,0-1 0,-1 0 0,1 0 0,-1 0 0,0-1 0,-1 1 0,0-1-1,0-1 1,7-12 0,-5 3 3,-1 0 0,0-1 0,-2 1-1,0-1 1,0 0 0,-2-1-1,0 1 1,-2 0 0,0-20-1,0 28-14,-1 1 0,1-1 1,-1 0-1,-1 1 0,0-1 0,0 1 0,-1 0 0,0 0 0,-1 0 0,0 0 0,0 0 0,-1 1 1,0 0-1,-1 0 0,1 0 0,-1 0 0,-1 1 0,0 0 0,0 1 0,0-1 0,-1 1 0,1 1 1,-2-1-1,1 1 0,-11-4 0,9 4-195,-1 1 0,0 0 0,0 1 0,-1 0 1,1 1-1,0 0 0,-20-1 0,-11 3-2273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22325,'0'0'2242,"28"24"-1676,88 79-96,-108-95-428,0 0 0,-1 0-1,0 1 1,0-1 0,-1 2 0,0-1 0,-1 0 0,0 1-1,0 0 1,5 20 0,-4-14-6,1 10 89,-1 0-1,-1 1 1,-1-1-1,-1 1 1,-2-1-1,-2 32 1,1-42-14,-20-17 775,17-1-861,1 1 0,-1-1-1,1 0 1,-1 0 0,1 0 0,0 0 0,0 0 0,-1-1-1,2 1 1,-1 0 0,0-1 0,0 0 0,1 1 0,0-1 0,-1 0-1,1 0 1,0 0 0,0-3 0,-3-7-4,2 1 0,0-1-1,-1-13 1,1 5-26,2 0 1,0 0-1,5-34 0,-3 43 1,1 0 1,0 0-1,1 0 1,1 1-1,0-1 0,0 1 1,11-16-1,-4 9 4,0 0-1,2 1 1,0 1 0,1 0 0,0 1-1,33-25 1,-38 33-2,0 1-1,0 0 1,1 1 0,0 0-1,0 0 1,0 1 0,1 1-1,-1 0 1,1 0-1,0 1 1,-1 1 0,1 0-1,0 1 1,13 0 0,-19 1-2,-1 1-1,1-1 1,0 1 0,-1 0 0,1 0 0,-1 0 0,0 1 0,0 0 0,0 0 0,0 0 0,0 1 0,-1-1 0,1 1 0,-1 0 0,0 1 0,0-1 0,-1 1 0,4 5 0,-2-3-6,0 1 0,-1-1 1,0 1-1,0 1 1,-1-1-1,0 0 0,-1 1 1,1 0-1,-2-1 1,1 1-1,-1 13 0,-1-22 9,0 1 0,0 0 0,0-1 0,-1 1 0,1 0 0,0-1 0,-1 1 0,1 0 0,0-1 0,-1 1 0,1-1 0,-1 1 0,1-1 0,-1 1-1,1-1 1,-1 1 0,1-1 0,-1 0 0,0 1 0,1-1 0,-1 0 0,0 1 0,1-1 0,-1 0 0,0 0 0,1 0 0,-1 0 0,0 1 0,1-1 0,-1 0 0,-1 0-1,-28 0-15,22 0 4,5 0-61,-1 0 0,1 0 0,0 0-1,-1 0 1,1 0 0,0 0-1,-1-1 1,1 0 0,0 0 0,0 0-1,0 0 1,-1 0 0,1 0 0,0-1-1,1 0 1,-1 1 0,0-1-1,0 0 1,1-1 0,-1 1 0,1 0-1,-4-5 1,2-1-1071,0 0 0,0-1 0,-5-16 0,8 22 808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5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464 3 12300,'0'0'11563,"-8"-1"-7408,-25-1-3479,27 2-676,0 1 1,0 0-1,0 0 1,0 0-1,0 0 1,1 1-1,-1 0 1,0 0-1,1 1 1,-1 0-1,-6 4 1,-4 4-2,0 2 1,-16 16 0,13-12 0,3-1 13,1 0 0,1 1 1,0 1-1,1 0 0,-12 24 0,-44 102 10,50-78-4,8-20-12,0-10 1,3 1 0,0 0 0,-2 48 0,-6 15 62,14-83-56,-5 119 57,4-72-35,2-38-21,0 0 0,1 0 0,8 51 0,-5-69-10,1 0 0,-1-1-1,1 1 1,0-1-1,8 10 1,3 7 31,-11-18-33,78 133 58,-66-115-37,1-2 0,1 0 0,35 32 0,11 8 72,53 41-90,4-4 53,-114-93-60,0 1 1,-1 0 0,0 0 0,0 1 0,0-1 0,-1 1 0,5 9 0,-5-8 1,0 0 0,1 0 1,0-1-1,13 14 0,-18-21 0,-1-1 1,1 0-1,0 1 1,0-1-1,-1 0 1,1 0-1,0 0 1,-1 0-1,1 0 1,0 0-1,0 0 1,-1 0-1,1 0 1,0 0-1,0 0 1,-1 0-1,1 0 0,0-1 1,-1 1-1,1 0 1,0 0-1,0-1 1,-1 1-1,1-1 1,-1 1-1,1 0 1,0-1-1,-1 1 1,1-1-1,-1 0 1,1 1-1,-1-1 1,0 1-1,1-1 1,-1 0-1,1 1 1,-1-1-1,1-1 0,16-29 83,-16 28-76,4-7-31,0-1 1,-1 0-1,0-1 0,-1 1 0,0 0 0,1-16 0,-2-26-831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7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39 16720,'0'0'8899,"-3"-6"-8509,-5-20-134,5 20 1788,15 12-1942,27 34-38,66 85 0,-46-50 32,-47-59-73,-1 0-1,-1 0 1,0 1 0,-1 0-1,-1 1 1,11 35 0,20 118 44,-22-86 33,-3-23-22,-4 0 1,-2 1 0,0 70 0,-9-91-41,-1-1 0,-2 0 0,-2 0 1,-2 0-1,-17 51 0,-1-4 4,-23 64 39,-14 39 10,53-172-76,1-1 0,-2 0 0,-1-1 1,-13 16-1,8-10 10,14-20-19,2-3 20,1-12 6,-2-47-1105,1 21-3139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9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66 17136,'0'0'9406,"-16"-4"-7185,16 2-2197,0 0 0,0 0-1,0 0 1,1 1 0,-1-1 0,1 0-1,-1 0 1,1 0 0,0 0 0,0 0-1,-1 1 1,1-1 0,1 0 0,-1 1-1,0-1 1,0 1 0,0-1 0,3-1-1,-1 0-8,1 1 1,-1 0-1,1 0 0,-1 0 0,1 0 0,0 1 0,0-1 0,6-1 1,7 0-22,1 1 0,-1 1 1,24 0-1,-35 1 18,135 0-12,-139 1-4,0-1 0,0 1 0,1 0 0,-1 0 0,0 0 0,0 1 0,0-1 0,0 0 0,0 1 0,-1-1 0,1 1 0,0 0 0,-1-1 0,3 4 0,19 26-38,-18-22 38,0 0 0,-1 1 0,0-1 0,0 1 0,-1 0 0,0 0-1,-1 0 1,1 16 0,1 86-17,-4-92 21,2 14-6,-1-26 9,0 1-1,-1-1 1,0 1 0,0-1-1,-1 1 1,0-1 0,0 1 0,-1-1-1,0 0 1,-1 0 0,-4 12-1,-37 46 3,-16 26 54,59-89-53,-50 29 31,22-20-37,28-11 21,0 0-19,1 1 0,-1-1-1,1 0 1,-1 1-1,0-1 1,0 0-1,0 1 1,1-1-1,-1 0 1,0 0-1,0 0 1,-1 0 0,1 0-1,0 0 1,0 0-1,0 0 1,-1 0-1,1-1 1,0 1-1,-1 0 1,1-1 0,-1 1-1,1-1 1,-2 1-1,-11 6-2,13-5 6,1-1 11,-2-1-27,0 1 11,0 0 0,1 0 0,-1 1 0,0-1 0,0 0 0,1 0 0,-1 1 0,1-1 0,-1 1 0,1-1 0,0 1 0,-1 0 0,1 0 0,-1 2 0,-11 12-37,-9-1 69,21-14 182,12-1-172,18-1-12,1 0-1,-1-2 0,45-10 1,-28 5-40,0 2 1,88-1 0,-7 1 42,-125 6-24,12-4-40,-13 3 34,-1 0-1,1 0 1,0 0-1,0 0 1,-1 0 0,1 0-1,0-1 1,-1 1-1,0 0 1,1 0-1,-1-1 1,1 1-1,-1 0 1,0-1 0,0 1-1,0 0 1,0-1-1,0-1 1,-2-7-355,-9-1-764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3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60 21941,'0'0'5343,"-1"-10"-4809,-4-39 870,5 53-1340,-1 80-179,-1-20 107,3 0 0,17 121 1,60 247 11,-61-301 10,0 171 0,-17-197-180,0-103-640,3-2-1041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3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 22005,'0'0'5733,"0"-11"-5252,19 11-417,21 0-32,19 0 32,16 0-64,12 0 32,10 0-32,9-9 32,9-5-32,-6 0-192,-12 3-3428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6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17392,'0'0'10090,"210"33"-9642,-112-33-255,-3 0-129,-4 0-32,1 0 0,0 0-32,3 0-417,-7 0-1953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4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17873,'0'0'8136,"9"3"-7720,29-3-32,24 0-63,10 0-161,12 0 32,6 0-192,-6 0 0,-6 0-192,-16 0-1986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4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18129,'0'0'7335,"19"25"-7207,9-8-32,0 3 0,6-1-64,4 1-32,8-9 32,14-5 0,11-6 65,13 0-97,13-28-417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5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32 23286,'0'0'4372,"-8"-6"-4057,-21-14-144,22 15 53,7 15-160,9 303-140,1 13 126,-11-237-46,3 123 33,0-171-40,2-1 1,2 1 0,12 41 0,2-30-511,3-14-1820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6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75 17008,'0'0'11317,"-24"-4"-11124,-7-1-172,-40-1 0,66 6-22,1 1 0,0-1 0,-1 1 0,1 0 0,0 0 0,-1 0 0,1 1 0,0-1 0,0 1 0,0 0 0,0 0 0,1 1 0,-1-1 0,0 1 0,1 0 0,0 0 0,0 0 0,0 0 0,0 0 0,0 1 0,-4 6 0,-1 0 2,-1 2-7,-1 1 1,2 0-1,0 1 0,0 0 1,2 0-1,-1 0 0,2 1 1,0 0-1,1 0 0,0 1 1,1-1-1,1 1 0,0-1 1,1 1-1,2 25 0,0-37 7,-1 0 0,1-1 0,0 1-1,0 0 1,0 0 0,0-1 0,1 1-1,-1 0 1,1-1 0,0 1 0,0-1 0,0 0-1,1 0 1,-1 0 0,1 0 0,3 3-1,-1-2 7,1 0-1,-1 0 0,1-1 0,0 1 0,0-1 0,1-1 1,-1 1-1,11 2 0,2-1 3,1-1 0,0 0 0,0-2 0,-1 0 0,30-3 0,-42 1-9,0-1-1,0 1 1,0-1-1,0 0 1,0-1-1,0 1 1,-1-1-1,1-1 1,-1 1-1,0-1 1,0 0-1,0-1 1,-1 1-1,1-1 1,-1 0-1,0-1 1,-1 1-1,6-9 1,-3 4-2,-1 0 0,-1 0 0,0 0-1,0-1 1,-1 1 0,-1-1 0,1 0 0,-2-1 0,0 1 0,2-23 0,-3 15 12,0 0 9,0 0 0,-1 0 0,-1 1-1,0-1 1,-2 0 0,0 0-1,-7-18 1,7 63-72,3-8 21,-1 11 16,1-1 1,2 1-1,1-1 1,11 45-1,-13-66 20,1-1-1,0 0 0,0 1 0,1-1 1,0-1-1,0 1 0,0 0 0,1-1 1,0 1-1,0-1 0,0 0 0,1-1 1,-1 1-1,1-1 0,0 0 1,1 0-1,-1 0 0,1-1 0,-1 1 1,1-1-1,0-1 0,0 1 0,1-1 1,-1 0-1,0-1 0,10 2 0,-1-1-89,0 0 0,1-2 0,-1 1 0,0-2-1,0 0 1,18-4 0,-26 4 17,-1-1-1,1-1 1,-1 1-1,1-1 1,-1 0 0,0 0-1,0-1 1,0 0-1,-1 0 1,1 0 0,-1-1-1,0 0 1,0 0 0,-1 0-1,6-9 1,-4 5 147,-1 1 1,0-2-1,-1 1 1,0 0 0,-1-1-1,0 0 1,0 0-1,-1 0 1,1-13-1,-1-10 420,-2-49 0,-1 68-496,1 4 60,-1 0-1,0 0 1,-1 0 0,0 1 0,0-1 0,-1 1 0,-1-1 0,1 1-1,-2 0 1,1 0 0,-7-9 0,10 34-25,2-3-55,1 1 1,1-1-1,0 0 0,0 0 0,8 16 0,32 65 38,-17-40-8,-2-3-1,2 3 3,30 90-1,-54-135-25,0 0 0,-1 1 1,0-1-1,0 18 0,-1-26 3,0 0 0,-1 0 0,1-1 0,0 1 0,-1 0 0,1 0 0,-1-1 0,1 1 0,0 0 0,-1-1 0,0 1 0,1-1 0,-1 1 0,1 0 0,-1-1 1,0 1-1,1-1 0,-1 0 0,0 1 0,1-1 0,-1 0 0,0 1 0,0-1 0,1 0 0,-1 0 0,0 1 0,0-1 0,0 0 0,0 0 0,-1 0 0,-31 1-293,26-1 215,-9 0-111,8 1-22,1-1 1,0 0-1,0-1 0,-1 1 0,-9-4 1,-12-12-1511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6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40 24055,'0'0'4762,"-5"-10"-4666,2 3-90,-11-16-19,14 23 13,0 0-1,-1 0 0,1 0 1,0 0-1,0 0 1,0 0-1,0 0 0,-1 0 1,1 0-1,0 0 0,0 1 1,0-1-1,-1 0 1,1 0-1,0 0 0,0 0 1,0 0-1,0 0 0,0 0 1,-1 1-1,1-1 0,0 0 1,0 0-1,0 0 1,0 0-1,0 1 0,0-1 1,0 0-1,-1 0 0,1 0 1,0 1-1,0-1 1,0 0-1,0 0 0,0 0 1,0 1-1,0-1 0,0 0 1,0 0-1,0 0 0,0 1 1,-1 26-37,4 25 40,3 0-1,2 0 0,18 62 1,-1-2 9,54 374 30,-71-418-832,2-19-2856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19154,'0'0'8942,"21"-17"-8867,70-54-59,-88 68-16,1 1 0,0-1 0,1 1 0,-1 0 0,0 0 0,1 1 0,-1-1 0,1 1 0,-1 0 0,1 1 0,0-1 0,-1 1 0,1-1 0,0 1 0,-1 1 0,9 0 0,1 1 0,-7-1-5,1 1 0,-1 0 0,1 0 0,-1 0 0,0 1 0,1 0 0,-1 1 0,-1 0 0,1 0 0,-1 0 0,1 1 0,-1 0 0,0 0 0,-1 0 0,10 12 0,5 8-22,-2 1 0,24 42 1,-31-49-94,0 0 0,-1 0 0,-1 1 0,-1 0 0,-1 0 1,-1 1-1,0 0 0,3 29 0,-9-29-4022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7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28539,'0'0'737,"0"48"-865,28 5 96,0 6-737,-6 20-3043</inkml:trace>
  <inkml:trace contextRef="#ctx0" brushRef="#br0" timeOffset="1">499 410 10922,'0'0'18065,"-183"50"-18129,130 23 64,9-3 96,19-6-96,22-2-32,3-11 32,56-9 64,41-14-64,27-20-128,16-8-1922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8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43 25304,'0'0'3646,"-3"-9"-3475,2 4-162,-8-20 9,5 22-30,3 17-24,8 159 7,32 173 0,4 74 17,-42-360-671,-1-13-1719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8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24407,'0'0'4271,"14"-8"-4143,-8 4-127,0 1 0,0 0 0,0 0 0,1 0 0,-1 1 0,1 0 0,0 0 0,0 0 0,-1 1 0,1 0 0,0 1 0,0 0 0,0 0 0,0 0 0,0 1 0,0 0 0,0 0 0,0 0 0,0 1 0,7 3 0,309 139 23,-161-66-16,365 167 14,-493-231-623,38 12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9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28 309 22325,'-3'-26'1340,"-1"-1"-1105,-2-24 221,0-66 1,6 31 2479,0 86-2922,0 0-1,0 0 1,0 0 0,0 0 0,0 0 0,0 0-1,0 0 1,-1-1 0,1 1 0,0 0-1,0 0 1,0 0 0,0 0 0,0 0-1,0 0 1,-1 0 0,1 0 0,0 0 0,0 0-1,0 0 1,0 0 0,0 0 0,-1 0-1,1 0 1,0 0 0,0 0 0,0 0 0,0 0-1,0 0 1,0 0 0,-1 0 0,1 0-1,0 0 1,0 0 0,0 0 0,0 0-1,0 0 1,0 0 0,-1 0 0,1 0 0,0 1-1,0-1 1,0 0 0,0 0 0,0 0-1,0 0 1,0 0 0,0 0 0,0 0-1,-1 1 1,1-1 0,0 0 0,0 0 0,0 0-1,0 0 1,0 0 0,0 1 0,0-1-1,0 0 1,0 0 0,0 0 0,0 0 0,0 0-1,0 0 1,0 1 0,0-1 0,0 0-1,0 0 1,-2 45-14,2 61 0,2-33 5,-1 10 18,4 0 0,4-1 0,33 142-1,-36-196-21,7 26 3,1-1 0,3 0-1,41 87 1,-56-136-53,0 0-1,1-1 1,-1 1 0,1 0-1,0-1 1,0 0 0,4 5-1,-4-7-134,-1 0-1,1 1 1,-1-1-1,1 0 0,-1 0 1,1 0-1,0-1 1,4 2-1,-7-2 175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7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21941,'0'0'6758,"0"16"-6608,0 88-22,-22 152 0,18-213-11,1 62 1,3-105-27,0-7 10,0-20-46,-1-16-4,8-57-1,-5 85-42,1 1-1,0-1 0,1 1 0,1 0 0,0 0 0,1 0 0,14-23 0,-10 21-3,2 0 0,0 0 0,1 1 0,0 1 0,1 0 0,0 1 0,33-23 0,-34 28-3,0 1 0,0 0 0,1 1 0,0 0 0,0 2 0,0-1-1,0 2 1,1 0 0,0 0 0,-1 1 0,20 1 0,-11 0 2,29 0-25,-50 1 21,1 0-1,-1 0 1,0 0 0,1 1-1,-1 0 1,1-1-1,-1 1 1,0 0 0,1 0-1,-1 0 1,0 0-1,0 0 1,0 1 0,0-1-1,0 1 1,2 2-1,1 3-2,-1 0 0,0 0 0,0 1 0,0 0 0,-1 0 0,0 0 1,-1 0-1,0 0 0,0 1 0,0 10 0,1 16-16,-2 41 1,-1-49 16,0 163 72,2-182-317,1-10-569,-2 0 169,16-15-6516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9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0 606 18610,'0'0'6945,"33"0"-6689,103 0-37,-129 0-196,7 0 21,0 1 0,-1-2 0,1 0 0,0-1 0,17-4 0,-29 5-31,0 0 1,1 0 0,-1 0 0,0-1-1,0 1 1,0-1 0,0 1 0,0-1 0,-1 0-1,1 0 1,0 0 0,-1 0 0,0 0 0,1 0-1,-1 0 1,0 0 0,0-1 0,0 1-1,0 0 1,0-1 0,-1 1 0,1-1 0,-1 1-1,0-1 1,1 1 0,-1-1 0,-1-3 0,2 2 50,-1-1 0,0 1 1,0 0-1,0 0 1,0-1-1,-1 1 0,0 0 1,1 0-1,-2 0 0,1 0 1,0 0-1,-1 0 1,0 0-1,0 0 0,0 0 1,0 1-1,-1-1 1,1 1-1,-1 0 0,0 0 1,0 0-1,0 0 0,-1 0 1,1 0-1,0 1 1,-1 0-1,0 0 0,0 0 1,1 0-1,-1 0 1,0 1-1,-8-2 0,8 1-60,0 1 1,0 0-1,0 1 0,0-1 0,0 1 0,0 0 1,0 0-1,0 0 0,0 0 0,0 1 0,0-1 1,0 1-1,0 0 0,0 0 0,0 1 0,0-1 1,1 1-1,-1 0 0,1 0 0,-5 3 0,3 0-3,0 0 0,0 1 0,1-1-1,0 1 1,0 0 0,0 0-1,1 1 1,0-1 0,0 1 0,-3 11-1,0 3-5,1 0 0,1 1-1,1-1 1,1 1 0,1 0-1,3 42 1,-2-58 5,1 0 1,0 0-1,1 0 0,-1 0 1,1 0-1,0 0 0,0 0 1,1-1-1,0 1 0,0-1 1,0 0-1,0 0 0,1 0 1,0 0-1,0-1 0,0 1 0,1-1 1,0 0-1,-1-1 0,1 1 1,1-1-1,-1 0 0,0 0 1,1 0-1,-1-1 0,9 3 1,8 1 12,0-1 1,1 0 0,-1-2-1,1-1 1,40 0 0,-40-2-81,1-1-1,-1-1 1,0-1 0,0-1 0,-1-1 0,1-1-1,-1 0 1,0-2 0,-1-1 0,0-1 0,0 0-1,-1-2 1,0 0 0,-1-1 0,-1-2 0,25-22-1,-28 21 7,0 0 0,-2 0 0,1-2 0,-2 1-1,-1-2 1,0 0 0,-1 0 0,-1 0 0,7-24-1,-7 14 166,-2-1 0,-1 0 0,-1-1-1,-2 1 1,-1-56 0,-2 72-17,-1 0 1,0 0-1,-1 0 1,-1 0-1,0 0 0,-1 1 1,-1-1-1,0 1 0,0 0 1,-2 1-1,1-1 1,-2 1-1,1 0 0,-2 1 1,0 0-1,0 0 0,-1 1 1,-12-11-1,20 19-68,-1 0-1,1 0 0,-1 0 1,0 1-1,1-1 0,-1 1 1,0-1-1,0 1 0,0 0 1,0 0-1,0 0 0,0 1 1,0-1-1,-1 1 1,-3-1-1,7 1-18,-1 0 1,0 0-1,1 0 0,-1 0 1,1 0-1,-1 0 0,0 0 1,1 1-1,-1-1 0,1 0 1,-1 0-1,0 0 0,1 1 1,-1-1-1,1 0 1,-1 1-1,1-1 0,-1 0 1,1 1-1,0-1 0,-1 1 1,1-1-1,-1 1 0,1-1 1,0 0-1,-1 1 0,1 0 1,0-1-1,-1 2 1,-6 16-21,0 1 0,1 0 0,1 0 0,-3 27 0,4-25 13,-8 55 7,-3 99 0,12 82 20,3-209-19,11 173 19,-6-179-21,3-1 0,1 0 0,17 49 0,-22-80-16,0 0 1,0-1-1,1 1 1,0-1-1,10 13 0,-14-20-113,0-1-1,1 1 1,-1 0-1,1 0 0,0-1 1,-1 1-1,1-1 1,0 1-1,0-1 0,0 0 1,0 0-1,0 0 1,0 0-1,1 0 1,-1 0-1,0-1 0,0 1 1,1-1-1,-1 1 1,0-1-1,1 0 0,-1 0 1,0 0-1,0 0 1,1 0-1,-1-1 1,0 1-1,1-1 0,-1 0 1,4-1-1,24-19-8325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 25945,'0'0'2306,"171"0"-2306,-71 0 64,9 0 0,0-9-64,-9-13-224,-4-3-11916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65 12300,'0'0'13388,"-4"1"-12635,-6 4-20,32-5-436,-16 0-323,407-23 482,-146 3-363,-107 11-57,303-9-56,-456 19-356,-6 1-154,-15 5-3080,-50 12-10851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14798,'0'0'6903,"-9"0"-860,14 1-6035,0 0 1,0 1 0,0-1-1,-1 1 1,1 0 0,-1 0-1,1 1 1,-1-1 0,6 5 0,38 34 32,-33-27-25,153 155 12,-5-3 16,-132-138-37,2-1 1,0-2-1,54 31 0,-72-48-9,1-1-1,-1-1 1,1 0-1,1-1 1,-1-1 0,0 0-1,1-2 1,0 0-1,0 0 1,26-2-1,28 0 1658,-71 2-1663,-1-1-1,1 1 1,-1-1 0,1 1-1,-1-1 1,0 1-1,1-1 1,-1 0-1,0 1 1,0-1-1,0 0 1,0 0-1,0 1 1,-1-1 0,-1 1-1,-2 3-21,-44 47 19,-85 89 22,-131 180 0,249-296-20,1 0 0,-12 29 0,15-28 25,-30 46 0,-8-4-16,-39 58 0,87-124 0,0 15-5,8-17-17,230 20 126,-117-7-64,664 16-29,-766-28-344,1-1 0,-1-1 0,0-1 0,21-5-1,-16-4-6200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18385,'0'0'8216,"3"1"-7986,2 3-171,-1-1 1,1 1 0,0 0 0,-1 0-1,0 0 1,0 0 0,0 1-1,-1 0 1,1 0 0,-1 0 0,0 0-1,0 0 1,-1 1 0,0-1 0,3 10-1,3 11 20,-1 0-1,3 29 0,3 116 105,-12-124-153,2 0 0,14 74-1,2-79 996,-19-40-1024,-1 0-1,1 0 1,-1-1-1,0 1 0,0 0 1,0-1-1,0 1 0,0 0 1,0-1-1,0 1 1,-1-1-1,1 0 0,0 1 1,-1-1-1,1 0 0,-1 0 1,0 0-1,1 0 0,-1 0 1,-3 1-1,-9 8 14,14-10 231,0-22 12,-10-127-187,0-3-66,10 140-3,0-11-14,5-42 0,-4 57 12,1-1 1,0 1-1,1 0 0,0 0 0,1 0 1,-1 0-1,1 0 0,6-7 0,-2 3 1,1 0 0,0 1 0,1 0-1,0 1 1,0 0 0,20-14 0,-25 20-4,0 1 1,1 0 0,-1 0 0,1 1-1,-1-1 1,1 1 0,0 0-1,0 1 1,-1 0 0,1-1 0,0 2-1,1-1 1,-1 1 0,0 0-1,0 0 1,0 1 0,0 0 0,9 2-1,-9-1 2,-1 1-1,1-1 1,0 2-1,-1-1 0,0 0 1,0 1-1,0 0 1,0 0-1,-1 1 0,1-1 1,-1 1-1,6 9 1,2 3-8,-1 1-1,13 29 1,-16-27 4,0 0 0,-1 1 0,-2 0 0,0 0 0,4 38 0,-5 107-7,-4-112 3,0-42-38,0 0-1,0 0 1,-1 0-1,-1 0 1,0 0-1,-1 0 1,0-1 0,-1 1-1,0-1 1,-1 0-1,-10 19 1,8-24-2483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23126,'0'0'4639,"0"-11"-4532,2 45-36,14 64 1,1 11 94,-11 178 120,-2-22-91,-4-260-121,0-5-53,0 1 1,-1 0-1,1-1 0,0 1 1,0 0-1,0-1 1,0 1-1,0 0 0,0 0 1,0-1-1,0 1 0,0 0 1,1-1-1,-1 1 0,0 0 1,0-1-1,1 1 1,-1-1-1,0 1 0,1 0 1,-1-1-1,0 1 0,1-1 1,-1 1-1,1-1 1,-1 1-1,1-1 0,-1 1 1,1-1-1,-1 0 0,1 1 1,0-1-1,-1 0 0,1 1 1,0-1-1,-1-27 353,1-46-360,18-134 0,-12 169-13,2-1-1,1 1 1,2 1 0,2 0-1,20-39 1,-24 56-6,1 1-1,1 0 1,1 0 0,1 2-1,1-1 1,0 2 0,1 0-1,0 1 1,2 0 0,24-16-1,0 14 5,-40 16-1,-1 1-1,1-1 0,0 1 0,0-1 1,0 1-1,0 0 0,-1-1 0,1 1 1,0 0-1,0 0 0,0 1 0,0-1 1,0 0-1,-1 1 0,1-1 0,0 1 1,0-1-1,0 1 0,-1 0 0,1 0 1,0 0-1,1 1 0,2 7-4,0 0 0,-1 0 0,0 0 0,-1 1 0,0-1 0,-1 1 0,3 18-1,-3-21 6,10 82-12,-4 1 0,-6 167 0,-4-116 51,2-141-5,1 0-27,-1 0-1,1 0 1,0 0 0,-1 0-1,1 0 1,-1 0 0,1-1-1,-1 1 1,1 0 0,-1 0-1,0-1 1,1 1 0,-1 0-1,1-1 1,-1 1 0,1 0-1,-1-1 1,0 1 0,1-1-1,-1 1 1,0 0 0,0-1-1,1 1 1,-1-1 0,0 1-1,0-1 1,0 1 0,1-1-1,-1 1 1,0-1 0,0 0-1,0 1 1,0-1 0,0 1-1,0-1 1,0 0-1,0-3 22,28-215 64,-19 169-90,1 1 0,21-58 0,-24 88 0,1 0 0,0 0 0,1 1 0,1 0 0,1 0 0,1 2 0,0-1 0,19-19 0,-26 33-3,-1 0-1,1 0 0,0 1 1,0-1-1,0 1 0,0 0 1,0 0-1,0 1 0,1 0 1,-1 0-1,1 0 0,-1 0 0,0 1 1,1 0-1,-1 0 0,1 0 1,7 2-1,12-1 6,-23-1-2,0 0 0,0 0-1,0 1 1,0-1 0,0 0 0,0 1-1,0 0 1,0-1 0,0 1-1,0 0 1,0 0 0,0 0-1,0 0 1,-1 0 0,1 1-1,0-1 1,-1 1 0,1-1 0,-1 1-1,3 2 1,0 3-6,-1-1 0,1 1-1,-1 0 1,4 11 0,4 17-14,-2 1 1,-1 0-1,-2 0 0,3 55 1,-7 155-2,-4-125 23,2-117-16,-1 1-6,1-1 0,0 1 0,0-1-1,1 1 1,-1-1 0,1 0 0,0 1-1,0-1 1,0 0 0,1 0 0,3 7-1,10 7-1233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24920,'0'0'3822,"13"30"-3731,37 97 26,-46-116-105,-1 0-1,0 0 1,0 1-1,-1-1 1,-1 0-1,0 1 1,-1-1-1,-1 13 1,1 1-4,0 228-574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 19346,'0'0'9321,"-3"-9"-9321,3 30-96,19 8-737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3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60 220 21332,'0'0'3999,"-4"-7"-3401,-13-22-118,16 26-333,0 0 0,0 1 0,0-1 1,0 0-1,0 1 0,1-1 0,-1 0 0,1 0 0,0-5 0,-3-10 101,-1 6-203,0 1 0,1-1 0,1 0 0,0 0 0,0 0 0,0-15 0,-4-7 243,6 34-160,0 0-101,-2 0-16,1 0 5,1 25-166,0-8 150,-1 16 0,2 1 0,1-1 0,1 1 0,11 44 0,-1-21-4,9 80 0,-5-16 7,8 42 2,22 143-5,-31-65 0,-10-173-9,-4 90-1,2 42 3,0-47 31,-4-103-22,-1-49-7,1 0-1,1-1 0,-1 1 0,0-1 1,0 1-1,0 0 0,0-1 1,0 1-1,0-1 0,1 1 0,-1 0 1,0-1-1,1 1 0,-1-1 1,0 1-1,1-1 0,-1 1 0,0-1 1,1 1-1,-1-1 0,1 0 1,-1 1-1,1-1 0,-1 0 1,1 1-1,-1-1 0,1 0 0,0 1 1,2-1-1656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31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14093,'0'0'11227,"0"0"-11175,0 0 0,0 0 0,0 0 0,0 0 0,0 0 0,0 0 0,0 1 0,0-1 0,0 0 0,0 0 0,0 0 1,0 0-1,0 0 0,0 0 0,0 0 0,0 1 0,0-1 0,0 0 0,0 0 0,0 0 0,0 0 0,0 0 0,0 0 0,0 0 0,0 0 0,0 1 0,0-1 0,0 0 0,0 0 0,0 0 0,0 0 1,0 0-1,-1 0 0,1 0 0,0 0 0,0 0 0,0 0 0,0 0 0,0 1 0,0-1 0,0 0 0,0 0 0,0 0 0,-1 0 0,1 0 0,0 0 0,0 0 0,0 0 0,0 0 0,0 0 0,0 0 1,0 0-1,-1 0 0,1 0 0,0 0 0,0 0 0,0 0 0,0 0 0,0 0 0,1 15-57,2 0 0,0 1 0,1-1 0,0 0 0,1 0 0,13 24 0,3 15 8,-10-17-6,-2 1 1,-2 0-1,3 48 0,-5-41 9,18 81-1,-6-53 16,-3 1 1,6 120-1,-7-96-9,-5-47 40,34 187-52,-25-149 0,11 125 91,-24-182-88,-2 56 0,-2-57-4,0-1 1,7 34 0,-7-64 0,2 14 11,0 1 0,0 22-1,0-34 9,-6-3-241,-19 0-1561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4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89 21941,'0'0'5141,"0"-1"-5130,0 1 1,0 0 0,0-1 0,0 1 0,-1 0 0,1-1 0,0 1 0,0-1-1,0 1 1,0 0 0,0-1 0,1 1 0,-1-1 0,0 1 0,0 0-1,0-1 1,0 1 0,0 0 0,0-1 0,1 1 0,-1-1 0,0 1-1,0 0 1,0-1 0,1 1 0,-1 0 0,0 0 0,1-1 0,-1 1 0,0 0-1,0 0 1,1-1 0,-1 1 0,0 0 0,1 0 0,-1 0 0,1 0-1,-1-1 1,0 1 0,1 0 0,-1 0 0,1 0 0,-1 0 0,1 0-1,990-75-1116,-937 74-3336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33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29 19571,'0'0'6971,"-8"-4"-6437,-21-13-112,22 13 197,7 3-581,-3 0-37,0 1 0,1-1 0,-1 1 0,0-1 0,0 1 0,0 0 0,0 0 1,-3 1-1,4-1 15,-128 0 347,208 0-241,645 13 130,-413-7-188,-221-19-934,-116 13-1073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33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71 20692,'0'0'4628,"-17"-11"-4153,-49-34-304,49 31-112,17 14-81,4 17 97,13 22 118,23 36-1,20 45-64,-33-52-62,-4 1 0,-3 1 1,-3 0-1,-3 2 0,-3 0 1,2 125-1,-13 31 14,0-227-64,0 0 0,0 0 0,0 0 0,0 0 1,0 0-1,1 0 0,-1 0 0,0 0 0,0 0 0,1 0 0,-1 0 0,0 0 1,1 0-1,-1 0 0,1 0 0,0 1 0,0-2-7,0 0 1,-1 1-1,1-1 1,0 0-1,-1 0 0,1 0 1,0 0-1,-1 1 0,1-1 1,0 0-1,-1 0 1,1 0-1,0 0 0,-1-1 1,1 1-1,0 0 0,-1 0 1,1 0-1,0 0 1,-1-1-1,1 1 0,0 0 1,-1-1-1,1 1 0,0-1 1,17-13-117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51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28 19763,'0'0'7703,"-2"-4"-7340,-4-15-59,4 14-69,1 273 127,0-108-1728,0-54-3176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51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62 17264,'0'0'9385,"-3"-62"-9193,3 65-2242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52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20 25368,'0'0'1954,"-12"-11"-1346,30 8-544,13 0-31,13 3-1,6-2-32,3 2-97,-3 0-1184,-1 0-2530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52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19571,'0'0'3907,"150"-17"-3522,-122 14-129,0 0-256,-3 3-481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53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22966,'0'0'3139,"9"17"-3139,0 22 32,4 14 0,-7 12 0,3-3 64,-5-4 32,2-4-96,-3-10 32,0-1 0,-3-1-64,0-17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3:02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1091 129 8168,'0'0'16570,"4"-21"-15588,13-65-282,-13 64 586,-4 43-1270,0-8-24,0 4 23,0 0 0,-1 0 0,0 0 0,-1 1-1,-2-2 1,-8 31 0,-7-2 21,-1-1 0,-3 0 0,-1-2-1,-41 53 1,-135 146 58,48-83-65,122-130-20,-1-1-1,-2-1 1,-43 25 0,63-44 17,-1 0 1,0-1 0,0 0-1,-1-1 1,1-1 0,-1 0-1,0-1 1,0-1 0,0 0 0,-1-1-1,1-1 1,0 0 0,-21-4-1,28 2-13,0 0 0,0-1 0,1 0 0,-1-1 0,1 1 0,-1-1 0,1-1 0,0 1 0,1-1 0,-1-1 0,1 1 0,0-1 0,-6-8 0,-1-1 10,1 0 1,0-1-1,1-1 1,-13-25-1,20 32-29,1 0-1,-1-1 1,2 1-1,-1-1 1,2 1-1,-1-1 1,1 0-1,2-21 1,-1 31 7,0-1 0,0 1 1,0-1-1,1 1 1,-1-1-1,1 1 0,-1-1 1,1 1-1,0 0 1,-1-1-1,1 1 1,0 0-1,0 0 0,0-1 1,0 1-1,0 0 1,0 0-1,0 0 1,0 0-1,1 0 0,-1 0 1,3-1-1,35-13 15,-32 13-11,40-10 1,0 3 1,1 2-1,0 1 1,91 3-1,-114 4-13,0 0-1,-1 2 1,1 0-1,-1 2 1,1 1-1,28 11 1,-22-4 0,0 1 1,-1 1-1,0 2 0,28 22 1,36 35 14,-2 3 1,87 97 0,-137-129-126,51 68-1,-49-46-928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3:05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1424 0 21268,'0'0'4869,"-9"11"-4795,-166 198 349,-196 247-189,315-383-237,-125 158 41,131-173 11,-103 92 1,143-142-34,0 0 0,0-1 0,-1 0 0,0 0 0,-1-1 0,1-1 0,-1 0 0,0-1 0,-22 6 0,27-9 14,0 0 0,0 0-1,-1-1 1,1 0 0,0 0-1,-1 0 1,1-1-1,0 0 1,0-1 0,0 0-1,0 0 1,0 0-1,0-1 1,1 0 0,-1 0-1,1-1 1,-12-7 0,4-2-11,0 1 0,0-2 0,1 0 0,1 0 0,1-1 0,0-1 1,1 0-1,-10-20 0,13 22-1,1 0 1,0-1-1,1 0 0,1 0 0,0 0 1,1-1-1,1 1 0,0-1 1,1 0-1,2-19 0,-1 34-14,0 0 1,0 0-1,0 1 0,0-1 0,0 0 1,0 1-1,1-1 0,-1 0 0,0 1 1,1-1-1,-1 0 0,0 1 0,1-1 1,-1 1-1,1-1 0,-1 1 0,1-1 1,-1 1-1,1-1 0,-1 1 0,1-1 1,-1 1-1,1-1 0,0 1 0,-1 0 1,1 0-1,1-1 0,21-1 18,-13 2-8,20-1-7,1 2 1,-1 1-1,0 1 0,0 2 1,0 1-1,0 1 0,32 13 1,18 10-8,-3 4 0,-1 3 1,98 64-1,-117-62-1,-1 3-1,-3 2 1,-1 2 0,73 85-1,58 119-311,-140-188-617,17 20-4099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30:38.5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5420 5978 495 0,'0'0'119'0,"0"0"-98"16,0 0-5-16,0 0 4 15,0 0-4-15,0 0-6 16,0 0-8-16,0 0 5 16,-2 7-1-16,2-7-1 15,0 0 2-15,0 0 2 16,0 0 2-16,0 0-2 0,0 0-2 16,0 0-1-1,0 0-1-15,11 0 3 0,7 0 2 16,9 0 2-16,4 0-2 15,3 0-3-15,-1-4-2 16,-4 1-2-16,-2-2 1 16,-6-1-1-16,0 2 0 15,-1 0-3-15,2 2 2 16,-4-2-1-16,0 3 2 16,-5 1-3-16,-2-3 0 15,1 3 2-15,-1 0-1 16,2-2 0-16,5 0 2 15,0-2-3-15,4 2 1 16,4-1-1-16,1 1 1 16,2 2-1-16,0-5 2 0,2 5-2 15,5-1 0-15,-1-2 0 16,11 1 0-16,-2-5 1 16,3-2-1-16,-1-1 1 15,-3 2-1-15,3 0 0 16,2-1 0-16,0 0 0 15,2-1 1-15,1 2-1 16,4-1 2-16,5 2-2 16,5 1 0-16,2 2 1 15,0 0-1-15,0 2 0 16,-5 2 0-16,-2 0 0 16,-2 0 0-16,-6 0 0 0,-4 0 1 15,0 0-1-15,0 0 0 16,4 0 0-16,4-2 0 15,-2 0 0-15,5 0 1 16,1-2-1-16,0 2 0 16,0-2 1-16,5 2-1 15,1-2 1-15,4-1-1 16,3 0 0-16,4-1 0 16,-4 0 0-16,7 0 0 15,-2-2 0-15,7 0 0 16,2 0 1-16,0 0-1 15,1 2 0-15,-3 2 0 16,2 0 0-16,2 0 0 16,1 0 1-16,1 2-1 15,5-2 0-15,4-2 0 0,4-2 1 16,6-2-1-16,8 2 2 16,2 1-2-16,3 0 1 15,-5 0-1-15,-9-1 0 16,5 1-1-16,-4-1 1 15,7-1 0-15,1 1 1 16,-4 2-1-16,-4-1 0 16,-2 1 1-16,-6-1-1 15,-6 1 0-15,-5 1 1 16,-4-2-1-16,-8 1 1 0,0-1 0 16,2-2 0-16,4-1 1 15,1 0 1-15,3 0 2 16,5-4-1-16,7 4-1 15,1-2-3-15,-2-2 1 16,-7 3 0-16,-10 0 0 16,-10 3 0-16,-10 0 1 15,-5 2 0-15,-5 0 0 16,-1 2 0-16,-1 0 1 16,-2-2 0-16,-1 0-1 15,-5 2-1-15,-5 2 2 16,-9 2-2-16,-12 0-1 15,-7 0 1-15,-6 0 0 0,-4 0-1 16,0 0 1-16,0 0 1 16,0 0-1-16,2 0 1 15,-2 0-1-15,0 0 0 16,0 0-1-16,0 0 0 16,0 0 1-16,0 0-1 15,0 0 1-15,0 0 0 16,0 0 0-16,0 0 1 15,0 0 0-15,0 0-1 16,0 0 0-16,0 0 0 16,0 0-1-16,0 0 1 15,0 0-1-15,0 0 0 16,0 0 0-16,0 0 1 16,0 0-1-16,0 0 0 0,0 0 0 15,0 0 0-15,0 0 0 16,0 0 0-16,0 0 0 15,0 0 0-15,0 0 0 16,0 0 0-16,0 0 0 16,0 0 0-16,0 0 0 15,0 0 0-15,0 0 0 16,0 0 1-16,0 0-1 16,0 0 0-16,0 0 0 15,0 0 0-15,0 0 0 16,0 0 0-16,0 0 0 15,0 0 0-15,0 0 1 16,0 0-1-16,0 0 0 16,0 0 1-16,0 0-1 15,0 0 0-15,0 0 0 0,0 0 0 16,0 0 1-16,0 0-1 16,0 0 0-16,0 0 0 15,0 0 0-15,0 0 0 16,0 0 0-16,0 0 0 15,0 0 0-15,0 0 0 16,0 0 0-16,0 0 0 16,0 0 0-16,0 0-1 15,0 0 1-15,0 0 0 16,0 0 0-16,0 0 0 0,0 0 0 16,0 0 0-16,0 0 0 15,0 0 0-15,0 0 0 16,0 0 0-16,0 0 1 15,0 0-1-15,0 0 0 16,0 0 0-16,0 0 0 16,0 0 0-16,0 0 0 15,0 0 0-15,-2 0 0 16,2 0 0-16,0 0 0 16,0 0 0-16,0 0 0 15,-2 0 0-15,2 0 1 16,0 0-1-16,0 0 0 15,0 0 0-15,0 0 0 0,0 0 0 16,0 0 0-16,0 0 0 16,0 0-1-16,0 0 1 15,0 0 0-15,0 0 1 16,0 0-1-16,0 0 0 16,0 0 0-16,0 0 0 15,0 0 0-15,0 0 0 16,0 0 0-16,0 0 0 15,0 0 0-15,0 0 0 16,0 0 0-16,0 0 0 16,0 0 0-16,0 0 1 15,0 0-1-15,0 0 0 16,0 0 0-16,0 0-1 16,0 0 1-16,0 0 0 0,0 0 1 15,0 0-1-15,0 0 0 16,0 0 0-16,0 0 0 15,0 0 0-15,0 0 0 16,0 0 0-16,0 0 0 16,0 0 0-16,0 0 0 15,0 0 0-15,0 0 0 16,0 0 0-16,0 0 0 16,0 0 0-16,0 0 0 15,0 0 0-15,0 0 0 16,0 0 0-16,0 0 0 15,0 0 0-15,0 0 0 16,0 0 0-16,0 0 0 16,-2 0 0-16,2 0 0 0,0 0 0 15,0 0 0-15,0 0 0 16,0 0 0-16,0 0 0 16,0 0 0-16,0 0 1 15,0 0-1-15,0 0-1 16,0 0 1-16,0 0 0 15,0 0 0-15,0 0 0 16,0 0 0-16,0 0 0 16,0 0 0-16,0 0 0 15,0 0 0-15,0 0 0 16,0 0 0-16,0 0 0 0,0 0 0 16,-2 0 1-16,2 0-1 15,0 0 0-15,0 0 0 16,0 0 0-16,0 0 0 15,0 0 0-15,0 0 0 16,0 0 0-16,0 0 0 16,0 0 0-16,0 0 0 15,0 0 0-15,0 0 0 16,0 0 0-16,0 0 0 16,0 0 0-16,0 0 0 15,0 0 0-15,0 0 0 16,0 0 0-16,0 0 0 15,0 0 0-15,0 0 0 16,0 0 0-16,0 0 0 16,0 0 0-16,0 0 0 0,0 0 0 15,0 0 0-15,0 0 0 16,0 0 1-16,0 0-1 16,0 0 0-16,0 0 0 15,0 0 0-15,0 0-1 16,0 0 1-16,0 0 1 15,0 0-1-15,0 0 0 16,0 0 0-16,0 0 0 16,0 0 0-16,0 0 0 15,0 0 0-15,0 0 0 16,0 0 1-16,0 0-1 16,0 0 0-16,0 0 0 0,0 0 0 15,0 0 0-15,0 0 0 16,0 0 0-16,0 0 0 15,0 0 0-15,0 0 0 16,0 0 0-16,0 0 0 16,0 0 0-16,0 0 0 15,0 0 0-15,0 0 0 16,0 0 0-16,0 0 0 16,0 0 0-16,0 0 0 15,-2-2 0-15,2 2 0 16,0 0 0-16,0-2 0 15,0 2 0-15,0 0 0 16,0 0 0-16,0 0 0 0,0 0 0 16,0 0 0-1,0 0 0-15,0 0 0 0,0 0 0 16,0 0 0-16,0 0 0 16,0 0 0-16,0 0 0 15,0 0 0-15,0 0 0 16,0 0 0-16,0 0 0 15,0 0 0-15,0 0 0 16,0 0 0-16,0 0 0 16,0 0 0-16,-2 0 0 15,2 0 0-15,0 0 0 16,0 0 0-16,0 0 0 0,0 0 0 16,0 0 0-16,0 0 0 15,0 0 0-15,0 0 0 16,0 0 0-16,0 0 0 15,0 0 0-15,0 0 0 16,0 0 0-16,0 0 0 16,0 0 0-16,0 0 0 15,0 0 0-15,0 0 0 16,0 0 0-16,0 0 0 16,0 0 0-16,0 0 0 15,0 0 0-15,0 0 0 16,0 0 0-16,0 0 0 15,0 0 0-15,-4 0 0 0,4 0 0 16,0 0 0 0,0 0 0-16,0 0 0 0,0 0 0 15,0 0 0-15,0 0 0 16,0-2 0-16,0 2 0 16,0 0 0-16,-2 0 0 15,2 0 0-15,0 0 0 16,0-2 0-16,0 2 0 15,0 0 0-15,0 0 0 16,0 0 0-16,0 0 0 16,0 0 0-16,0 0-1 15,0 0 1-15,0 0 0 16,0 0 0-16,0 0 0 16,0 0 1-16,0 0-1 0,0 0 0 15,0 0 0-15,0 0 0 16,0 0 0-16,0 0 0 15,0 0 0-15,-2 0 0 16,2 0 0-16,0 0 0 16,0 0 0-16,0 0 0 15,0 0 0-15,0 0-1 16,0 0 1-16,0 0-1 16,0 0 0-16,0 0-4 15,-13 0-11-15,-16 16-8 16,-13 10-4-16,-12 2-63 15</inkml:trace>
  <inkml:trace contextRef="#ctx0" brushRef="#br0" timeOffset="6498.99">5285 10138 733 0,'0'0'18'16,"0"0"-15"-16,0 0 0 15,0 0-3-15,0 0 3 0,0 0 4 16,0 0 9 0,-5-1-7-16,5 1 0 0,0 0-2 15,0 0-3-15,0 0-1 16,0 0 0-16,0 0 0 16,0 0 1-16,0 0-1 15,0 0-1-15,0 0-2 16,0 0 3-16,0 0-1 15,0 0-2-15,0 0 2 16,0 0 0-16,0 0-1 16,0 0 1-16,0 0 1 15,0 0-1-15,0 0-2 16,0 0 2-16,0 0-2 16,5 0 2-16,-1 0-1 0,0 0 2 15,3 0 2-15,2 0 3 16,5 0-2-16,1-5 0 15,3 1-3-15,-1-2 0 16,1 1-1-16,5 0-2 16,2-1 1-16,0 0 1 15,7 2-2-15,-1 1 0 16,-2 0 0-16,0 0 0 16,-2 3 0-16,-3 0 0 15,1-3 0-15,2 3 0 16,0 0 0-16,-1-4 0 0,5 2 0 15,3-4 0-15,4 0 0 16,6 0 0-16,8 0 1 16,8 2 0-16,7-2-1 15,8 0 0-15,8-4 0 16,-5-2 0-16,-1 0 1 16,-2 1-1-16,-4-2-1 15,2 3 1-15,-1 2 0 16,-1 0 0-16,0 3 1 15,3 0-1-15,-1-1 0 16,-4 4 0-16,-5 2 0 16,-1-2 0-16,-3 2 0 0,0-2 0 15,7 0 1 1,7-2-1-16,3-3 1 0,13 0 0 16,1-1-1-16,5 3 2 15,9 0-1-15,4 1-1 16,2 4 0-16,5-4 1 15,-3 0-1-15,1-2 1 16,2-2-1-16,-7 2 0 16,-4-2 0-16,-5 4 1 15,-2 1-1-15,-6-1 0 16,-10 4 1-16,-8-1-1 16,-12-1 0-16,-10 2 1 15,-11-3 0-15,-3 3-1 16,1 0 2-16,3 0 0 15,5-1-2-15,4-3 2 0,-4 1 0 16,-7 2-1 0,-3-2-1-16,-8 2 0 0,-4-2 1 15,-2 3-1-15,-8-2 1 16,3 1-1-16,-1-4 1 16,4 2-1-16,-5-1 1 15,-6 4 0-15,-1-3 1 16,3 3-2-16,1-2 0 15,3 2 0-15,-1 0 2 16,1-1-2-16,-3 1 0 16,-4 0 0-16,-2 0 0 15,-5 0 0-15,-2 0 0 16,0 0 0-16,0 0 1 16,0 0-1-16,0 0 1 0,0 0 1 15,0 0-1-15,0-3 1 16,0 3-1-16,0 0 1 15,0 0-1-15,0 0-1 16,0 0 1-16,0 0-1 16,0 0 0-16,0 0 1 15,0 0-1-15,0 0 0 16,0 0 0-16,0 0 0 16,0 0 0-16,0 0 0 15,0 0 0-15,0 0 0 16,0 0 1-16,0 0-1 15,0 0 0-15,0 0 0 16,0 0 0-16,0 0 0 0,0 0 1 16,0 0-1-16,0 0 1 15,0 0-1-15,0 0 1 16,0 0 0-16,0 0-1 16,0 0 0-16,0 0 0 15,0 0 1-15,0 0-1 16,0 0 0-16,0 0 1 15,0 0-1-15,0 0 0 16,0 0 1-16,0 0-1 16,0 0 0-16,0 0 0 15,0 0 1-15,0 0-1 16,0 0 0-16,0 0 0 0,0 0 0 16,0 0 0-16,0 0 0 15,0 0 0-15,0 0 0 16,0 0 0-16,0 0 0 15,0 0 0-15,0 0 0 16,0 0 0-16,0 0 0 16,0 0 0-16,0 0 0 15,0 0 0-15,0 0 0 16,0 0 1-16,0 0-1 16,0 0 0-16,0 0 0 15,0 0 0-15,0 0 0 16,0 0 0-16,0 0 0 15,0 0 0-15,0 0 1 0,0 0-1 16,0 0 0 0,0 0 0-16,0 0 0 0,0 0 0 15,0 0 0-15,0 0 0 16,0 0 0-16,0 0 1 16,0 0-1-16,0 0 0 15,0 0 0-15,0 0 0 16,0 0 0-16,0 0 0 15,0 0 0-15,0 0 0 16,0 0 0-16,0 0 0 16,0 0 0-16,0 0 0 15,0 0 0-15,0 0 0 16,0 0 0-16,0 0 0 16,0 0 0-16,0 0 0 0,0 0 1 15,0 0-1-15,0 0 0 16,0 0 0-16,0 0 0 15,0 0 0-15,0 0 0 16,0 0 0-16,0 0 0 16,0 0 0-16,0 0 0 15,0 0 0-15,0 0-1 16,0 0 1-16,0 0 0 16,0 0 0-16,0 0 0 15,0 0 0-15,0 0 0 16,0 0 0-16,0 0 0 15,0 0 0-15,0 0 0 0,0 0 0 16,0 0 0-16,0 0 0 16,0 0 1-16,0 0-1 15,0 0 0-15,0 0 0 16,0 0 0-16,0 0 0 16,0 0 0-16,0 0 0 15,0 0 0-15,0 0 0 16,0 0 0-16,0 0 0 15,0 0 0-15,0 0 0 16,0 0 0-16,0 0 0 16,0 0 0-16,0 0 0 15,0 0 0-15,0 0 0 16,0 0-1-16,0 0 1 0,0 0 0 16,0 0 0-16,0 0 0 15,0 0 0-15,0 0 0 16,0 0 1-16,0 0-1 15,0 0 0-15,0 0 0 16,0 0 0-16,0 0 0 16,0 0 0-16,0 0 0 15,0 0 0-15,0 0 0 16,0 0 0-16,0 0 0 16,0 0 0-16,0 0 0 15,0 0 0-15,0 0 0 16,0 0 0-16,0 0 0 0,0 0 0 15,0 0 1 1,0 0-1-16,0 0 0 0,0 0-1 16,0 0 1-16,0 0 0 15,0 0 0-15,0 0 0 16,0 0 0-16,0 0 0 16,0 0 0-16,0 0 0 15,0 0 0-15,0 0 1 16,0 0-1-16,0 0 0 15,0 0-1-15,0 0 1 16,0 0 0-16,0 0 1 16,0 0-1-16,0 0 0 15,0 0 0-15,0 0 0 16,0 0 0-16,0 0 0 16,0 0 0-16,0 0 0 0,0 0 0 15,0 0 0-15,0 0 0 16,0 0 0-16,0 0 0 15,0 0 0-15,0 0 0 16,0 0 0-16,0 0 0 16,0 0 0-16,0 0 0 15,0 0 1-15,0 0-1 16,0 0 0-16,0 0 0 16,0 0 0-16,0 0 0 15,0 0 0-15,0 0 0 16,0 0 0-16,0 0 0 15,0 0 0-15,0 0 0 0,0 0 0 16,0 0 0-16,0 0 0 16,0 0 0-16,0 0 0 15,0 0 0-15,0 0 0 16,0 0 0-16,0 0 0 16,0 0 0-16,0 0 0 15,0 0 1-15,0 0-2 16,0 0 2-16,0 0-1 15,0 0 0-15,0 0 0 16,0 0 0-16,0 0 0 16,0 0 0-16,0 0 0 15,0 0-1-15,0 0 1 16,0 0 0-16,0 0 0 0,0 0 0 16,0 0 0-1,0 0 0-15,0 0 0 0,0 0 0 16,0 0 0-16,0 0 0 15,0 0 0-15,0 0 0 16,0 0 0-16,0 0 1 16,0 0-1-16,0 0 0 15,0 0 0-15,0 0 0 16,0 0 0-16,0 0 0 16,0 0-1-16,0 0 1 15,0 0 0-15,0 0 0 16,0 0 0-16,0 0 0 15,0 0 0-15,0 0 0 0,0 0 0 16,0 0 0 0,0 0 0-16,0 0 0 0,0 0 0 15,0 0 0-15,0 0 0 16,0 0 0-16,0 0 0 16,0 0 0-16,0 0-3 15,0 0-20-15,-16 9-15 16,-17 14-77-16</inkml:trace>
  <inkml:trace contextRef="#ctx0" brushRef="#br0" timeOffset="9530.79">14070 11434 535 0,'0'0'205'16,"0"0"-186"-16,0 0-11 16,0 0 6-16,0 0-1 15,0 0 2-15,0 0-7 16,-36-11 0-16,29 11-1 15,3 0-4-15,1 0 1 16,3 0-4-16,0 0 1 16,0-1 2-16,0-2-1 15,0 3 0-15,0 0 3 16,0 0-2-16,0 0-3 0,0 0 3 16,0 0-3-1,0-1 1-15,0 1-1 0,0 0 2 16,0 0 1-16,0 0-1 15,0 0 1-15,0 0-2 16,0 0 0-16,0 0 1 16,0 0 0-16,0 0-1 15,0 0 2-15,0 0-2 16,0 0 1-16,0 0-2 16,0 0 0-16,0 0 1 15,0 0-1-15,0 0 1 16,0 0 0-16,0 0-1 0,0 0 1 15,0 0-1 1,0 0 1-16,0 0 0 16,0 0 0-16,0 0 1 15,0 0-2-15,3 0 0 0,8 0 2 16,4 0 0-16,6 0-1 16,1-2 1-16,4 0 0 15,6 0-1-15,4-1 0 16,-3 1 0-16,3 1 0 15,-7-2 0-15,-2 3-1 16,4 0 0-16,-2-2 1 16,2 2-1-16,0 0 0 15,3 0 1-15,1 0-1 16,5-1 0-16,3 1 1 16,5-4-1-16,4 2 0 15,2-2 0-15,-2 0 1 16,6 1-1-16,0-1 1 0,0 3-1 15,-2-1 0-15,2-1 0 16,-3 2 0-16,1-2 0 16,0 2 0-16,-2-3 0 15,4-1 0-15,2-3 1 16,5 0-1-16,6 1 1 16,4-1-1-16,3-1 0 15,3 4 1-15,-4-2-1 16,4 6 1-16,-8-2-1 15,1 3 0-15,-5 0 1 0,2 0-1 16,0 0 0 0,3 0 0-16,-1 0 0 15,2 0 1-15,-5 0-1 0,-1 0 0 16,2 0 0-16,-1 0 1 16,1 0 0-16,0 0-1 15,-1 0 0-15,-3 0 0 16,-5 0 0-16,-4 0 1 15,0 0-1-15,4-6 0 16,-1-2 1-16,-4 2-1 16,-1 1 1-16,-7-2 0 15,-7 4-1-15,-4-3 0 16,-9 3 2-16,-3 1-2 16,1 2 0-16,0-1 0 15,7-2 0-15,8 1 0 0,9 0 1 16,7-2 0-16,7 2-1 15,-1 0 1-15,-1 2-1 16,-10 0 0-16,-4 0 0 16,-11 0 1-16,-6 0-1 15,-3 0 0-15,-6 0 0 16,4 0 0-16,4 0 0 16,8 0 1-16,3 0-1 15,4 0 1-15,-3 0-1 16,-7-2 0-16,-5 2 1 15,-4-2-1-15,-5 2 1 16,2 0-1-16,3 0 0 0,2 0 0 16,2 0 0-1,0 0 1-15,-4-2-1 0,-4 2 1 16,-6 0 0-16,-5 0-1 16,-4 0 0-16,-3 0 0 15,-5 0 0-15,0-2 0 16,4 2 0-16,3-2 0 15,8 2 1-15,2 0-1 16,2-2 0-16,1-1 0 16,1 2 1-16,0-2-1 15,0 2 0-15,1-2 1 16,-2-1-1-16,-2-1 0 16,2 1 1-16,-5 2-1 0,8-2 0 15,4 0 1 1,4-4-1-16,5 2 1 0,1-3 0 15,-1 5-1-15,1 0 0 16,-3-3 1-16,-7 7-1 16,-7-2 0-16,-4 0 0 15,-5 2 0-15,-3 0 0 16,-1 0 0-16,2 0 1 16,-4 0-1-16,3 0 0 15,1 0 0-15,5 0 0 16,-1 0 0-16,-3 0 0 15,-6 0 0-15,-2 0 1 16,-2 0-1-16,0 0 0 16,0 0 0-16,0 0 0 0,0 0 0 15,0 0 1-15,0 0-1 16,0 0 0-16,0 0 0 16,0 0 0-16,0 0 0 15,0 0 0-15,0 0 0 16,0 0 0-16,0 0 0 15,0 0 0-15,0 0 0 16,0 0 0-16,0 0 0 16,0 0 0-16,0 0 0 15,0 0 0-15,0 0 0 16,0 0 0-16,0 0 0 16,0 0 0-16,0 0 0 15,0 0 0-15,0 0 0 0,0 0 0 16,0 0 0-16,0 0 0 15,0 0 0-15,0 0 0 16,0 0 0-16,0 0 0 16,0 0 0-16,0 0 0 15,0-2 0-15,0 2 0 16,0 0 0-16,0-2 0 16,0 2 0-16,0 0 0 15,0 0 0-15,0 0 0 16,0 0 0-16,0 0-1 15,0 0 0-15,6 0-3 16,15 15-25-16,6-8-83 0</inkml:trace>
  <inkml:trace contextRef="#ctx0" brushRef="#br0" timeOffset="17930.07">26102 11604 543 0,'0'0'100'16,"0"0"-56"-16,0 0-12 0,0 0-9 15,0 0-3-15,0 0-6 16,0 0 3-16,-3-7-1 15,3 7-6-15,0 0-2 16,0 0-1-16,0-1-1 16,0 1 0-16,0 0-1 15,0 0-1-15,0 0 0 16,0 0-3-16,0 0 1 16,0 0 0-16,0 0-1 15,0 0 1-15,0-2 0 16,0-3-2-16,14-4 1 15,1 3 0-15,5-2 0 0,5 0 0 16,-1 0-1-16,8-2 1 16,1 0 0-16,3-2-1 15,3 2 0-15,4-2 1 16,-3 2 0-16,4 2 0 16,-1 0 0-16,1 2-1 15,4-2 1-15,-4 3-1 16,3 1 0-16,-1 1 1 15,1 1-1-15,4-3 0 16,-2 4 1-16,5-3-1 16,4 2 0-16,-1 0 0 15,1-3 0-15,-4 4 1 16,-4-2 0-16,-6 0-1 16,-2 1 0-16,-2 0 1 15,0-3 0-15,2 1-1 0,3 1 0 16,4-3 1-1,4-2-1-15,5-2 0 0,5-2 1 16,-1-2-1-16,1 1 1 16,-3 5-1-16,-4 0 0 15,2 1 2-15,2 0-2 16,-2 1 0-16,0 2 0 16,-1 0 0-16,3 0 0 15,5-2 0-15,5 1 1 16,7-2-1-16,4 0 1 15,-2 0 0-15,0 1-1 16,-6 2 0-16,-3-2 0 0,-6 2 1 16,-4-2-1-16,1 0 1 15,-4 0-1-15,1 1 0 16,6 0 0-16,6-1 1 16,3 2 1-16,3 0-2 15,-2 0 1-15,-8 0-1 16,-6 2 0-16,-1-1 1 15,1 2 0-15,0-4 0 16,7 4-1-16,-3-3 1 16,5 2 0-16,3 1 0 0,-1-2 0 15,2 3-1 1,-1-1 1-16,-5 1 0 0,-7 0-1 16,-4 0 1-16,-3 0-1 15,-4 0 1-15,3 0 0 16,-4 0-1-16,4 0 1 15,-4 0 0-15,1 0-1 16,-1 0 1-16,-4 0 0 16,-7 0-1-16,1 0 0 15,-4 0 1-15,-6 0-1 16,7 0 0-16,-6 0 1 16,2 0-1-16,0 0 1 15,-3 0-1-15,1 0 1 16,-6 0 0-16,-1 0-1 15,-7 0 1-15,-1 0-1 16,-3 0 2-16,-2 0-2 16,-2 0 0-16,-2 0 0 0,-3 0 0 15,-2 0 0-15,4 0 0 16,2 0 0-16,4 0 1 16,-1 0 0-16,-3 0-1 15,-4 0 1-15,-2 0-1 16,0 0 1-16,0 0-1 15,3 0 0-15,-3 0 0 16,0 0 0-16,0 0 1 16,0 0-1-16,0 0 2 15,0 0 1-15,0 0-2 16,0 0-1-16,0 0 1 16,0 0-1-16,0 0 1 15,0 0-1-15,0 0 0 16,0 0 1-16,0 0-1 0,0 0 0 15,0 0 0-15,0 0 0 16,0 0 0-16,0 0 0 16,0 0 1-16,0 0-1 15,0 0 0-15,0 0 1 16,0 0-1-16,0 0 0 16,0 0 1-16,0 0-1 15,0 0 0-15,0 0 0 16,0 0 1-16,0 0-1 15,0 0 0-15,0 0 0 16,0 0 0-16,0 0 0 0,0 0 0 16,0 0 0-16,0 0 0 15,0 0 0-15,0 0 0 16,0 0 0-16,0 0 1 16,0 0-1-16,0 0 0 15,0 0 0-15,0 0 0 16,0 0 0-16,0 0 0 15,0 0-1-15,0 0 1 16,0 0 0-16,0 0-1 16,-3 0-2-16,-24 0-18 15,-39 1-86-15</inkml:trace>
  <inkml:trace contextRef="#ctx0" brushRef="#br0" timeOffset="106985.5">18219 9663 522 0,'0'0'92'0,"0"0"25"15,0 0-65-15,0 0-27 16,0 0-7-16,0 0-4 16,0 0-3-16,-5-1-3 15,5 1-3-15,0 0 0 16,0 0 0-16,0 0-3 15,0-3 0-15,31-5 1 16,27 0 0-16,27-3-1 16,22 4 1-16,6 1-3 15,-1 2 0-15,-8 2 2 16,-6-2-2-16,-11 2 0 0,-8-2 0 16,-19 0 0-16,-12 0 0 15,-19 0 0-15,-11 0 0 16,-9 2 0-16,-7-2 0 15,-2 2 4-15,0-1-1 16,0 1 0-16,0-1-1 16,0-1-1-16,0 2 0 15,2 2-1-15,-2-2 0 16,0 2 0-16,0 0-2 16,-29 0-25-16,-13 11-105 0</inkml:trace>
  <inkml:trace contextRef="#ctx0" brushRef="#br0" timeOffset="121686.16">12946 13756 695 0,'0'0'112'0,"0"0"-94"16,0 0-17-16,0 0 1 16,0 0 3-16,0 0 8 15,0 0 0-15,0 0-3 16,0-12-5-16,0 12-1 0,0 0-1 15,0 0-2-15,0 0 0 16,0 22-1-16,-10 22 0 16,-13 29 2-16,-10 16 1 15,-14 16 0-15,-6 7-2 16,-12 1 1-16,-4-1-1 16,-11-2-1-16,-7 5 1 15,-7-2-1-15,-2-8 0 16,1-13 0-16,6-25 0 15,6-18 0-15,7-17 1 0,6-16-1 16,2-10 1 0,-3-6 0-16,0 0-1 0,6-11 1 15,3-18-1 1,13-3 0-16,11-7 0 0,13-10 0 16,12-5 0-16,8-14 0 15,5-8 0-15,0-1 0 16,27 3 0-16,11 7 0 15,11 10 0-15,9 7 0 16,4 5 0-16,5 15-1 16,2 16 1-16,11 14 0 15,16 2 0-15,16 32 0 16,15 15 2-16,4 15-1 0,-4 16 0 16,-9 18 0-1,-13 17 0-15,-11 7 0 0,-14 6-1 16,-6-8 1-16,-10-3 0 15,-6-19 0-15,-3-10-1 16,-3-16 0-16,-1-19 0 16,0-19 0-16,5-32-25 15</inkml:trace>
  <inkml:trace contextRef="#ctx0" brushRef="#br0" timeOffset="122817.74">15732 12873 792 0,'0'0'34'0,"0"0"-23"16,0 0-9-16,-149-5 1 16,91 55 1-16,-13 42-1 15,-10 48 6-15,-6 51 3 16,-4 37-2-16,9 15-4 16,19 6-1-16,28-17-5 0,35-7 1 15,24-13 1 1,40-27-2-16,21-17 1 0,15-38-1 15,20-27 1-15,21-29-1 16,13-28-1-16,8-28-55 16</inkml:trace>
  <inkml:trace contextRef="#ctx0" brushRef="#br0" timeOffset="124366.2">19749 14440 812 0,'0'0'41'0,"0"0"-26"15,0 0-13-15,0 0-1 16,172-18 1-16,-85 15 4 16,11 2 1-16,2-3-2 15,4-1-5-15,1 4 0 16,-13-8 0-16,-19 6-57 16</inkml:trace>
  <inkml:trace contextRef="#ctx0" brushRef="#br0" timeOffset="124666.07">20139 14111 852 0,'0'0'26'0,"0"0"-22"16,0 0-4-16,0 0 1 15,0 0-2-15,0 0 2 16,2 3 1-16,11 10 4 15,-1 1-1-15,-6-4-4 16,-3-2 0-16,-1-6 0 16,-2-2-1-16,0 3 6 15,0-2 1-15,0 11-1 16,0 19-5-16,0 22 0 0,4 25 3 16,6 19-1-1,3 7-1-15,3 0-1 0,1-4-1 16,-1-10 1-16,3-15-1 15,6-25 0-15,11-16 0 16,9-28-21-16</inkml:trace>
  <inkml:trace contextRef="#ctx0" brushRef="#br0" timeOffset="126415.74">23202 12837 632 0,'0'0'210'16,"0"0"-197"-16,199 122-3 0,-50-41 6 16,20 19 0-16,16 26-8 15,-4 30-1-15,-17 25-1 16,-23 22 0-16,-41 2-3 16,-37-7-2-16,-39-2-1 15,-24-15 2-15,-35-19-2 16,-30-22 0-16,-17-24 1 15,-10-37-1-15,-4-25-5 16,-4-22-72-16</inkml:trace>
  <inkml:trace contextRef="#ctx0" brushRef="#br0" timeOffset="127815.38">4514 14656 535 0,'0'0'285'0,"0"0"-266"0,0 0-12 15,-7-104-1-15,7 98 6 16,0 3-3-16,0 3-4 16,0 17-5-16,13 39 2 15,9 36-1-15,3 24 5 16,-7 14-2-16,-12 3 0 16,-3-2-3-16,-3-8-1 15,0-6 1-15,0-23-1 16,0-13 1-16,0-19-1 15,0-16-2-15,0-12-7 16,0-16-5-16,0-13-19 0,-9-5-56 16,-9 0-456-16</inkml:trace>
  <inkml:trace contextRef="#ctx0" brushRef="#br0" timeOffset="128847.71">4353 14528 676 0,'0'0'108'16,"0"0"-82"-16,0 0-7 15,0 0-6-15,122-75-5 16,-77 71 0-16,6 4-5 0,3 0 4 16,4 19-1-16,9 31-2 15,4 32 1-15,0 26-2 16,-6 18 0-16,-16 2-1 15,-17-15-2-15,-17-25 1 16,-11-25-1-16,-4-27 2 16,0-18-2-16,0-18 1 15,0 0 0-15,0-12 2 16,0-30 5-16,0-16-7 16,0-19-1-16,16-10 0 15,3-22 0-15,6-14 1 16,4 1-1-16,5 2 0 15,9 26 0-15,-2 31 0 0,6 31 0 16,-2 32-1 0,3 8 1-16,4 40 1 0,-1 21-1 15,0 12 1-15,-10 12 0 16,-6 3 0-16,-6 2 0 16,-6-5-1-16,-4-4 1 15,-5 0 0-15,-3-3-1 16,-5-1 0-16,1-9 0 15,3-14 0-15,3-22-1 16,13-28-10-16,12-12-17 16,16-43-14-16,12-24 17 15,9-26 15-15,-2-11 10 16,-4-8 2-16,-14-8 6 0,-5 0 2 16,-15 3 8-1,-15 16 6-15,-13 24-6 0,-7 24-5 16,0 20-3-16,-16 16-1 15,-11 17-3-15,-6 0-4 16,-9 17-1-16,-1 23-1 16,12 10 0-16,14 8 0 15,17 9 0-15,17 8-1 16,39 3 1-16,20 2 1 16,1 4-1-16,-8 1 0 15,-13-1 0-15,-15 2 1 16,-17-8-1-16,-13-9 0 15,-11-21 0-15,0-16 0 16,-4-18 1-16,-25-14-1 0,-12 0 1 16,-7-14 1-16,-6-22-2 15,12-12 0-15,11-21 0 16,24-10 0-16,7-16-3 16,31-9-2-16,27-4-2 15,14 0-2-15,3 17-3 16,-4 18 5-16,-5 24 6 15,-12 15 0-15,-8 12 1 16,-15 4 1-16,-16 8 0 16,-9 3 5-16,-3 0 3 0,-3 7 3 15,0-2-4 1,3-1-3-16,-3 3 0 16,2 0-1-16,-2 0-3 15,8 16-1-15,9 32-1 0,-5 35 1 16,4 23 2-16,-5 15 0 15,-2-1-1-15,7-8 1 16,10-9-2-16,10-9 0 16,4-14 0-16,2-17 0 15,-3-13 0-15,-2-29-7 16,-1-15-16-16,-7-6-59 16</inkml:trace>
  <inkml:trace contextRef="#ctx0" brushRef="#br0" timeOffset="129031.93">6969 14690 837 0,'0'0'28'0,"35"-104"-23"15,12 76 0-15,9 9 0 16,2 0 1-16,0 7 0 16,5 0 2-16,-3 5-5 15,-3 4-2-15,-5 3-1 16,-10 0 0-16,-13 0-16 15,-13 4-70-15</inkml:trace>
  <inkml:trace contextRef="#ctx0" brushRef="#br0" timeOffset="129203.03">7076 14852 378 0,'0'0'447'0,"0"0"-419"0,0 0-23 16,0 0 3-16,0 0 2 15,133 16 1-15,-68-19-4 16,-3-11-3-16,-4 6-2 16,-6 3-2-16,-10 5 0 15,-17 0-22-15,-17 3-272 16</inkml:trace>
  <inkml:trace contextRef="#ctx0" brushRef="#br0" timeOffset="129397.83">7192 15302 774 0,'0'0'77'0,"0"0"-70"16,0 0-1-16,0 0 4 15,0 0-2-15,100 104 3 16,-66-100-2-16,7 0-2 16,11-4-4-16,6 0-2 15,4 0-1-15,9-18 0 16,8-12 0-16,5-12-20 15,15-6-125-15</inkml:trace>
  <inkml:trace contextRef="#ctx0" brushRef="#br0" timeOffset="130064.82">8774 15102 763 0,'0'0'56'0,"0"0"-26"16,0 0-25-16,0 0-1 15,164-31 4-15,-85 15 4 16,6 0-3-16,-6-2-4 15,-2 1-1-15,-9 2-3 16,-12-2 1-16,-9 7-2 0,-16-3 0 16,-15 1-28-16,-16 2-206 15</inkml:trace>
  <inkml:trace contextRef="#ctx0" brushRef="#br0" timeOffset="130298.77">9027 14668 683 0,'0'0'180'0,"0"0"-165"16,0 0-10-16,0 0-2 15,0 0-2-15,0 0-1 16,3 84 9-16,21-12 4 0,5 3-7 16,3 1-3-1,-1-4-2-15,2-8-1 0,-4-6 2 16,-2-1-2-16,-4-7 0 15,-2-6-1-15,-7-8-24 16,-8-13-230-16</inkml:trace>
  <inkml:trace contextRef="#ctx0" brushRef="#br0" timeOffset="144028.74">17781 14838 629 0,'0'0'88'16,"0"0"-49"-16,-144-22-7 16,117 17-7-16,7 5-11 15,3-4-5-15,5 4-4 16,8 0-1-16,1 0-2 16,3 0-2-16,0 0 2 15,0 0-2-15,0 0-1 16,0 0 1-16,23 0 4 0,37-5 6 15,36 4 1-15,37-3-4 16,25-3-4-16,3 6-1 16,-12 1 0-16,-19 0-1 15,-24 0-1-15,-27 0 0 16,-33 0 1-16,-23 0-1 16,-23 0 0-16,0 0-4 15,-23 0 4-15,-26 0 4 16,-8 1-2-16,1 6-2 15,22-3-5-15,34-4-55 16</inkml:trace>
  <inkml:trace contextRef="#ctx0" brushRef="#br0" timeOffset="146428.31">21545 14824 702 0,'0'0'24'15,"0"0"-12"-15,0 0-3 16,0 0 3-16,0 0-2 16,0 0 2-16,-62-13 0 15,48 13-3-15,-1 0-4 16,5 0-2-16,8 0-1 15,2 0 3-15,2 0 8 16,59-4 8-16,46-6-8 16,47 2-7-16,31-2-2 15,10 5-2-15,-10 3-1 0,-20 2 0 16,-22 0 0 0,-27 0-1-16,-29 0 0 0,-25 0 2 15,-24 0-2-15,-20 0 0 16,-9 0 2-16,-9 0 1 15,0 0-3-15,0 0-1 16,-18 0-7-16,-27-6-220 16</inkml:trace>
  <inkml:trace contextRef="#ctx0" brushRef="#br0" timeOffset="155909.26">12817 10138 366 0,'0'0'321'0,"0"0"-286"15,0 0-21-15,0 0-6 16,0 0-1-16,0 0 4 15,0 0 13-15,54 2-17 16,2-2-2-16,11-6-1 16,8 0-1-16,12 2-1 15,9 0 1-15,9 1-2 16,4-4-1-16,-2-2 0 16,2 2 0-16,-8-3 0 15,-13 2 0-15,-18 2 0 16,-22 4-2-16,-21 2-19 0,-23 0-189 15</inkml:trace>
  <inkml:trace contextRef="#ctx0" brushRef="#br0" timeOffset="157276.91">24912 10238 578 0,'0'0'45'15,"0"0"-4"-15,0 0-12 16,0 0-1-16,0 0-8 15,0 0 1-15,-11 0 6 16,22 0-2-16,33 0-13 16,30-1-6-16,26-5-2 15,18 0 0-15,0 3 2 0,-7 2-2 16,-15-2-1-16,-13 3-3 16,-10 0 1-16,-6 0-1 15,0 0 0-15,-4 13-1 16,-15 0-2-16,-19 5-69 15</inkml:trace>
  <inkml:trace contextRef="#ctx0" brushRef="#br0" timeOffset="179771.56">24461 2111 794 0,'0'0'15'0,"0"0"-7"16,-122-60 4-16,64 60-2 16,-9 0 0-16,-8 32 0 15,-2 20-4-15,6 20-1 16,7 17-2-16,14 13 0 15,13 8-3-15,16 3 1 16,17-3-1-16,4-3 1 16,18-7-1-16,36-6 1 15,23-7-1-15,23-14 1 16,19-8-1-16,8-20 0 16,3-16 0-16,-6-23-3 15,-11-6 1-15,-12-30 2 0,-19-20 0 16,-13-13 4-1,-11-12 0-15,-13-17 0 0,-18-14 3 16,-18-8-5-16,-9-11 0 16,-25-3-1-16,-31 4-1 15,-22 10 1-15,-13 11-1 16,-5 23 0-16,1 16 0 16,8 20 0-16,18 24 0 15,15 20-1-15,25 6-7 16,23 40-36-16,8 4-277 15</inkml:trace>
  <inkml:trace contextRef="#ctx0" brushRef="#br0" timeOffset="180204.92">26620 1937 814 0,'0'0'8'15,"-11"-130"-4"-15,11 92 0 16,0 13 8-16,0 14 4 16,0 6-3-16,0 5-1 15,0 0-11-15,5 35-1 16,1 30-1-16,2 30 1 16,0 17 3-16,1 8 2 15,5 2-5-15,1-1 3 16,7 0-2-16,1-1 0 15,1-7-1-15,0 0 1 16,-1-7 0-16,-6-7-1 16,1-11 0-16,-5-18-1 0,-3-16-7 15,-6-17-35-15,-4-18-74 16</inkml:trace>
  <inkml:trace contextRef="#ctx0" brushRef="#br0" timeOffset="180671.3">26192 2707 845 0,'0'0'14'0,"0"0"-4"16,0 0-9-16,0 0 2 16,0 0-1-16,181-18 1 15,-40 18 0-15,15 0-3 0,-11 0 0 16,-23 0-1-16,-24 0-8 15,-29 0-10-15,-22 0 8 16,-23-2 9-16,-15 2 2 16,-6 0 0-16,-3 0 3 15,0 0 0-15,2 2-3 16,6 26-1-16,3 14 1 16,5 12 2-16,3 6-2 15,2-4 1-15,4-6-1 16,2-12 1-16,-3-9 0 15,3-13-1-15,-1-8 1 16,3-8 1-16,8 0 10 0,2-24 8 16,3-12-8-16,-1-3-2 15,-10-3-4-15,-13-2 0 16,-14-2-2-16,-4-5-1 16,-17-6-3-16,-28 1 1 15,-11 5 0-15,3 18-1 16,10 16 0-16,5 17-1 15,1 21 1-15,-5 26-8 16,7 0-74-16</inkml:trace>
  <inkml:trace contextRef="#ctx0" brushRef="#br0" timeOffset="181704.71">28784 2248 792 0,'0'0'14'15,"0"0"-7"-15,0 0-1 16,0 0 1-16,0 0 3 16,0 0 5-16,60-16 4 0,-49 5-7 15,4-4-5-15,8-8-2 16,6-7-2-16,-2-8-2 15,2-4-1-15,-4-6 1 16,-8-6 0-16,-1-3 0 16,-10 3 1-16,-1 1 1 15,-5 6 1-15,0 15 2 16,0 12-3-16,0 10 0 16,0 10-1-16,0 0-2 15,0 0 0-15,0 0-2 16,0 10 0-16,0 26 1 15,0 21 1-15,0 23 0 16,0 20 0-16,0 20 0 0,0 21 1 16,18 5-1-16,7 0 0 15,0-3 0-15,5-18 0 16,-4-14 0-16,-3-14 0 16,2-15 0-16,-8-11 0 15,-1-14 0-15,-3-11 0 16,-1-10 0-16,-4-10 0 15,-1-9 0-15,-5-10 0 16,-2-5 0-16,0 1 0 16,0-1 0-16,-19-2-3 15,-18 1 3-15,-9-1 1 16,-4 0-1-16,11 0 0 16,10 0 2-16,13-3-2 15,9 0 2-15,5 1 0 16,2 2-1-16,0 0-1 0,0 0 1 15,0 0-1-15,0 0 0 16,0 0 0-16,0 0 0 16,0 0 0-16,0 0 0 15,0 0 0-15,0 0-1 16,0 0 1-16,0 0 1 16,0 0-1-16,4 0 0 15,25-7 0-15,31-1 1 16,36-5-1-16,27 8 0 15,1 0 0-15,-10 5 0 16,-29 0 1-16,-33 0-2 16,-21 0 1-16,-16 0-1 0,-11 0-14 15,-4 0-73-15</inkml:trace>
  <inkml:trace contextRef="#ctx0" brushRef="#br0" timeOffset="212765.81">25244 4159 708 0,'0'0'34'0,"0"0"-17"16,0 0-13-16,-76-105 10 16,40 95 3-16,-8 3 4 15,-10 7-15-15,-8 9 0 16,-5 37-3-16,-3 21-3 15,2 10 2-15,5 8-1 16,19-1-1-16,19-1 0 16,25-5 0-16,9-2 0 0,47-8-1 15,19-6 1 1,14-11 1-16,3-15-1 0,1-18 0 16,-6-13-4-16,-6-5 1 15,-6-18 3-15,-8-19-3 16,-5-16 6-16,-12-10 1 15,-15-2 8-15,-12-8-1 16,-15-1-6-16,-8-6-3 16,0 0 2-16,-24-4-3 15,-12 4 0-15,-4 12-1 16,1 21 0-16,-2 21 1 16,3 22-1-16,0 4 0 15,3 21-2-15,8 20-2 16,21 4-36-16</inkml:trace>
  <inkml:trace contextRef="#ctx0" brushRef="#br0" timeOffset="212981.94">26121 4409 734 0,'0'0'14'16,"0"0"-14"-16,0 0-102 16</inkml:trace>
  <inkml:trace contextRef="#ctx0" brushRef="#br0" timeOffset="213398.47">26393 3838 771 0,'0'0'10'0,"0"0"1"15,0 0-3-15,143-46 2 16,-88 46-2-16,-3 0-1 16,-10 15-2-16,-8 18-3 15,-13 11-2-15,-9 10 0 16,-12 12 1-16,-4 8-1 15,-37 9 3-15,-13-3 0 16,0-10-1-16,8-16 0 16,20-16-2-16,19-9-1 0,7-9 0 15,9-2 0 1,38 0 2-16,20 0 4 0,24-2-1 16,19-9-1-16,7-1-1 15,3-6 1-15,-8 0-3 16,-12 0 0-16,-11 0-38 15</inkml:trace>
  <inkml:trace contextRef="#ctx0" brushRef="#br0" timeOffset="214298.06">28797 3786 683 0,'0'0'50'0,"0"0"-29"16,0 0-12-16,0 0 9 0,0 0-1 15,0 0-6 1,-62-69 3-16,60 68-1 0,2-2-10 16,-2 2 0-16,2-2-2 15,0 3 0-15,0 0 0 16,0 0 0-16,0 0 0 15,0 0-1-15,0 0 1 16,0 0 0-16,0 0 0 16,0 0 0-16,0 0-1 15,0 0 0-15,0 0 1 16,0 0-1-16,0 0 1 16,0 0-1-16,0 0 0 15,0 0-1-15,0 0 0 16,0 0 1-16,0 0-2 0,-5 3 0 15,-4 14-1-15,0 6-15 16,5 4-45-16,-1 8-109 16</inkml:trace>
  <inkml:trace contextRef="#ctx0" brushRef="#br0" timeOffset="-214448.75">28779 3860 126 0,'0'0'589'0,"0"0"-568"16,0 0-3-16,0 0 6 16,0 0-15-16,0 0-7 0,-136 103-1 15,70-24 2-15,3 6 0 16,14-3-1-16,20-7-2 16,25-14-1-16,4-13 1 15,39-12 0-15,22-16 2 16,15-16-1-16,15-4 4 15,7-18 0-15,-4-18-4 16,-14-8 3 0,-15-8-3-16,-21-6 4 0,-11-6 3 15,-12-7-4-15,-15-5 3 16,-6-1 1-16,-11-2 0 16,-20 15-2-16,-12 12-2 15,-12 17-2-15,-9 25 0 16,-15 10-2-16,-8 15 0 15,8 26-1-15,9 22 1 0,28 10-7 16,42-11-102-16</inkml:trace>
  <inkml:trace contextRef="#ctx0" brushRef="#br0" timeOffset="-214215.81">29535 4328 815 0,'0'0'10'0,"0"0"-10"15,0 0-33-15,0 0-497 16</inkml:trace>
  <inkml:trace contextRef="#ctx0" brushRef="#br0" timeOffset="-213832.46">30268 3823 781 0,'0'0'49'0,"0"0"-45"15,-181-59-2-15,105 55-1 16,7 4 2-16,17 0 1 16,13 0-4-16,14 13 0 15,19 14-3-15,6 13 1 16,18 10 2-16,40 17 0 15,17 10-1-15,12 7 1 16,-2 5 2-16,-16-5-2 16,-17-6 0-16,-19-4 0 0,-14-7 1 15,-13-13-1-15,-6-9-1 16,0-18 1-16,-14-9-1 16,-7-12 1-16,-2-5 1 15,-8-1 3-15,-12 0 3 16,-13 0-7-16,-5-5-1 15,-3-5-3-15,11-6-61 16</inkml:trace>
  <inkml:trace contextRef="#ctx0" brushRef="#br0" timeOffset="-213631.8">30301 3727 870 0,'0'0'6'0,"0"0"-6"0,0 0-2 15,129-58 2-15,-23 51-3 16,11 0-6-16,1 5-19 16,-18 2-49-16,-23 0-680 15</inkml:trace>
  <inkml:trace contextRef="#ctx0" brushRef="#br0" timeOffset="-212731.94">32057 3792 722 0,'0'0'19'15,"-181"-6"-13"-15,88 27-3 16,8 24 0-16,12 13 4 16,15 6-5-16,24 0-1 15,21 1-1-15,13-4 1 16,11-4 3-16,29-7-3 16,10-8 4-16,5-6 7 15,5-9 4-15,3-12-6 16,-6-8 0-16,3-7 2 15,-6 0 3-15,-5-29 0 16,-4-6-4-16,-6-13-1 0,-4-3-6 16,-16-13-2-1,-12-4 1-15,-7-7-3 16,-11 0-2-16,-25 6 1 0,-9 13 1 16,-5 14 1-16,-6 22-1 15,-11 20-1-15,0 4-22 16,14 40-62-16,21 6-647 15</inkml:trace>
  <inkml:trace contextRef="#ctx0" brushRef="#br0" timeOffset="-212364.66">32587 4255 819 0,'0'0'19'15,"0"0"-15"-15,0 0-3 16,0 0 1-16,0 0-1 16,0 0-1-16,9-32-2 15,-2 36-10-15,2 5-200 16</inkml:trace>
  <inkml:trace contextRef="#ctx0" brushRef="#br0" timeOffset="-211799.59">33055 3721 772 0,'0'0'27'16,"0"0"-21"-16,-96-102-3 16,61 88 0-16,-7 12-1 15,-19 2 2-15,-1 14-3 16,0 18-2-16,10 8 0 16,17 0-1-16,14 1-1 15,19-5 2-15,2-4 0 16,23-3 1-16,8-8 1 15,11-5 3-15,3-11 0 16,3-5-4-16,0 0-3 16,-2-23-2-16,-11-4-1 15,-6-9 6-15,-2 1 0 0,-6-1 4 16,-3 5 6-16,-7 8 1 16,-3 9 2-16,-6 9-5 15,1 5-5-15,-1 0-3 16,3 33-5-16,6 22 3 15,4 24 2-15,-1 17 2 16,1 16-2-16,-3 11 0 16,-10 1-1-16,-2-4 1 15,0-2 1-15,-7-3 2 16,-2-8-2-16,7-5 0 16,-5-11 0-16,1-16 0 15,-6-18-1-15,-3-17 1 0,-1-21-1 16,1-11 6-16,-10-8 10 15,-8 0 0-15,-15-2-9 16,-11-15-4-16,-15 0-3 16,-6 1-8-16,-2 1-58 15</inkml:trace>
  <inkml:trace contextRef="#ctx0" brushRef="#br0" timeOffset="-210065.84">25184 5434 660 0,'0'0'13'16,"0"0"-8"-16,0 0 8 15,0 0-7-15,0 0 11 16,0 0 7-16,-23 0 0 16,23 0-15-16,0 0-2 15,0 0-1-15,0 0 2 16,0 0 2-16,0 0 6 16,0 0-1-16,31-2-1 15,34-16-10-15,42-10-1 16,47-4 6-16,42-8-1 15,33-4-2-15,32-4-2 0,7-1-3 16,-15 10 0 0,-30 8 1-16,-49 9-1 0,-49 8 1 15,-48 6-1-15,-32 4 1 16,-25 2-2-16,-13 2 1 16,-7 0 1-16,0 0-2 15,0 0 2-15,0 0-1 16,0 0-1-16,0 0 1 15,0 0-1-15,-3 0-1 16,-12 4-5-16,-8 20-18 16,-3 4-107-16</inkml:trace>
  <inkml:trace contextRef="#ctx0" brushRef="#br0" timeOffset="-209465.94">28539 4961 691 0,'0'0'43'0,"0"0"-23"16,0 0-6-16,0 0-6 15,0 0-3-15,0 0-2 16,-31-4 6-16,62 4 17 0,27 0-5 16,28-3-5-1,28 0-7-15,11-3-2 0,2 2-3 16,-9-1 0-16,-10 0-1 15,-11 1 0-15,-13-2-2 16,-16 3-1-16,-22 2 4 16,-19 1-4-16,-16 0 0 15,-11 0 0-15,0 0 0 16,0 0 0-16,0 0 0 16,0 0-2-16,0-3 2 15,-9 3 0-15,-11 0 2 16,-8 0-2-16,3 0-4 15,7 0-23-15,18 3-59 16</inkml:trace>
  <inkml:trace contextRef="#ctx0" brushRef="#br0" timeOffset="-208749.37">31502 5097 678 0,'0'0'37'0,"0"0"-21"15,0 0-6-15,0 0 8 16,0 0-9-16,0 0 7 16,-87-6-5-16,87 6-4 15,5 0 5-15,32 0 16 16,37 0-15-16,31 0-1 16,24 6-6-16,11-2-3 15,-2-2-1-15,-8-2-1 0,-19 0 1 16,-22 0-2-16,-22 0 0 15,-24 0 1-15,-16 0-1 16,-19 0 1-16,-3 0 0 16,-5 0 1-16,0 0-1 15,0 0-1-15,0 0 0 16,0 0 0-16,0 0-1 16,0 0-9-16,-5 0-58 15,-17 2-240-15</inkml:trace>
  <inkml:trace contextRef="#ctx0" brushRef="#br0" timeOffset="-199002.02">23296 5097 471 0,'0'0'166'0,"0"0"-110"15,0 0-22-15,0 0-16 16,0 0-13-16,0 0 1 16,0 0 7-16,-7-6 15 15,7 6-14-15,0 0-9 16,0 0-3-16,0 0-1 16,0 0 1-16,0 0 0 0,0 0 0 15,0 0 1 1,0 0 1-16,0 0 0 0,0 0 2 15,0 0 2-15,0 0-3 16,0 0 0-16,0 0 0 16,0 0-2-16,0 0-1 15,0 0-1-15,0 0-1 16,0 0 0-16,0 0 0 16,0 0-1-16,0 0 0 15,0 6-2-15,2 14 2 16,12-1 1-16,-1 6 0 15,1-1 0-15,3 2 0 0,2 2 0 16,0 6 0-16,2 4 0 16,3 7 0-16,-1-1 0 15,1 4 0-15,-4-6 0 16,-2-8 0-16,-3-8 0 16,-4-8 1-16,-1-8-1 15,-4-2 0-15,1-3 0 16,-3-5 0-16,-2 0 0 15,0 0 0-15,1 0 0 16,0 0 1-16,-1 0-1 16,-2 0 0-16,0 0 0 15,0 0 0-15,0 0 1 16,0 0-1-16,0-3 0 16,0 3 0-16,0 0 0 15,0 0 1-15,0 0 0 0,0 0-1 16,0 0 1-16,0 0 0 15,0 0 0-15,0 0-1 16,0 0 0-16,0 0 0 16,0 0 1-16,0 0-1 15,0 0 0-15,2 0 1 16,0 0 7-16,0-2 5 16,5-10-4-16,7-3-3 15,9-14-3-15,16-4-2 16,7-10 0-16,8-7-1 15,2-2 0-15,-1-4 0 16,7-2 1-16,1 4-1 0,6-1 0 16,-2-1 0-16,0 6 0 15,1 2 0-15,-5 12 0 16,-7 14 0-16,-19 14 0 16,-16 8 0-16,-13 0 1 15,-5 0-1-15,-3 0 0 16,0 0 0-16,0 0 0 15,0 0 0-15,0 1 0 16,0 2 1-16,3-2-1 16,-3 2 0-16,0-3 0 15,0 1 0-15,0-1 0 16,0 0 0-16,0 0 0 16,0 3-1-16,0-3 1 0,0 0 0 15,0 0 0 1,0 0 0-16,0 0 0 0,0 2 0 15,0-2 0-15,0 0 0 16,0 0 0-16,0 0 0 16,0 0 0-16,0 0 0 15,0 0 0-15,0 0-1 16,0 2 1-16,0-2 0 16,0 0 0-16,0 0 0 15,0 0 0-15,0 0 0 16,0 0 0-16,0 0 0 15,0 0 0-15,0 0 0 0,0 0 1 16,0 0-1 0,0 0 0-16,0 0 0 0,0 0 0 15,0 0 0-15,0 0 0 16,0 0 0-16,0 0 1 16,0 0-1-16,0 0 0 15,0 0 0-15,2 0 0 16,-2 0 0-16,11 0 0 15,13 0 0-15,14-12 0 16,14-6 0-16,10 0 0 16,5 0 1-16,8-3-1 15,5-3 0-15,3 4 0 16,-3-2 0-16,-11 7 0 16,-16 2 0-16,-15 7 0 15,-15 4 0-15,-17 2 0 0,-6 0 0 16,0 0 0-16,0 0 0 15,0 0 0-15,-6 0 0 16,1 0 0-16,-1 0 1 16,4 0-1-16,-4 0 1 15,4 0-1-15,-4 0 0 16,1 0 0-16,1 0-1 16,-5 0-3-16,-11 0-1 15,-15 0-21-15,-11 8-44 16</inkml:trace>
  <inkml:trace contextRef="#ctx0" brushRef="#br0" timeOffset="-196635.77">26219 4476 6 0,'0'0'68'0,"0"0"-31"16,0 0-22-16,0 0 29 15,0 0-1-15,0 0-22 16,20-24-14-16,-20 21 7 16,0 3 7-16,0 0 56 15,0 0-18-15,0-1 0 16,0-2 1-16,0 1-3 0,0 0-22 16,0 2-9-16,0 0 3 15,0 0 5-15,0 0-8 16,0-2-4-16,0 2-4 15,0 0 1-15,0 0-5 16,0 0-3-16,0 0-3 16,0 0-6-16,0-3-1 15,0 3 0-15,0 0 0 16,0 0 0-16,0 0-1 16,0 0 2-16,0 0-1 15,-2 0 4-15,2 0-1 16,0 0 0-16,-2 0-2 0,2 0 2 15,0 0-1 1,0 0 1-16,0 0 1 0,0 0-3 16,0 0 0-16,0 0-2 15,-2 0 1-15,-4 0-1 16,-8 0 0-16,-11 5-4 16,1 15-8-16,2-3-121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23350,'0'0'4297,"0"2"-4248,-2 257 119,5 285 0,-2-528-254,-2-5-25,1 0 0,1 0 0,0 0 0,0 0 0,1 0 0,1 0 0,0 0 0,0-1 0,8 17 0,-1-18-3695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7T08:18:34.48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9941 1983 611 0,'0'0'40'0,"0"0"82"15,0 0-80-15,0 0-17 16,0 0-12-16,76-150-1 15,-49 91-3-15,4-1-3 16,-4-2-3-16,4-4 0 16,-8-6 0-16,0-9-1 15,-3-1-2-15,-1-4 0 16,-5 0 0-16,-10 3 1 16,-4 11-1-16,0 14 2 15,-14 16-1-15,2 20 3 0,-7 16 0 16,2 6-1-16,3 4-2 15,-13 30 0-15,0 15-1 16,0 16 0-16,5 14 0 16,9 11 0-16,9 6 0 15,4 4 0-15,0 6 0 16,4-6 0-16,23-5 0 16,4-7 0-16,8-12 1 15,7-10-1-15,-1-25 0 16,-1-21 0-16,5-16-3 15,-5-4-17-15,-3-18-23 16,-6-22-242-16</inkml:trace>
  <inkml:trace contextRef="#ctx0" brushRef="#br0" timeOffset="317.75">10580 1149 683 0,'0'0'105'0,"0"0"-76"15,0 0-16-15,0 0 5 16,0 0-2-16,0 0 0 16,-15-94-5-16,15 94-7 15,0 8-4-15,0 28 0 16,-4 16 0-16,4 16 1 15,0 7 1-15,0 7 1 0,0 5-1 16,0 6-1-16,0 8 1 16,0 5-2-16,4-2 1 15,0-13-1-15,-4-16 1 16,6-31-1-16,-1-26 0 16,3-18-22-16,-4-26-280 15</inkml:trace>
  <inkml:trace contextRef="#ctx0" brushRef="#br0" timeOffset="1201.14">10749 2082 710 0,'0'0'117'0,"0"0"-101"16,0 0-12-16,0 0 1 16,0 0 7-16,0 0-3 0,93-5-2 15,-54 3-4 1,3 2-2-16,5 0 0 0,11 0 0 16,6 0-1-16,2-4-1 15,-4-10-84-15</inkml:trace>
  <inkml:trace contextRef="#ctx0" brushRef="#br0" timeOffset="1602.76">11274 1530 830 0,'0'0'28'16,"0"0"-23"-16,0 0-3 16,0 0 1-16,0 0-1 15,139 24 0-15,-104 18 1 16,-8 10 1-16,-1 7-2 16,-17 4-1-16,-5 0 0 15,-4-5 0-15,0-14 0 16,-17-12 0-16,3-18 0 15,1-10 0-15,-5-4 8 16,1-2-1-16,-5-24-3 0,3-10-4 16,7-8 0-1,1-9 1-15,11-1-1 0,0-6-1 16,11 4 0-16,28 4 0 16,15 10-3-16,12 15-6 15,6 15-17-15,-10 12-18 16,-4 0-102-16</inkml:trace>
  <inkml:trace contextRef="#ctx0" brushRef="#br0" timeOffset="2352.09">11991 1514 578 0,'0'0'229'0,"0"0"-206"16,0 0-4-16,-146-8-3 15,106 10-2-15,3 17-6 0,2 14-3 16,4 7-1-16,8 6-3 15,7 2 1-15,16-8-1 16,0-5-1-16,20-12 1 16,22-14 0-16,5-9 1 15,7 0-1-15,8-18 1 16,-8-10-2-16,-5-6-2 16,-13-1 0-16,-14 1 2 15,-7 1-1-15,-15-3 1 16,0 11 0-16,0 5 0 15,0 12 0-15,0 8 0 16,0 3 0-16,-6 33-4 16,6 8 4-16,0 0 0 0,0-7 0 15,31-10 0-15,6-15 0 16,16-12 1-16,-1-13 0 16,6-23 1-16,-4-8-1 15,-9-4-1-15,-10 0 0 16,-8-2 0-16,-12-3 0 15,-11 0 0-15,-4-6 0 16,-10-3 1-16,-17 2-1 16,2 10 1-16,2 16 1 15,9 18 4-15,5 14 0 16,5 2-4-16,0 30-2 16,0 29-1-16,4 18 1 0,0 15 0 15,0 1 1 1,12-7-1-16,11-7 0 0,4-8 0 15,-10-8 1-15,5-10-1 16,-7-9 0-16,-3-13 0 16,-4-15-8-16,3-14-12 15,-11-2-14-15,0-18-4 16,0-16-50-16,-23-10-142 16,-4-6 202-16,-8-1 28 15,12 5 232-15,5 7-161 16,14 6-32-16,4 7-21 15,8 8-3-15,25 6-10 16,6 3-1-16,0 8 0 16,3 1 1-16,-7 0-2 15,-4 0 0-15,-8 0-1 0,-1 12-1 16,-5 6 1-16,-3 3-2 16,-1 8 0-16,1 9 1 15,-5 1-1-15,-5 4 1 16,0-5-1-16,0-8-8 15</inkml:trace>
  <inkml:trace contextRef="#ctx0" brushRef="#br0" timeOffset="2536.14">12727 1238 847 0,'0'0'9'0,"0"0"-9"16,0 0-1-16,0 0 1 16,44 103 0-16,-22-64-3 15,1-7-65-15</inkml:trace>
  <inkml:trace contextRef="#ctx0" brushRef="#br0" timeOffset="2802.71">13021 1503 656 0,'0'0'131'0,"0"0"-118"16,-19 131 1 0,19-81 2-16,0 0-6 0,27-11-3 15,10-11-5 1,-2-16 7-16,5-12 13 0,1 0-4 16,-6-15-8-16,-4-9-4 15,-4 2-3-15,-15-6-2 16,-12-2 0-16,0-4-1 15,0-5 0-15,-35 0 1 16,-8 1-1-16,2 6 2 16,1 8 0-16,18 13-1 15,-1 11-1-15,0 9-1 16,7 13-29-16</inkml:trace>
  <inkml:trace contextRef="#ctx0" brushRef="#br0" timeOffset="3255.29">13895 1399 810 0,'0'0'30'0,"0"0"8"15,0 0-33-15,116 0 0 16,-46 0-2-16,3-4-2 15,-7-5 1-15,-4-4-1 0,-9 5-1 16,-22 4-27-16,-16 4-168 16</inkml:trace>
  <inkml:trace contextRef="#ctx0" brushRef="#br0" timeOffset="3420.29">13947 1692 874 0,'0'0'27'0,"0"0"-23"16,0 0-4-16,153 6 1 16,-91-6-1-16,8 0 1 0,2-4-1 15,-5-14 0 1,-14-6-81-16</inkml:trace>
  <inkml:trace contextRef="#ctx0" brushRef="#br0" timeOffset="4121.71">14906 1261 817 0,'0'0'53'16,"0"0"-40"-16,0 0-8 16,-130-26 6-16,95 40-5 15,-5 26-3-15,3 17-2 16,6 14 0-16,19 6 1 16,12 0-2-16,8-8 1 15,33-9-1-15,21-16 1 0,13-12 1 16,5-14-2-1,9-18 1-15,-12 0 0 0,-11-16 0 16,-16-18 0-16,-28-3 1 16,-13-12 0-16,-9-9-2 15,-5-9 0-15,-30-3 0 16,0-2 1-16,-2 8-1 16,-2 10 0-16,8 16 0 15,-5 18 0-15,-9 16 0 16,6 4-1-16,-3 20-7 0,11 14-17 15,27-11-87 1</inkml:trace>
  <inkml:trace contextRef="#ctx0" brushRef="#br0" timeOffset="4354.12">15663 1426 895 0,'0'0'16'0,"0"0"-11"16,0 0-3-16,0 0 0 0,0 0-1 15,0 0-1-15,0-14 0 16,10 14-5-16,2 0-66 15</inkml:trace>
  <inkml:trace contextRef="#ctx0" brushRef="#br0" timeOffset="4788.09">16140 1095 740 0,'0'0'115'0,"0"0"-88"16,0 0-15-16,0 0-1 15,0 0 0-15,0 0-5 16,0-7-2-16,4 20-4 16,4 32 0-16,7 26 0 15,4 25 0-15,-7 14 1 16,-4 0 0-16,-8-7 0 15,0-11 0-15,0-22-1 0,0-11 0 16,0-21 0-16,0-16 1 16,0-12-1-16,0-10-1 15,0-6-46-15</inkml:trace>
  <inkml:trace contextRef="#ctx0" brushRef="#br0" timeOffset="5540.4">16742 1403 731 0,'0'0'75'0,"0"0"-55"0,0 0-11 16,0 0-8-16,0 0 2 15,182 0 4-15,-87-14-2 16,6 2-4-16,6 0 0 16,1 2-1-16,-19 1-16 15,-23 9-251-15</inkml:trace>
  <inkml:trace contextRef="#ctx0" brushRef="#br0" timeOffset="5714.93">16942 1671 799 0,'0'0'43'15,"0"0"-33"-15,0 0-7 16,0 0 3-16,0 0-3 0,178-31 2 16,-106 18-2-16,9 2-2 15,4-1-1-15,-11 0-2 16,-6-6-122-16</inkml:trace>
  <inkml:trace contextRef="#ctx0" brushRef="#br0" timeOffset="6145.29">17294 1083 830 0,'0'0'16'0,"0"0"-14"15,0 0-1-15,0 0 2 16,72 113 3-16,-18-92 6 15,12-7 2-15,14-1-6 16,5-6-4-16,-4-3-2 16,-11 0-1-16,-16 0 0 0,-23 2-1 15,-13-2 0-15,-13 8 0 16,-5 14-1-16,0 16-1 16,0 21 2-16,-9 13 3 15,-13 9 1-15,-9 2 0 16,4-3-3-16,4 1 0 15,4-10 0-15,7-4-1 16,4-11 0-16,-7-11 0 16,15-14-1-16,-4-9-48 15</inkml:trace>
  <inkml:trace contextRef="#ctx0" brushRef="#br0" timeOffset="7146.85">19402 1023 885 0,'0'0'18'15,"0"0"-12"-15,0 0 2 16,0 0-1-16,0 0-3 15,0 0-3-15,-8-18-1 16,8 18 0-16,0 15-2 0,0 7 0 16,4 5-64-16</inkml:trace>
  <inkml:trace contextRef="#ctx0" brushRef="#br0" timeOffset="7446.66">19834 936 859 0,'0'0'57'0,"0"0"-48"0,0 0-5 15,0 0-2-15,0 0 0 16,0 0-1-16,-8 101-1 15,4-3 0-15,-11 16 1 16,-12 10 0-16,-8 2-1 16,-14-5 1-16,1-13-1 15,-2-12 0-15,19-24 0 16,9-16-1-16,22-20-11 16,0-23-15-16,18-13-210 15</inkml:trace>
  <inkml:trace contextRef="#ctx0" brushRef="#br0" timeOffset="7641.16">20039 1805 802 0,'0'0'62'15,"0"0"-35"-15,0 0-24 16,0 0 4-16,0 0 5 15,0 0-5-15,18 0-6 16,-18-3-1-16,-27-11-35 16</inkml:trace>
  <inkml:trace contextRef="#ctx0" brushRef="#br0" timeOffset="9476.4">8225 1592 774 0,'0'0'54'0,"0"0"-40"16,0 0-1-16,0 0 0 16,0 0-2-16,0 0-4 0,0 0-5 15,139-12 1-15,-32 9-3 16,17 3 0-16,2 0 0 16,-10 5 0-16,-19-1 0 15,-25-4 0-15,-18 0-7 16,-15-9-52-16</inkml:trace>
  <inkml:trace contextRef="#ctx0" brushRef="#br0" timeOffset="9763.92">8907 1239 829 0,'0'0'38'15,"0"0"-25"1,0 0-11-16,0 0-2 0,0 0 0 15,0 0-2-15,-27-16 0 16,42 16 2-16,20 8 0 16,10 13 3-16,7 15-3 15,8 9 1-15,-8 11-2 16,-11 8 2-16,-6 2-1 16,-12-9 0-16,-11-12 0 15,-8-9 0-15,-4-13 1 16,0-1-1-16,0 9 2 15,-24 20-1-15,-30 28 2 0,-31 19-1 16,-18 20-2 0,-17-9-8-16</inkml:trace>
  <inkml:trace contextRef="#ctx0" brushRef="#br0" timeOffset="10710.74">4942 1133 784 0,'0'0'11'16,"0"0"-4"-16,0 0 16 16,0 0-6-16,0 0-1 15,0 0-14-15,0 0-2 16,-22 61 0-16,22 18 1 15,0 9 2-15,0 0 1 16,0-5-1-16,0-7-1 16,4-4 0-16,4-4 0 15,11 3-1-15,12 1-1 16,10 4 1-16,17-5-1 16,8-21 0-16,19-31-5 15,8-19-20-15,0-34-32 16,6-34-284-16</inkml:trace>
  <inkml:trace contextRef="#ctx0" brushRef="#br0" timeOffset="11896.21">5660 1480 840 0,'0'0'14'0,"0"0"6"16,0 0-17-16,0 0 1 15,-130 16-3-15,103 24-1 16,6 6 0-16,-2 6 1 15,5 4 1-15,14-2-2 16,4 0 0-16,0-7-1 0,8-11 0 16,15-16 0-16,8-13 1 15,10-7 3-15,2-7-1 16,-1-27 2 0,-3-6-1-16,-12-11-2 0,-15-1 0 15,-1-2 1-15,-11-2 0 16,0 0 1-16,0 10-2 15,0 10 1-15,-7 19 1 16,7 14 0-16,0 3-3 16,0 6-1-16,0 28-1 15,0 16 1-15,0 6 1 16,7-4 1-16,5-8-1 16,7-14 0-16,7-14 0 0,10-14 0 15,3-2 1-15,15-25 1 16,-5-12-2-16,1-9 0 15,-11-6 1-15,-8 2-1 16,-12 0 1-16,-15 12 0 16,-4 7-1-16,0 12 1 15,0 9-1-15,-8 4 0 16,-3 6 1-16,3 0-1 16,4 0 0-16,0 19 0 15,4 12-1-15,0 8 0 16,35 4 0-16,19 3 1 15,12 0 0-15,0 6 1 16,-2 9-1-16,-21 3 1 16,-20 5-1-16,-23-2 0 0,0-9-1 15,-35-14 1-15,-11-14 1 16,-7-16 0-16,5-14 1 16,7 0-1-16,14-21 1 15,19-24 0-15,8-10-2 16,12-8 0-16,38-8 1 15,12 5-1-15,6 6 0 16,-6 3 1-16,-4 10-1 16,-19 3 1-16,-8 10-1 15,-12 9 0-15,-11 11 0 16,-8 7 0-16,0 7 0 16,0 0 0-16,0 0 0 15,0 0 0-15,0 0 0 16,10 18-2-16,7 18 1 15,14 14 1-15,4 10 0 0,2 2 0 16,-2 0 0-16,-12 4 0 16,-6-3 0-16,-7-9 0 15,-10-10-2-15,0-16 2 16,0-8 2-16,-10-6-2 16,-7-8 0-16,-6-4 1 15,1-2 0-15,5 0-1 16,11-32-4-16,6-16-6 15,6-18-15-15,29-2-4 16,0 5 6-16,5 13 21 0,-3 10 2 16,-2 10 3-1,-4 7 5-15,4 4-3 16,-8 5-4-16,-4 3 0 0,-5 4 0 16,-5 6 6-16,1 1 1 15,-1 0-5-15,5 2-3 16,3 23 0-16,2 6 1 15,-1 5 1-15,1-3 1 16,-6-5-1-16,1-6 0 16,1-5 1-16,-7-10 1 15,-8-3 4-15,11-4-5 16,-11 0 4-16,0-10 2 16,0-10 1-16,-4-5-7 15,0-6 1-15,0 1-2 0,-8 2 1 16,-19-2-2-16,-4 1-1 15,-10 8 1-15,-3 3-1 16,-18 13-1-16,-10 5-10 16,2 0-24-16</inkml:trace>
  <inkml:trace contextRef="#ctx0" brushRef="#br0" timeOffset="15716.16">14135 11468 753 0,'0'0'31'0,"0"0"-26"15,0 0 0-15,0 0-1 16,0 0-3-16,0 0 0 16,-8-12 1-16,8 12 9 15,0 0 14-15,0 0-10 16,0 0-10-16,0-3-4 15,0 3 0-15,0 0-1 16,0 0 2-16,8 0-1 16,11-3 1-16,7-1 3 15,10 0-4-15,3 2 1 16,6-2-2-16,-5 0 1 16,1 2 1-16,-2-6 0 15,1 2-2-15,-3-4 2 16,2-2 0-16,0 4 0 15,3-2-1-15,-7 2 0 0,-4 2 0 16,0 1-1-16,0 1 1 16,0 1-1-16,6 0 0 15,2 2 0-15,1-2 0 16,5-1 0-16,5-2 1 16,3 1-1-16,5-2 0 15,-6 0 0-15,2 0 2 16,-1 1-2-16,-3 2 0 15,-7 4 0-15,-1-1 0 16,-3 1 0-16,-2 0 0 0,3-3 0 16,3 2 0-1,-2-2 0-15,3 1 0 0,5-4 0 16,1-2 0-16,4 0 0 16,8 0 0-16,0 0 0 15,4 4 0-15,2 0 0 16,-6 2 0-16,0 2 1 15,-4 0-1-15,-4 0 0 16,-1 0 0-16,-3 0 0 16,-7 4 0-16,7 0 0 15,-7-2 1-15,7 0-1 16,0-2 1-16,-7 0-1 16,7 2 0-16,-5 1-1 0,9 0 0 15,-11 2 2-15,7-4-2 16,4 2 2-16,-7-3 0 15,7 0-1-15,4 0 0 16,10 0 0-16,2 0 0 16,15-4 1-16,8-3-1 15,-4 3 1-15,-4 2-1 16,-17 2 0-16,-10 0 0 16,-15 0 0-16,-5 0 0 15,-7 0 0-15,-5 0 1 16,5 2-1-16,0 1-1 15,13-3 1-15,10 0 1 16,8 0-1-16,6 0 0 16,-6 0 2-16,0 0-2 0,-8 0 0 15,-9 0 0-15,-10 0 0 16,0 0 0-16,0 0 0 16,1 0 0-16,5 0 0 15,13-3 1-15,8-3-1 16,4 0 1-16,6-2 2 15,-2 0-1-15,-1 1-1 16,1-6 0-16,2 5 0 16,-1-2-1-16,5 2 0 15,-6-2 1-15,-1 0 0 16,-7 0 0-16,-9 0 0 16,-1 2 1-16,-11 3-1 15,-5 1 0-15,-18 3 0 16,-5 1 0-16,-3 0-1 15,2 0 0-15,1 0 0 0,1 0 0 16,-6 0 0-16,3 0 1 16,-3 0-2-16,-4 0 2 15,-4 0-1-15,4 0 2 16,5 0 1-16,-3 0-2 16,-6 0 0-16,8 0-1 15,0 0 2-15,7 0-2 16,1 0 1-16,-1 0-1 15,7 0 0-15,-5 0 0 16,-7 0 0-16,-6 0 0 0,1 0 0 16,-5 0 0-16,0 0 0 15,0 0 0-15,0 0 0 16,0 0 0-16,0 0 1 16,0 0 0-16,0 0-1 15,0 0 1-15,0 0-1 16,0 0 0-16,0 0 0 15,0 0 0-15,0 0 0 16,0 0 1-16,0 0-2 16,0 0 1-16,0 0 0 15,0 0 1-15,0 0-1 16,0 0 0-16,0 0 0 16,0 0 0-16,0 0 0 0,0 0 0 15,0 0 1-15,0 0-1 16,0 0 0-16,0 0 0 15,0 0 0-15,0 0 0 16,0 0 0-16,0 0-1 16,0 0 1-16,0 0 0 15,0 0 0-15,0 0 1 16,0 0-2-16,0 0 1 16,0 0-1-16,-9 4-2 15,-24 6-19-15,-10-4-174 16</inkml:trace>
  <inkml:trace contextRef="#ctx0" brushRef="#br0" timeOffset="20204.84">18693 11646 810 0,'0'0'22'0,"0"0"-12"16,0 0-4-16,0 0-5 15,0 0 2-15,0 0-1 16,0 0 0-16,-17-3-2 0,11 3-1 16,6 15-2-16,0 8 3 15,0-6 1-15,0-3-1 16,0-9 0-16,0-5 0 15,0 0 5-15,0-6 22 16,15-22-8-16,3-7-13 16,-5 1-4-16,-5 9-1 15,-8 6 2-15,0 7-2 16,0 4-1-16,0 4 0 16,-4 4 0-16,-13 0-5 15,3 16-32-15,10 12-143 16</inkml:trace>
  <inkml:trace contextRef="#ctx0" brushRef="#br0" timeOffset="20843.56">19232 11524 751 0,'0'0'32'16,"0"0"-7"-16,0 0-4 0,0 0-2 15,0 0-1-15,0 0-4 16,0-54-6-16,0 54-5 16,0 0-2-16,0 0 3 15,0-2-1-15,0 2 1 16,0-2-1-16,0 2-2 16,0 0 1-16,0 0 0 15,0 0-1-15,0-2 0 16,0 2-1-16,0 0 1 0,0 0 1 15,0 0 0 1,0 0-1-16,0 0 1 0,0 0-1 16,0 0 1-16,0-2 0 15,0 2-2-15,0 0 0 16,0 0 0-16,0 0-1 16,-4 16 0-16,-10 28-1 15,-3 21 2-15,-5 15 2 16,-9 7-2-16,0 6 0 15,0 5 0-15,4 3 1 16,0-3-1-16,0-3 0 16,4-12 0-16,7-11 0 15,5-12 0-15,3-16 0 16,0-11 0-16,4-11 0 0,4-9 0 16,0-7 0-16,0-6 0 15,16 0 0-15,15 0-29 16</inkml:trace>
  <inkml:trace contextRef="#ctx0" brushRef="#br0" timeOffset="21228.22">19425 12274 781 0,'0'0'37'15,"0"0"-21"-15,0 0-13 16,0 0-2-16,0 0 0 16,0 0 7-16,-42 63 3 15,38-46-6-15,0-5-3 16,4-8 0-16,0-2-1 15,0-2 3-15,0 0 15 16,4 0-6-16,15-14-7 16,-3-4-4-16,3 2-2 15,-11 6 2-15,-2 4 0 16,-6 6-1-16,0 0 1 16,0 0 0-16,0 0-2 0,0 0 0 15,0 0-1-15,5 0 0 16,11 4 1-16,7-4-7 15</inkml:trace>
  <inkml:trace contextRef="#ctx0" brushRef="#br0" timeOffset="23691.19">25961 11634 683 0,'0'0'48'0,"0"0"-31"16,0 0-15-16,0 0 8 0,0 0 13 16,0 0 1-16,0 0-14 15,-35-14-6-15,35 14-4 16,0 0-2-16,0 0 2 15,4 0 6-15,15 0 2 16,3 0 0-16,9-4 2 16,0-6-7-16,4-3 3 15,11-2-2-15,1 1-1 16,7 4 0-16,4-1-1 16,8-2-1-16,2 1 0 15,3 0 0-15,1 0 0 16,-6 0 1-16,7-2-2 15,-3-1 2-15,10-2 0 16,5 0 0-16,4-1 1 16,8 3-1-16,3 1 0 0,-7 1-1 15,6 4-1-15,-6-2 1 16,0 1-1-16,-4-4 0 16,-9 0 0-16,1 0 0 15,-7-2 1-15,11 2-1 16,10-2 0-16,6-3 0 15,7 4 1-15,4-1-1 16,-1 0 1-16,-3 0-1 16,-3 0 0-16,-6 1 0 15,-10 5 0-15,-8 1 0 0,-3 1 0 16,3 4 0 0,0 0 1-16,-1 2-1 0,9-2 1 15,0-2-1-15,4-2 0 16,15-4 0-16,16-5 1 15,10 1 0-15,13-4 0 16,6 2 0-16,-2 4 0 16,-5 2 0-16,-11 6-1 15,-15 2 0-15,-9 4 0 16,-10 0 0-16,-1 0 2 16,-16 0-2-16,-17 0 0 15,-18 0 0-15,-14 0 0 16,-4 0 3-16,9 0 3 15,5 0-2-15,1 0-2 16,-3 0-1-16,2 0-1 0,-14 0 0 16,-14 0 2-1,-3 0-2-15,-9 0-2 0,-5 0 1 16,0 0-1-16,0 0 2 16,-23 14-23-16,-12 0-109 15</inkml:trace>
  <inkml:trace contextRef="#ctx0" brushRef="#br0" timeOffset="26112.39">30021 11728 36 0,'0'0'670'0,"0"0"-629"15,0 0-28-15,0 0 8 0,0 0-1 16,0 0 0 0,-4-17-8-16,4 13-4 0,0 1-4 15,0 2-1-15,0 1-2 16,0 0 2-16,0 0 0 15,0 0 1-15,0 0 0 16,0 0-1-16,0 0 0 16,0 0 0-16,0 0 1 15,0-3 2-15,0 3 0 16,0 0 0-16,0 0-4 16,0 0-2-16,0 0 1 15,0 0-1-15,0 0 0 16,0 0 0-16,0-4 1 15,0 1 1-15,0-7 0 16,-4-6 0-16,-1-5-1 0,-1 6 0 16,6 2 1-16,-4 9-1 15,4 4 0-15,-4 0-1 16,0 0 0-16,0 0-1 16,0 12-1-16,-11 12 2 15,7 7 0-15,0-9 0 16,1-4 0-16,7-6-1 15,0-11 1-15,0 2 0 16,0-3 0-16,0 0 0 16,15 0 0-16,3-15 2 15,3 0-2-15,-2-3 1 16,-11 0-1-16,-4 3 0 0,-4 3 1 16,0 2-1-1,0 0 1-15,0 2-1 0,-4-2-1 16,-4 5-6-16,-1 5-32 15,9 0-123-15</inkml:trace>
  <inkml:trace contextRef="#ctx0" brushRef="#br0" timeOffset="26626.74">30467 11554 566 0,'0'0'98'0,"0"0"-48"16,0 0-7-16,0 0 0 15,0 0-18-15,17-103-6 0,-17 102-8 16,0 1 1-16,0 0-5 16,0 0-2-16,0 0-5 15,0 14 0-15,0 16 1 16,0 19 1-16,-8 14 1 15,-11 18 0-15,-8 13 0 16,6 10 0-16,-16 4 0 16,10-1-1-16,3-4 0 15,-3-9 0-15,8-8-2 16,7-16 0-16,1-12 0 16,7-14 1-16,0-12 0 15,4-12-1-15,0-12 0 16,0-4 0-16,0-2 0 0,0-2 0 15,0 0-1-15,0-2-5 16,0-16-41-16</inkml:trace>
  <inkml:trace contextRef="#ctx0" brushRef="#br0" timeOffset="26994.59">30738 12350 788 0,'0'0'32'0,"0"0"-26"16,0 0 7-16,0 0 6 15,0 0-7-15,0 0-2 0,0-10-10 16,-16 14 1-16,-3 8 0 15,11 0-1-15,1-6 0 16,7-3 0-16,0-3 0 16,0 0 1-16,0 0 0 15,0 0 4-15,0 0 1 16,11-3-1-16,-3-11-5 16,7 4 0-16,-15 4 0 15,0 2 2-15,0 4-2 16,0 0 0-16,0 0 0 15,0 0-2-15,0 7-50 0</inkml:trace>
  <inkml:trace contextRef="#ctx0" brushRef="#br0" timeOffset="31810.1">16363 1113 21 0,'0'0'0'0,"0"0"-7"16,0 0-7-16</inkml:trace>
  <inkml:trace contextRef="#ctx0" brushRef="#br0" timeOffset="32916.55">16202 1064 315 0,'0'-1'166'0,"0"-1"-66"0,0-1-52 16,0 3-13-16,0 0-8 16,0-1 1-16,0-1-13 15,0-1-4-15,0 3-6 16,0 0-2-16,0 0 4 16,-4 0 6-16,4 0-3 15,0 0-6-15,0 0-2 16,-8 0-1-16,-3 0 1 15,-1 5-1-15,-3 4 1 16,3-1-1-16,4-4 0 16,4-4 1-16,4 0-1 15,0 3 1-15,0-3 1 0,0 0-3 16,0 0 0-16,0 0-1 16,0 0-1-16,0 0 0 15,0 0 2-15,0 0 0 16,0 0 0-16,0 0 2 15,0 0 1-15,0 0-1 16,0 0 1-16,0 0-1 16,0 0-2-16,0 0 2 15,0 0-2-15,0 0 0 16,0 0 0-16,0 0 1 16,0 0 2-16,0 0-1 15,4 0 3-15,4 0-4 16,4 0 3-16,-1 0 1 15,1 0 1-15,3-3-5 0,-3 2 2 16,7-7-3-16,3 2 1 16,9 0-1-16,0-5 0 15,5 6 1-15,-1-3-1 16,-4-1 0-16,-4 5 2 16,-5-3-2-16,-3 2 1 15,-11 2 0-15,-4 0-1 16,0 3 2-16,-4 0 0 15,0 0 2-15,0 0-1 16,0 0-1-16,5 0-2 16,-5 0 1-16,6 0-1 15,-2 0 1-15,0-1-1 16,0-2 0-16,-4 3 0 16,0 0 0-16,0 0 1 15,0 0-1-15,0 0 0 0,0 0 1 16,0 0-1-16,0 0 1 15,0 0 0-15,0 0-1 16,0-2 1-16,0 2-1 16,0 0 0-16,0 0 0 15,0 0 0-15,0 11-10 16,-23 8-101-16</inkml:trace>
  <inkml:trace contextRef="#ctx0" brushRef="#br0" timeOffset="34206.22">16159 2007 620 0,'0'0'31'16,"0"0"45"-16,0 0-46 16,0 0-13-16,0 0 2 15,0 0-7-15,-11-34 9 16,7 24-8-16,4-2-5 15,0-2 0-15,0-2-1 16,0-3-2-16,0 4-3 16,0-8-1-16,8 4 0 15,15-3 1-15,0-3-2 0,8 3 0 16,4 3 0-16,-4 2 0 16,-4 5 0-16,-4 3 1 15,-1 4-2-15,1 5 1 16,0 0 0-16,2 0-1 15,8 0 0-15,2 12 1 16,0 2 0-16,0 4 0 16,2 4-1-16,-6 8 1 15,0 17-2-15,-4 15 1 16,-6 10 1-16,-15 6-1 16,-6 1-1-16,0-10 2 15,0-7 0-15,-10-9 0 16,2-9 0-16,-11-6 1 15,7-4-1-15,-15-2 0 0,-4 2 1 16,-4-2 2-16,-7-1-1 16,-1-7 0-16,-3-4-1 15,-3-9 1-15,-9-2-2 16,-12-8 0-16,-15-1 0 16,-14 0 0-16,1-1-30 15,5-19-547-15</inkml:trace>
  <inkml:trace contextRef="#ctx0" brushRef="#br0" timeOffset="36689.01">18716 1202 309 0,'0'0'208'15,"0"0"-124"-15,0 0-58 16,0 0-10-16,0 0 9 15,0 0 52-15,-23-7-59 0,15 6-9 16,-15 1-7-16,-8 0 0 16,-12 1-2-16,-11 19 0 15,4 6 0-15,-4 0 0 16,15 1 1-16,8-4-1 16,13 1 0-16,-1-2 0 15,15 1 0-15,0-4-1 16,4 2-1-16,0-6 1 15,4 2 1-15,19-1-2 16,12-4 2-16,6 1 0 16,2 0 1-16,7-1-1 15,0-3 2-15,-7 2-2 16,-8-1 0-16,2 5 0 16,-6 2 2-16,-8 11-4 15,-2 10 2-15,-7 4-1 0,-1 6 0 16,-13-3 0-16,0-4-1 15,0-9 2-15,0-9 2 16,-17-11-1-16,3-6 1 16,-9-2 14-16,-12 2-1 15,-9-4-10-15,-1-2-5 16,-5 0-2-16,7 0-12 16,6 0-70-16</inkml:trace>
  <inkml:trace contextRef="#ctx0" brushRef="#br0" timeOffset="37290.67">18608 1255 708 0,'0'0'13'0,"0"0"-3"0,0 0 0 16,0 0 3 0,0 0-4-16,0 0 0 0,116-40-4 15,-79 36-3-15,-6 4 0 16,4 0 0-16,-8 0-2 15,0 0 1-15,-10 0-1 16,1 0 0-16,-10 0-1 16,3 12-3-16,-7 3 1 15,0 6-2-15,-4 9 5 16,0 10 2-16,0 7-2 16,0 0 3-16,4 0-2 15,11-5-1-15,1-6 0 16,7-10-1-16,8-4 1 15,19-8 3-15,12-5 4 0,14-8 0 16,17-1-2-16,-12 0-2 16,-19 0-3-16,-19-10 4 15,-24-2 0-15,-15-4 25 16,-4-8 5-16,-13-7-22 16,-13-4-5-16,-16-1-3 15,3 0-1-15,0 2 0 16,2 1-2-16,10 9 0 15,6 8-1-15,-2 8 0 16,-12 8-2-16,-10 4 1 16,-17 28-2-16,-15 13-5 15,-8 5-22-15,23-10-42 16</inkml:trace>
  <inkml:trace contextRef="#ctx0" brushRef="#br0" timeOffset="41291.15">17467 11631 412 0,'0'0'79'15,"0"0"21"-15,0 0-80 16,0 0-11-16,0 0 11 15,0 0 103-15,0 0-109 16,11-30-2-16,-11 25-2 16,0 2 1-16,-5-3-4 15,-1-3-1-15,-2 7-2 16,-5-4 3-16,-13 6-4 16,-12 0-2-16,-9 0 0 15,-11 10-2-15,-4 7 2 16,-2 2-2-16,12-4 2 0,3-3-1 15,18-9 0-15,8-1 0 16,8 0 0-16,11-2 0 16,-4 0 0-16,8 0 0 15,0 0 0-15,0 0-1 16,0 0 1-16,0 0 0 16,0 0-1-16,0 0 1 15,0 3-2-15,0 12 0 16,0 7 2-16,0 9 0 15,0 5 0-15,0 1 1 16,0 0-1-16,0-4 0 16,0-8 0-16,0 0 0 15,12-8 0-15,7-1 0 16,12-8 0-16,4-5-1 16,15-3 1-16,4 0 1 0,12-3-1 15,-8-3 0-15,-5 2 1 16,-3 4-1-16,-11 0 0 15,-8 0 1-15,-4 2-1 16,-4 10 0-16,-5 5 0 16,-1 8 0-16,-7 5 0 15,-6 7 0-15,-4 1 0 16,0 0 0-16,0-2 0 16,0-7 0-16,-4-4 0 15,-18-9 0-15,-9-6 3 16,-27 0 2-16,-11-2 1 0,-9-2-4 15,-3-4-1-15,15-2-1 16,16 0 0-16,19 0 0 16,13 0 0-16,14 0-1 15,4 10-18-15,0 2-206 16</inkml:trace>
  <inkml:trace contextRef="#ctx0" brushRef="#br0" timeOffset="41759.26">17879 11704 794 0,'0'0'18'0,"0"0"-4"16,0 0 0-16,0 0-11 15,0 0 0-15,0 0 0 16,-81 90 1-16,50-27-2 16,8 2 1-16,15 0-2 15,8-5-1-15,0-10 0 16,27-11 0-16,12-11 0 15,15-10 1-15,4-10 3 0,8-7-3 16,-2-1 1-16,-12 0-2 16,-11-22 2-16,-10-6 0 15,-23-5-1-15,-8-4 1 16,0-3 7-16,-23 2-5 16,-8 3 0-16,-4-2-4 15,-4 5 1-15,-6 2 1 16,1 4-2-16,7 5 0 15,10 10 0-15,15 8-1 16,12 3-14-16,0 0-207 16</inkml:trace>
  <inkml:trace contextRef="#ctx0" brushRef="#br0" timeOffset="44011.3">28355 11646 614 0,'0'0'115'0,"0"0"-78"16,0 0-3-16,0 0-4 15,0 0-14-15,0 0-7 16,-143-50-5-16,62 51-1 16,5 22-1-16,10 5 0 15,8 7-1-15,15 3 0 16,5 2-1-16,22 0-1 16,5-2 1-16,11-1-1 15,5 1-1-15,36 1 2 16,13-5-1-16,16-2 1 15,15-4 0-15,4-6 1 0,-13-4-1 16,-14 1 0-16,-12-2 1 16,-19 0-1-16,-4-1 0 15,-15 0 0-15,-6 2 0 16,-6-2 3-16,-6 4-3 16,-33-2 3-16,-11 0 0 15,-8-4-1-15,-4 0 0 16,0-2-1-16,8-2-1 15,5-4 0-15,10-2 0 16,-7-4-1-16,11 0-9 16,0-8-92-16</inkml:trace>
  <inkml:trace contextRef="#ctx0" brushRef="#br0" timeOffset="44878.57">28127 11533 729 0,'0'0'35'0,"0"0"0"0,0 0-23 15,0 0-5-15,0 0 0 16,120-9 6-16,-58 9-3 16,6 4-6-16,-1 7-3 15,-5 0 1-15,-17-3-2 16,-10 0 0-16,-16-2 0 16,-7 2 0-16,-4 2 0 15,-1 4 1-15,-3 4 1 16,0 4-2-16,-4 2-2 15,0-2 2-15,0-5 2 16,0-10-2-16,0 0 0 16,0-6 0-16,0-1 0 0,0 3 1 15,0-3 0-15,0 0-1 16,0 0 0-16,0 0 0 16,0 0 0-16,0 0 0 15,0 0 2-15,0 0-1 16,0 0-1-16,0 0 1 15,0 0 0-15,0 0 0 16,0 0 0-16,0 0 1 16,0 0 2-16,0 0 4 15,0 0-2-15,4 0-2 16,0 0-4-16,0-4 0 16,0-3 0-16,-4 5 1 15,7 1-1-15,-7 1 0 16,0 0 0-16,0 0-1 15,0 0 1-15,0 14 0 0,0 15-2 16,0 10 2-16,0 2 2 16,0 3-2-16,0 0 0 15,0 0 0-15,8 4 0 16,4 0 0-16,11 5 0 16,8 1 0-16,0-1 0 15,6-13 0-15,3-13 0 16,-5-20 0-16,0-7 0 15,6-13 1-15,-2-24 5 16,-1-6 1-16,-3-2-6 0,-4-1 0 16,-4-2 1-16,-11 0-2 15,-1 7 0-15,-11 1 1 16,-4 4 0-16,0 3-1 16,-27 1 0-16,-27 1 0 15,-20-1 0-15,-30 1-1 16,-7 5 1-16,-1 2 0 15,19 6 0-15,31 10-1 16,27 8-11-16,35 0-73 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7T09:33:32.97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3793 6592 724 0,'0'0'0'16,"0"0"69"-16,0 0-56 16,0 0-9-16,0 0 2 15,0 0 6-15,0 0 0 0,0 0 1 16,0-3-1-16,0 3-3 16,0 0-3-16,0 0 0 15,0 0-1 1,0 0-5-16,0 0 0 0,0 0 0 15,0 10 0-15,4 10 0 16,9 6 0-16,1 2 0 16,-6-4 0-16,5-2 1 15,-3-6-1-15,-2-4 0 16,-3-6 0-16,-1-2 0 16,-4 0 0-16,4-2 0 15,-4 2 1-15,6 2 0 16,-6 0-1-16,0 0 0 15,4-2 0-15,-4-1 0 16,0-3 0-16,4 0 0 0,-4 0 1 16,4 0 0-16,-4 0 2 15,5 0 2-15,9 0 0 16,13-20-1-16,12-13-1 16,23-9-2-16,11-12 0 15,15-8 0-15,10-10 0 16,5-2-1-16,4 6 0 15,-28 15 1-15,-25 21-1 16,-23 16 3-16,-21 9 3 16,-10 4 0-16,0 3-1 15,4 0-2-15,-4 0-1 16,4 0-1-16,-4 0-1 0,4 0 0 16,-4 0 0-16,0 0 1 15,0 0-1-15,0 0 0 16,0 0 0-16,0 0-1 15,0 0 1-15,0 0 0 16,0 0 0-16,0 0 0 16,0 0 0-16,0 0 0 15,0 0 0-15,0 0 0 16,0 0 0-16,0 0 1 16,0 0-1-16,0 0 0 15,0 0 0-15,0 0 0 16,0 0 0-16,0 0 0 15,0 0 0-15,0 0 0 16,0 0 0-16,0 0 0 0,0 0 0 16,0-2 0-16,0 2 0 15,0-1 0-15,0 1 1 16,0 0-1-16,0 0 0 16,0 0 0-16,0 0 0 15,0 0 0-15,0 0 0 16,0 0 0-16,0 0 0 15,0 0 0-15,0 0 0 16,0 0 0-16,0 0 0 16,0 0 0-16,0 0 0 15,0 0 1-15,0 0-1 16,0 0 0-16,0 0 0 16,0 0 0-16,0 0 0 15,0 0-1-15,0 0 1 16,0 0-1-16,0 0 1 0,0 0 0 15,0 0 0-15,0 0 0 16,0 0 1-16,0 0-1 16,0 0 0-16,0 0 0 15,0 0 0-15,0 0 0 16,0 0 0-16,0 0 0 16,0 0 0-16,0 0 0 15,0 0 0-15,0 0-1 16,0 0 1-16,0 0 1 0,0 0-1 15,0 0 0-15,0 0 0 16,0 0 0 0,0 0 0-16,0 0 0 0,0 0 0 15,0 0 0-15,0 0 0 16,0 0 0-16,0 0 0 16,0 0 0-16,0 0 0 15,0 0 0-15,0 0 0 16,0 0 0-16,0-3-1 15,0 3-10-15,-4-6-35 16</inkml:trace>
  <inkml:trace contextRef="#ctx0" brushRef="#br0" timeOffset="2753.29">4665 10395 282 0,'0'0'510'0,"0"0"-477"16,0 0-26-16,0 0 10 15,0 0-3-15,0 0-2 16,0 0-3-16,-76-40-2 16,72 40 0-16,4 0-1 15,0 0-1-15,0 0-3 16,0 0-1-16,0 0 0 15,14 0-1-15,21 0 1 16,27 4 1-16,19 8-1 16,27-4 0-16,20-2 0 0,10 0-1 15,5-2 0 1,-13 4 1-16,-10-2-1 16,-31 0 1-16,-23 3-2 0,-25-4 2 15,-20 3-2-15,-6-2 2 16,-11 0-1-16,0-2 0 15,0 2-1-15,6 0-7 16,-1 5-35-16</inkml:trace>
  <inkml:trace contextRef="#ctx0" brushRef="#br0" timeOffset="3271.12">4754 11031 789 0,'0'0'43'0,"0"0"-38"0,0 0-4 16,0 0 0-16,0 0 4 16,0 0 0-16,-89 6 0 15,81-2 2-15,4-2 3 16,4-2-5-16,0 1-2 15,0 2-1-15,0 1-1 16,31 4 2-16,31 0 7 16,35-2-1-16,19-4-4 15,23 1-3-15,-1 6-1 16,-4-1 0-16,-5 6 0 16,-14-1 0-16,-22 2 0 15,-20-1-1-15,-20-3 1 16,-17-1-1-16,-18-6 1 15,-5 2-1-15,-9-1 0 0,-4-5 1 16,0 0-1-16,0 0 0 16,0-19-28-16</inkml:trace>
  <inkml:trace contextRef="#ctx0" brushRef="#br0" timeOffset="4239.43">5811 10030 767 0,'0'0'45'0,"0"0"-13"16,0 0-9-16,0 0-8 15,0 0-6-15,0 0-6 16,0-29-1-16,0 29-2 16,0 0 2-16,0 0-1 15,0 0 0-15,0 0 1 16,0 0-1-16,0 0 0 15,0 9-1-15,4 19 1 0,10 12-1 16,-1 14 0-16,14 4 0 16,-1 1 1-16,1-1-1 15,0-6 0-15,4-2 0 16,-4-8 0-16,0-2 0 16,-4-6 1-16,-3-8-1 15,-1-3 0-15,-11-10 0 16,3-3 0-16,-7-4 0 15,0-3 1-15,-4-2 1 16,4-1 8-16,-4 0-5 16,0 0-1-16,0 0-1 15,0 2 2-15,0-2-1 16,0 3-2-16,0-3-1 0,0 1-1 16,0-1 0-16,0 2 0 15,0-2 0-15,0 0 0 16,0 0 0-16,0 0 1 15,0 0-1-15,0 0 0 16,0 0 0-16,0 0 0 16,0 0 0-16,0 3 0 15,0-3 1-15,0 0-1 16,0 0 2-16,0 0-2 16,0 0 3-16,0 0-3 15,0 0 1-15,0 0-1 16,0 0 0-16,0 0 0 15,0 0 1-15,0 0-1 16,0 0 0-16,0 0 0 0,0 0 1 16,0 0-1-16,0 0 1 15,0 0 1-15,0 0-2 16,0 0 0-16,0 0 0 16,0 0 0-16,0 0 0 15,0 0 0-15,0 0 0 16,0 0 0-16,0 0 0 15,0-3 0-15,0 1 0 16,0 2 0-16,0 0 0 16,0 0 0-16,0 23-2 15,-23 37-1-15,-20 28 3 16,-19 22 1-16,-15 0-1 0,5-9 0 16,14-13 0-1,6-12 0-15,7-16-1 0,-1-11-12 16,7-9-5-16,4-8-21 15,-15-8-403-15</inkml:trace>
  <inkml:trace contextRef="#ctx0" brushRef="#br0" timeOffset="10276.67">8151 8392 726 0,'0'0'30'16,"0"0"-3"-16,0 0 15 15,0 0-16-15,0 0-4 16,0 0-9-16,0 0-4 16,-126-100-1-16,121 87-3 15,1 2-2-15,4 0 2 16,0-3 0-16,0-3-2 0,0 0-2 15,19-1-1 1,4 3 0-16,1 4 0 0,3 3 1 16,6 6-1-16,-8 2 0 15,8 0 0-15,-2 24-1 16,-4 15 1-16,-6 12-1 16,-7 16 1-16,-14 7 0 15,-4 9 0-15,-33-2 0 16,-11-2-2-16,-5-10 2 15,7-10 0-15,7-15 0 16,16-12 0-16,5-10 0 16,9-8 0-16,5-2 2 15,0-4-2-15,0-2 0 0,4-1 0 16,0-4 0-16,0-1 0 16,0 1 0-16,0-1-2 15,27 0 2-15,16 0 0 16,15 0-2-16,14-8 0 15,3-7-1-15,5 1-5 16,-3 4-6-16,-11 6-37 16,-12 3-463-16</inkml:trace>
  <inkml:trace contextRef="#ctx0" brushRef="#br0" timeOffset="10743.99">8841 8328 768 0,'0'0'48'0,"0"0"-22"16,0 0-8-16,0 0-10 15,0 0-7-15,0 0 0 0,-54 44 0 16,42 0-1-16,2 2 0 16,5 4-1-16,5 2 1 15,0 2 0-15,5-4 0 16,21-5 0-16,10-11 0 15,9-10 1-15,9-14-1 16,0-10 4-16,3-2-3 16,-7-24 0-16,-7-9 0 15,-16-5 1-15,-4-3-1 16,-11-5 2-16,-7-1 0 16,-5 4 1-16,0 2 0 15,-27 11-3-15,-4 4 0 16,-13 7 0-16,-9 9-1 15,-14 11 0-15,-5 1-17 16,10 6-87-16</inkml:trace>
  <inkml:trace contextRef="#ctx0" brushRef="#br0" timeOffset="11782.92">8051 10007 776 0,'0'0'46'0,"0"0"-29"0,0 0-5 16,0 0-1-16,0 0-3 15,-47-101 2-15,47 77-1 16,12-4-4-16,23-1-3 16,11 5 0-16,8 1-1 15,8 7-1-15,-4 5 0 16,-5 11 0-16,-9 0 0 15,-17 23-1-15,-17 21 0 16,-10 18-1-16,-19 20 1 16,-30 12 1-16,-17 3 1 15,-5-7 0-15,-1-14-1 16,18-19 1-16,19-18-1 0,12-22 0 16,23-6 0-16,0-9-1 15,0 0 1-15,31 0 0 16,23-2 2-16,18 0-1 15,7 0 0-15,2-2-1 16,-1-13 0-16,1 2-14 16,-7-5-20-16,-1-7-45 15,-3-4-172-15</inkml:trace>
  <inkml:trace contextRef="#ctx0" brushRef="#br0" timeOffset="12082.99">8949 10060 760 0,'0'0'73'0,"0"0"-44"0,0 0-10 15,0 0-11-15,0 0-3 16,0 0-4-16,-127-56-1 16,115 84 0-16,4 6 0 15,2 6-1-15,6 3-1 16,6-4 2-16,29-1 2 16,0-7-1-16,11-12-1 15,1-13 1-15,-1-6-1 16,-7 0 2-16,-8-21-1 15,-13-11 0-15,-5-7 2 16,-7-13 1-16,-6-4 3 16,0-2-5-16,0 10-2 15,0 12 1-15,0 18-1 16,-19 14-1-16,-26 4 0 0,-17 33 0 16,-27 22-8-16,-12 7-28 15,16-6-590-15</inkml:trace>
  <inkml:trace contextRef="#ctx0" brushRef="#br1" timeOffset="18104.02">7923 9771 617 0,'0'0'64'0,"0"0"-50"15,0 0-7-15,0 0 3 16,0 0-3-16,0 0-4 15,-53 36 20-15,44-28 0 16,-1-4 5-16,10-4-8 16,0 0 0-16,0 0-6 15,0 0-2-15,0 0 1 16,0 0-3-16,0 0-1 16,0 0 0-16,19-9-5 0,7-9-2 15,18-3-2-15,10 3 1 16,10 2-1-16,-6 0 0 15,-1 8 1-15,-5 2-1 16,-2 6 0-16,-15 0-1 16,-12 8 1-16,-5 22-1 15,-10 12-1-15,-8 17 2 16,0 11-1-16,-4 13 2 16,-23 5-1-16,-12 1 0 15,-10 4 0-15,-5-9 0 16,0-16 1-16,15-20-1 15,12-18 0-15,12-16 1 16,15-3-1-16,0-7 0 16,0 1-1-16,0-3 0 15,0 5 1-15,19-2 0 0,16-1 1 16,11 2 0-16,7-6 0 16,5 0 0-16,0 0-1 15,12 0 0-15,7-6-16 16,4-10-30-16,3 0-142 15</inkml:trace>
  <inkml:trace contextRef="#ctx0" brushRef="#br1" timeOffset="18487.34">8891 10167 695 0,'0'0'62'0,"0"0"-15"16,0 0-12-16,0 0-14 16,0 0-16-16,0 0-5 15,-46-3 3-15,28 42-3 16,5 2 1-16,13 3-1 16,0 0 0-16,0-5-1 15,27-13-1-15,0-5 2 16,8-13 3-16,-4-5-2 15,4-3 2-15,7 0 0 16,-3-24 0-16,-2-7 0 16,-6-9 0-16,-14 0 1 15,-3 4 3-15,-10 0-3 16,-4 2 0-16,0 2-3 0,-23-2 0 16,-16 5-1-16,-15 8 0 15,-18 17 0-15,-17 4-6 16,-4 28-3-16,4 22-12 15,31 7-29-15</inkml:trace>
  <inkml:trace contextRef="#ctx0" brushRef="#br1" timeOffset="19519.31">8240 11265 783 0,'0'0'21'16,"0"0"-11"-16,0 0 9 16,0 0 3-16,0 0-15 15,35-103-4-15,0 84 0 16,14 2-2-16,1 10-1 16,0 7 0-16,-7 0 0 15,-8 16-1-15,-16 25 0 16,-19 20-1-16,-23 21 1 15,-35 13 1-15,-12 1 1 16,-2-12 0-16,18-25-1 16,27-28 1-16,15-15-1 0,12-9 0 15,0-3-2 1,12-1 2-16,29-3 3 0,30 0 0 16,24-6 0-16,10-19-1 15,7-10-2-15,-1-1-2 16,-18 0-5-16,-12 0-18 15,-5 2-8-15,-18 0-16 16,-14 4 6-16,-13 0 17 16,-17 0 26-16,-14 4 4 15,0 3 43-15,-8 5 16 16,-15 6-38-16,5 9-1 16,-9 3-7-16,6 0-12 0,-12 14-4 15,12 14 0-15,-1 8-1 16,13 8 0-16,9 4 0 15,0-6-1-15,17-7 1 16,28-14 0-16,13-15 1 16,12-6 1-16,-1-12-1 15,-7-17 0-15,-19-4-1 16,-16 1 0-16,-13 0 1 16,-14 2 1-16,0-3-1 15,-14 2 2-15,-13 1-1 16,-12 3 1-16,-7 10-3 15,3 8 0-15,-7 9-2 16,1 9 1-16,5 24-19 16,3 2-183-16</inkml:trace>
  <inkml:trace contextRef="#ctx0" brushRef="#br1" timeOffset="20238.77">8310 12601 804 0,'0'0'29'0,"0"0"-23"16,0 0 0-16,0 0 4 15,0 0-4-15,0 0 0 16,0-64 0-16,45 43-3 16,9-1-1-16,0 9-2 15,-11 7 2-15,-6 6-2 16,-12 0 0-16,-14 22-2 16,-11 15 2-16,0 13-2 0,-23 9 2 15,-23 6 2 1,-1-2-2-16,1-1 1 0,7-5-1 15,12-13 0-15,19-14 0 16,2-10 0-16,6-7 0 16,0-7 0-16,14 3 0 15,13-1 1-15,12-2 0 16,11 2-1-16,0-6 1 16,1-2 0-16,3 0-1 15,-4 0 0-15,-1-3-2 16,-1-16-28-16,1-4-12 15,1-6-33-15,0-5-142 16</inkml:trace>
  <inkml:trace contextRef="#ctx0" brushRef="#br1" timeOffset="20537.29">9197 12743 315 0,'0'0'370'0,"0"0"-243"16,0 0-65 0,0 0-52-16,0 0-8 0,-133 28-1 15,84 10 1-15,9 0 0 16,9-2-2-16,17-3 0 15,10-9 0-15,4-6 0 16,0-8 0-16,23-10 0 16,12 0 2-16,8-9 0 15,7-13-1-15,3-1-1 16,-7-5 2-16,-7 0-1 16,-8-2 0-16,-4-2 1 15,-8-3 0-15,-11 3 1 0,-4 2 0 16,-4 8 1-16,0 6-2 15,-16 10-2-15,-26 6 0 16,-20 14 0-16,-23 26 0 16,-8 12-3-16,13-4-33 15</inkml:trace>
  <inkml:trace contextRef="#ctx0" brushRef="#br1" timeOffset="21472">8109 14403 773 0,'0'0'65'0,"0"0"-50"15,0 0-2-15,0 0-2 16,-27-112-4-16,65 79-5 0,1-6 0 16,19 7 1-1,-4 6 1-15,-1 6 0 16,1 7 0-16,-15 13-2 16,3 0-1-16,-11 19-1 0,-15 25 0 15,-16 18 0-15,0 10 0 16,-35 6 1-16,-15 1-1 15,-3-8 0-15,5-10 1 16,7-23-1-16,24-13 1 16,7-18-2-16,10-5 2 15,10-2-1-15,34 0 0 16,32-12 1-16,17-12-1 0,11-4 1 16,-7-3-1-1,-4 2 0-15,-13-5-2 0,-11-5-11 16,-7-4-3-1,-15-6 7-15,-6-1 8 0,-14 0 1 16,-14 2 0-16,-3 10 0 16,-10 12 1-16,0 12 4 15,0 12 10-15,0 2-6 16,-23 12-7-16,-4 23-1 16,-4 15-1-16,0 7 0 15,17-1 1-15,14-9-1 16,0-15 0-16,10-13 0 15,30-10 0-15,9-9 1 16,13-4 0-16,4-25 0 16,-4-5 0-16,-12-6 0 0,-19 0 1 15,-23 4 4-15,-8 4-1 16,-16 6 0-16,-38 6-2 16,-23 9-2-1,-11 8-1-15,7 3 0 0,11 0-1 16,35 18-25-16</inkml:trace>
  <inkml:trace contextRef="#ctx0" brushRef="#br2" timeOffset="57707.35">8328 15226 614 0,'0'0'71'15,"0"0"-23"-15,0 0-17 16,0 0-2-16,0-118-14 0,0 99-2 16,0 9 0-1,0 4 0-15,0 6-2 16,0 0-4-16,0 0-6 16,0 0 0-16,0 0-1 0,0 0 3 15,0 14 0 1,0 7 0-16,0 17-3 0,0 20 5 15,0 29-3-15,0 26 3 16,0 17-1-16,-22 1 2 16,5-11-2-16,-1-13-3 15,9-26-1-15,-1-18 0 16,6-20 1-16,4-12-1 16,0-12 0-16,0-6 0 15,0-9-1-15,0-4-79 16</inkml:trace>
  <inkml:trace contextRef="#ctx0" brushRef="#br2" timeOffset="58157.78">8595 15284 747 0,'0'0'19'0,"0"0"-16"15,0 0 12-15,0 0 11 16,0 0-6-16,0 0-8 15,0-30-3-15,0 30-1 16,0 0-5-16,0 0 0 16,0 0 0-16,0 16 0 15,0 26-3-15,10 25 4 16,-10 16 1-16,0 3 1 16,-10 3 0-16,2-8-3 15,-11-1-1-15,7-13 1 0,4-5-3 16,-3-9 0-1,7-3 1-15,0-10-1 0,4-8 0 16,-4-5 1-16,4-10 0 16,-4-7-1-16,0-6-21 15,-7-4-60-15</inkml:trace>
  <inkml:trace contextRef="#ctx0" brushRef="#br2" timeOffset="58896.24">7940 15843 742 0,'0'0'52'16,"0"0"-37"-16,0 0 9 15,0 0-5-15,0 0-8 16,0 0-6-16,6-14-2 16,6 14-3-16,11 23 2 15,8 4-1-15,-4 13 2 16,4 9-1-16,-8-1-1 0,0 6 2 16,-3 0-1-16,3 1 1 15,0-4 0-15,-1 3-2 16,5-5 1-16,4-8-2 15,-4-6 1-15,0-17 0 16,-6-4-1-16,-3-10 0 16,-5-4 1-16,1 0 0 15,9 0 1-15,-2-14 2 16,5-12 0-16,16-18 1 16,12-11 0-16,3-11-2 15,10-10 1-15,-1 4-3 16,-8-2 0-16,-1 15-1 15,-19 23 0-15,-22 18 1 16,-16 18-1-16,-27 0-7 16,-35 22-29-16,-22 19-232 0</inkml:trace>
  <inkml:trace contextRef="#ctx0" brushRef="#br2" timeOffset="59726.65">6886 16990 812 0,'0'0'22'0,"0"0"-19"15,0 0 0-15,0 0 3 0,0 0-1 16,0 0 0-16,136-70 4 16,-72 56 1-16,11 0-3 15,9-4-3-15,5 6-1 16,6 2-1-16,-6 1-2 16,-19 8 0-16,-1 1 0 15,-26 0-32-15,-20 0-827 16</inkml:trace>
  <inkml:trace contextRef="#ctx0" brushRef="#br2" timeOffset="59961.77">7344 16964 833 0,'0'0'20'0,"0"0"-18"16,0 0-2-16,0 0 0 15,0 0 1-15,27 115 4 16,-10-57 1-16,-3 6-1 16,-5-3-1-16,-1 6-2 15,2-4 0-15,-2-6-2 16,5 2 0-16,-3-1 0 16,-6 0 0-16,-4-8-1 15,0 2-114-15</inkml:trace>
  <inkml:trace contextRef="#ctx0" brushRef="#br2" timeOffset="60161.75">6979 17838 809 0,'0'0'49'0,"0"0"-33"16,0 0-6-16,0 0-3 15,0 0-1-15,0 0-2 16,-31-21 2-16,62 12-3 15,26-1 0-15,28-4-3 16,12-8 0-16,11 0 0 16,-5 0-9-16,-10-4-11 15,-8 4-43-15,-19 8-469 0</inkml:trace>
  <inkml:trace contextRef="#ctx0" brushRef="#br2" timeOffset="60661.94">8167 16860 814 0,'0'0'23'16,"0"0"-13"-16,0 0 13 16,0 0-8-16,0 0-8 15,0 0 0-15,0-18-5 16,0 18 0-16,0 0-2 16,6 10-1-16,11 25 1 0,2 18 1 15,-7 19 0-15,-2 4 2 16,-6 4 1-16,-4-3 2 15,5-1-3-15,3-4-2 16,2 2-1-16,-2-10 0 16,1-2 0-16,-9-9-6 15,0-20-321-15</inkml:trace>
  <inkml:trace contextRef="#ctx0" brushRef="#br2" timeOffset="72807.49">8769 17245 21 0,'0'0'220'16,"0"0"-65"-16,0 0 15 15,0 0-113-15,0 0-45 16,0 0 7-16,0 0 37 0,-17-10-25 16,3 6-21-1,-3-4-1-15,3 8 14 0,1-5-5 16,-1-1-1-16,1 6-10 16,-1-3 3-16,-3 3-3 15,13 0 1-15,-2 0-4 16,2 0 3-16,4 0-1 15,0 0-4-15,0 0 1 16,0 0-2-16,0 0-1 16,0 0 1-16,0-4-1 15,0 4 1-15,14 0-1 16,17-4 1-16,9 4 2 16,13-4-3-16,5 2 0 15,0 2 1-15,-4 0-1 0,-4 0 1 16,-15 0-2-16,-8 0 1 15,-15 0 0-15,-2 0 0 16,-10 0 0-16,0 0-2 16,0 0-6-16,0 0-16 15,-14 0-35-15,-9-4-189 16</inkml:trace>
  <inkml:trace contextRef="#ctx0" brushRef="#br2" timeOffset="73207.02">8895 17048 676 0,'0'0'62'0,"0"0"-37"15,0 0 11-15,0 0-18 16,0 0-10-16,0 0-1 0,-15-10-3 16,15 10-1-16,0 0-3 15,0 0 0-15,7 0 0 16,13 0 0-16,11 0 2 15,0 10-2-15,11-6 0 16,-7 0 1-16,-4-2-1 16,0 2-1-16,-13-4 1 15,-5 0 0-15,-7 0 1 16,-2 0-1-16,-4 0 0 16,0 0 2-16,0 0 1 15,0 0 4-15,0 0 3 16,0 0-1-16,0 0-4 0,0 0-4 15,0 5-1 1,0 8-1-16,0 18-2 0,0 9 3 16,-14 18 0-16,-3 0 0 15,-2 4 1-15,-3 1-1 16,-5-6 1-16,-8 2-1 16,8-13 0-16,-4-2-44 15</inkml:trace>
  <inkml:trace contextRef="#ctx0" brushRef="#br2" timeOffset="74974.27">9751 16862 776 0,'0'0'12'0,"0"0"-10"15,0 0 3-15,0 0 10 16,0 0-2-16,0 0-4 16,-27-20-4-16,27 20 2 15,0 0-3-15,0-5-3 16,8 2 1-16,27-5 2 16,15-2-1-16,12 2-3 15,-4 2 0-15,0-3 0 16,-5 2 0-16,-7 1 0 15,-15 2 0-15,-9 0 0 16,-9 0 0-16,-13 4 0 0,0 0 0 16,0-6 1-1,0 2 3-15,-8 0-3 0,-7-4 1 16,7 2 1-16,0 2-1 16,1 4-2-16,7 0 2 15,-4 0-2-15,0 13 0 16,0 36-3-16,-15 32 3 15,-7 16 1-15,-5 7 1 16,-13 7 0-16,-1-9 0 16,5-8 0-16,-1-4-1 15,16-9 0-15,7-15 0 16,-1-11-2-16,19-16 1 16,0-13 0-16,0-8-1 15,0-12 1-15,0-6-2 0,4 0-57 16</inkml:trace>
  <inkml:trace contextRef="#ctx0" brushRef="#br2" timeOffset="75758.92">10553 16896 673 0,'0'0'84'0,"0"0"-63"16,0 0 13-16,0 0-8 16,0 0-11-16,0 0-9 15,0-26 3-15,0 26-4 16,0 0-2-16,0 0-3 0,0 22-2 15,-11 17 2-15,-13 24 1 16,-14 10 2-16,-9 7-3 16,-11-4 3-16,4-4-3 15,0-6 1-15,13-14-1 16,14-16 1-16,15-13-1 16,4-14 0-16,3-9 0 15,5 0 1-15,0 0 0 16,0 0-1-16,5 5 2 15,15-2-1-15,7 7-1 16,14-1 0-16,-5 0 0 16,3 0 0-16,2-4 0 15,-6 0 1-15,-4-5-1 0,-4 0 0 16,0-6 2-16,0-11-2 16,-4-3 0-16,-1-6 0 15,-5 1 0-15,-3 2 0 16,-9 2 1-16,-1 6-1 15,-4 1 2-15,0 1-1 16,0 5 0-16,-4-1 2 16,-1 5 0-16,-1 2-1 15,2 2 3-15,4 0-5 16,0 0 0-16,-4 22 0 16,-4 24 0-16,-1 26 0 0,-5 9 3 15,2 7-1-15,1 1 0 16,3 0-2-16,0 2 1 15,-7 3-1-15,7 5 0 16,8-22-1-16</inkml:trace>
  <inkml:trace contextRef="#ctx0" brushRef="#br2" timeOffset="78544.85">9397 17097 424 0,'0'0'134'16,"0"0"-69"-16,0 0-61 15,0 0 56-15,0 0-11 16,0 0-38-16,0 0 5 15,-21-85 10-15,3 77-7 16,-5 8-9-16,0 0-1 16,3 0-6-16,-3 16 1 15,8 16-2-15,-1 14-2 16,12 11 1-16,-7 0 1 16,11 2-2-16,0-1 0 0,0-4 0 15,7-4 0 1,9-6 0-16,7-13-1 0,4-8 0 15,4-11 1-15,4-7 2 16,0-5-2-16,2 0 1 16,-6-18 1-16,0-13-1 15,-8-1 1-15,-11-2-2 16,-7 2 1-16,-5-4-1 16,0 0 3-16,-23 0 1 15,-2 2-4-15,-8 2 5 16,8-4-5-16,-2 6 0 15,5-7 0-15,3 6 0 16,2 0 0-16,7 9 0 16,2 16-3-16,8 6-7 0,0 10-51 15,0 34-42-15</inkml:trace>
  <inkml:trace contextRef="#ctx0" brushRef="#br2" timeOffset="78932.83">9620 17173 807 0,'0'0'9'16,"0"0"-4"-16,0 0 12 0,0 0-8 16,0 0-3-16,0 0-6 15,-49-49-1-15,63 49-4 16,13 18-7-16,-4 8-96 16</inkml:trace>
  <inkml:trace contextRef="#ctx0" brushRef="#br2" timeOffset="87236.93">12659 16740 649 0,'0'0'172'0,"0"0"-164"16,122-36-7-16,-64 19-1 0,4-1 3 16,-4-3-3-16,0 0 0 15,-15 5 0-15,3-2 2 16,-7 0-2-16,-8 4 0 16,-4 1 0-16,-13 0-1 15,-6 7-40-15,-8 6-575 16</inkml:trace>
  <inkml:trace contextRef="#ctx0" brushRef="#br2" timeOffset="87755.54">12940 16673 792 0,'0'0'15'16,"0"0"-9"-16,0 0 19 15,0 0-3-15,0 0-12 16,0 0 0-16,-4-27-2 16,4 27-5-16,0 17-3 15,8 29 0-15,11 25 0 0,-11 9 1 16,3 6 0 0,-11-2 2-16,0-3-3 0,0-5 1 15,0-9 0 1,0-10 0-16,0-7-1 0,0-13 0 15,0-12 0-15,8-6-48 16,4-12-774-16</inkml:trace>
  <inkml:trace contextRef="#ctx0" brushRef="#br2" timeOffset="87990.9">12531 17593 825 0,'0'0'42'0,"0"0"-34"16,0 0-7-16,0 0 6 15,0 0 1-15,0 0-6 16,178-63 3-16,-94 41-2 16,9 3-1-16,3 3-1 15,-12-2-1-15,-5 0 0 16,-11 0-24-16,-20-3-278 15</inkml:trace>
  <inkml:trace contextRef="#ctx0" brushRef="#br2" timeOffset="88606.36">13595 16918 816 0,'0'0'23'16,"0"0"-9"-16,0 0 12 16,0 0-11-16,0 0-9 15,-84-114 0-15,98 78-3 16,21-5 0-16,15 1-3 16,12 4 1-16,4 8-1 0,0 16 2 15,-2 12-2-15,-16 14 0 16,-17 42-1-16,-17 21-1 15,-14 17 2-15,-45 14 0 16,-25 6 2-16,-19-5-2 16,4-11 1-16,23-14-1 15,21-18 1-15,18-25-1 16,23-20 0-16,0-10-2 16,18-7 2-16,22-4 1 15,24 0 0-15,10-13 0 16,11-15-1-16,-4-6-19 15,-15-1-105-15</inkml:trace>
  <inkml:trace contextRef="#ctx0" brushRef="#br2" timeOffset="100104.22">11208 7572 177 0,'0'0'469'16,"0"0"-439"-16,0 0-19 15,0 0 1-15,0 0 31 16,0 0-1-16,0 0-18 16,0-3-7-16,0 3-8 15,0 0-1-15,0 0 0 16,0 0 2-16,0 0 2 16,0 0-2-16,0 0-3 15,0 0-2-15,0 0-1 16,0 0-3-16,0 0 0 15,0 0 0-15,0 0 0 16,0 0-1-16,0 0 0 16,0 13 0-16,0 12-1 15,0 14 1-15,0 11 0 0,4 4 0 16,-4 0 2-16,0-2 0 16,0-4 1-16,0-5-2 15,0-8 1-15,0-2-1 16,0-3-1-16,0-14-3 15</inkml:trace>
  <inkml:trace contextRef="#ctx0" brushRef="#br2" timeOffset="102152.66">11251 9130 491 0,'0'0'182'15,"0"0"-141"-15,0 0-31 16,0 0 2-16,0 0-1 16,0 0 9-16,-12 0 5 15,12 0-13-15,0 0-6 16,0 0-1-16,0 0 0 15,0 0 0-15,0 0-4 16,0 0 1-16,0 0-1 16,-4 0 0-16,4 0 3 15,0 0 4-15,0 0 8 0,0 0-4 16,0 0 0-16,0 0-3 16,0-4-2-16,0-3-4 15,0 0-1-15,0-1 0 16,4 0 0-16,8 2-1 15,3-1 0-15,-3-1-1 16,3 4 0-16,1-1 0 16,7 1 0-16,0-1 0 15,-7 4 0-15,3 1 0 16,-7 0 0-16,-1 0 0 16,-7 13-3-16,0 14 2 15,-4 5 1-15,0 3-1 16,-27 3 1-16,0 4 0 15,-8-5 1-15,0-5-1 16,4-6 0-16,4-10 0 0,17-6 1 16,5-6-1-16,5-2 0 15,0-2 1-15,0 0-1 16,0 0 0-16,0 0 0 16,0 0 0-16,23 0 0 15,8-6 0-15,11-8-1 16,1-2 0-16,-8-2 1 15,6-4-1-15,-5 0-3 16,-5-1 4-16,4-4-1 16,-13 4 1-16,-3 2 1 15,-11 6-1-15,-8 8 0 16,0 2 0-16,0 5 0 0,0 0 0 16,0 0-1-16,0 6-3 15,-4 19 4-15,-4 6-1 16,-2 2 1-16,10-3 0 15,0-7-1-15,10-6 1 16,11-7 1-16,16-8 0 16,-2-2-1-16,4 0 0 15,11-8 1-15,-11-11-1 16,-2-2 1-16,-20-3 0 16,-7 4 5-16,-10-3-3 15,0 2 6-15,0-2-3 0,-14 3-4 16,-5 1-2-1,-2 2 0-15,-1 8 0 0,-13 5 0 16,-30 4-4 0,-23 6-40-16</inkml:trace>
  <inkml:trace contextRef="#ctx0" brushRef="#br2" timeOffset="117200.26">14108 5973 191 0,'0'0'634'0,"0"0"-629"16,0 0 8-16,0 0-1 15,0 0-7-15,0 0-1 16,50-62-2-16,24 40-2 16,15 0-36-16,2 0-286 15</inkml:trace>
  <inkml:trace contextRef="#ctx0" brushRef="#br2" timeOffset="118251.67">15299 6173 741 0,'0'0'42'0,"0"0"-5"15,0-109-24-15,8 88-3 16,4 13-7-16,7 7-3 15,8 1-1-15,12 0-1 16,3 0-110-16</inkml:trace>
  <inkml:trace contextRef="#ctx0" brushRef="#br2" timeOffset="134284.38">14362 9603 418 0,'0'0'246'0,"0"0"-219"16,0 0-8-16,0 0-14 16,0 0 2-16,0 0-3 15,0 0 29-15,-35-10-4 16,35 10-19-16,-6-2-4 15,2-1-4-15,0 3-2 0,0 0-10 16,4 0-559 0</inkml:trace>
  <inkml:trace contextRef="#ctx0" brushRef="#br2" timeOffset="166085.14">14211 17012 646 0,'0'0'88'0,"0"0"-32"16,0 0-49-16,0 0-2 15,0 0 11-15,0 0 1 16,0 0-2-16,-18 0-3 16,18 0-4-16,0 0-4 15,0 0 0-15,0 0-2 16,0 0 1-16,8 0 0 0,23 0 0 15,10 0-1 1,-1 0-1-16,5 0-1 0,-6 0 1 16,-3 0-1-16,5 0 0 15,9 0 1-15,-7 0-1 16,15 0-1-16,-13 0-1 16,-14 0-20-16,-8 0-45 15</inkml:trace>
  <inkml:trace contextRef="#ctx0" brushRef="#br2" timeOffset="167086.31">14491 16758 539 0,'0'0'129'16,"0"0"-80"-16,0 0-35 16,0 0-4-16,0 0 21 15,0 0 5-15,0-4-17 0,0 4-4 16,0 0-5-1,0 0-3-15,0 0-4 0,0 0-1 16,18 4-1 0,-3 10-1-16,1 7 0 0,3 2 1 15,-7 3-1-15,7-6 0 16,-7-1 1-16,7-4-1 16,-7-5 1-16,7-2-1 15,-7-4 0-15,3-4 1 16,-3 2 0-16,-2-2-1 15,-6 4 0-15,-4-4 1 16,0 0-1-16,0 0 0 0,5 5 0 16,-1-3 0-16,-4 3 0 15,0-5 0 1,4 0 0-16,-4 0 0 0,0 0 2 16,0 0 0-16,0 0 2 15,0 0 0-15,0 0-2 16,0 0-1-16,0 0 0 15,0 0-1-15,0 0 0 16,0 0 0-16,0 0 0 16,0 4 0-16,0-4 0 15,0 0 0-15,0 0 1 16,0 0-1-16,0 0 1 16,0 0 1-16,0 0-2 15,0 0 1-15,0 0-1 16,0 0 0-16,0 0 0 0,6 0 0 15,-2 2 0-15,0 2 0 16,1 0 0-16,-1-4 0 16,-4 0 0-16,4 0 0 15,-4 0 0-15,0 0 1 16,0 0 0-16,0 0-1 16,0 0 1-16,0 4-1 15,0-4 0-15,0 0-1 16,0 0 1-16,0 0 0 15,0 0 0-15,0 0 0 16,0 0 0-16,0 0 1 16,0 0-1-16,0 0 1 0,0 0 2 15,0 0-2-15,0 0 0 16,0 0 1 0,0 0-2-16,0 0 0 15,0 0 0-15,0 0 0 0,0 0 0 16,0 0 0-16,0 0 0 15,0 0 0-15,0 0 1 16,0 0 0-16,0 0-1 16,0 0 0-16,0 14 0 15,0 16 0-15,-27 10 0 16,-12 15 1-16,-11-1-1 16,11-6 1-16,12-12-1 15,19-13-10-15,8-15-188 16</inkml:trace>
  <inkml:trace contextRef="#ctx0" brushRef="#br2" timeOffset="169137.68">15346 16583 796 0,'0'0'38'15,"0"0"-28"-15,0 0-5 16,0 0 4-16,0 0-4 16,-120 72 0-16,102-9 0 15,1 17 1-15,3 3-4 16,10 9 0-16,4-7 0 16,0-5-2-16,10-9 0 0,21-13 1 15,17-14-1 1,9-12 1-16,12-19-1 0,1-13 0 15,6 0 0-15,-5-13 0 16,-3-26 1-16,-21-11-1 16,-5-13 1-16,-15-17 1 15,-11-8-1-15,-10-6 8 16,-6-1-5-16,-22 10-3 16,-28 13 0-16,-8 18 0 15,-8 10-1-15,2 21 0 16,-2 10 0-16,4 13-1 15,8 0 1-15,19 6 0 16,16 16-3-16,19-6-67 16</inkml:trace>
  <inkml:trace contextRef="#ctx0" brushRef="#br2" timeOffset="169636.86">16109 17044 504 0,'0'0'367'0,"0"0"-352"15,0 0-10-15,0 0-5 16,0 0 3-16,0 0-1 15,27-40-2-15,-11 36-20 16</inkml:trace>
  <inkml:trace contextRef="#ctx0" brushRef="#br2" timeOffset="170790.26">16434 16768 539 0,'0'0'19'16,"0"0"133"-16,0 0-84 16,0 0-31-16,0 0-12 15,0 0-5-15,0 0-10 16,22-55-4-16,-18 46-2 15,-4 1 3-15,0-2-3 16,0 5-1-16,0 5-1 16,0 0 2-16,-8 0-3 15,-31 0-1-15,-15 15 2 16,-4 7-2-16,9 3 0 16,18 0 0-16,12 0 0 15,19 2-1-15,0 1 0 16,23 8 0-16,16 4 1 0,11 9 0 15,-1-2 1-15,-9 3-1 16,-9-2 0-16,0-1-1 16,-9-7 1-16,-3-4-1 15,-11-6-2-15,-4-12-2 16,-4-3 5-16,0-8 0 16,-22-1 0-16,-9-2 0 15,-5 0 1-15,5-4 1 16,-4 0-1-16,4-4 0 15,4-13 3-15,1-2-1 16,-1-7-2-16,8-2 0 16,3-8 0-16,5-4-1 15,11-9 1-15,0-1-1 16,37-6 1-16,7 6-1 0,5 6 0 16,1 8 0-1,-11 3 1-15,-8 12-1 0,-8 3 0 16,-19 0 0-16,-4 1 0 15,0 0 0-15,-27-6 0 16,-4-1-1-16,4-2 1 16,-4 4 0-16,13-4-2 15,5 7-17-15,5 14-85 16</inkml:trace>
  <inkml:trace contextRef="#ctx0" brushRef="#br2" timeOffset="171840.32">16857 16763 687 0,'0'0'44'0,"0"0"38"0,0 0-62 16,0 0-13-1,0 0 1-15,0 0-2 0,-62 21-2 16,31 3-3 0,4 5 0-16,9 4-1 0,1 3 0 15,7-2-1-15,10 2 1 16,0 0-1-16,27-8 1 16,14 2 0-16,3-3 0 15,-3 0 1-15,-2 0-1 16,-8 1 0-16,-12 5 0 15,-11-4 0-15,-8 5 0 16,0-5 0-16,-4-8 0 0,-19-7 0 16,-4-5 1-1,1-9 1-15,-6 0 6 0,-7 0 0 16,-6 0-6 0,5-13-1-16,5-5-1 0,8-10-1 15,13-5-53-15</inkml:trace>
  <inkml:trace contextRef="#ctx0" brushRef="#br2" timeOffset="172122.95">16903 16804 551 0,'0'0'239'0,"0"0"-211"16,0 0-16-16,132-42 4 16,-64 26-8-16,7 1-4 15,1 6-4-15,-10 0 0 16,-16 5 0-16,-19 4 0 15,-23 0-25-15,-8 0-147 16</inkml:trace>
  <inkml:trace contextRef="#ctx0" brushRef="#br2" timeOffset="173256.31">16101 17074 551 0,'0'0'19'0,"0"0"123"15,0 0-55-15,0 0-60 16,0 0-14-16,0 0-1 15,0 0-3-15,0-4-2 16,0 4-4-16,0 0 0 16,0 0-1-16,0 0-1 15,0 0 0-15,0 0 0 16,0 0-1-16,0 0 0 16,0 0-1-16,0 0 0 15,4 0 0-15,0 0 1 16,0 0 1-16,4 0 1 15,3 0-1-15,-3-3 0 16,-8 3 0-16,0 0 1 16,0 0 1-16,0 0 0 0,0 0-1 15,-4 0-2-15,-4 0 1 16,-7 0 1-16,11 0-1 16,4 0-1-16,0 0 1 15,0 0-1-15,0 0 1 16,0 0-1-16,0 0 0 15,0 0 0-15,0 0-1 16,0 0-50-16</inkml:trace>
  <inkml:trace contextRef="#ctx0" brushRef="#br2" timeOffset="182967.52">3872 6410 476 0,'0'0'75'0,"0"0"-45"16,0 0 16-16,0 0-38 15,0 0 0-15,0 0 25 16,0 0 54-16,4-32-66 0,-12 28-6 16,-5-2-4-16,9 2 4 15,-6-1-6-15,6-1-4 16,-1 1-2-16,1 1 1 16,0 1-1-16,4 3 1 15,0-3 1-15,0 3-4 16,0 0 1-16,0 0-1 15,0 0 0-15,-6 0 0 16,6 0-1-16,-4 0 1 16,4 0-1-16,0 0 0 15,0 0 0-15,0 0 1 16,0 0 1-16,0 0-2 0,0 0 2 16,0 0-1-16,0 0 1 15,0 0-1-15,0 0-1 16,0 0-1-16,0 0-1 15,0 10 1-15,0 9 1 16,0 3 0-16,0-1 0 16,0 4 0-16,0-1 0 15,4-2 0-15,6 2 1 16,3-1-1-16,1 0 0 16,-1-3 0-16,-5-2 1 15,2 0-1-15,-6-2 1 16,5 0 0-16,-5-2-1 15,2 2 1-15,2-1-1 16,-4-4 1-16,0-1-1 16,-4-6 1-16,0 0 0 0,0-1 0 15,0-2 0-15,0 5 0 16,5 0 0-16,1 8-1 16,-2 6 1-16,0-1-1 15,0 2 1-15,0-7 0 16,-4-3-1-16,4-3 0 15,-4-6 1-15,0 2 0 16,0-4 0-16,0 0 0 16,0 1 1-16,0-1-2 15,0 0 2-15,0 0 0 0,0 0-1 16,0 3-1 0,0-2 0-16,0 2 0 0,5 1 0 15,-5 1 0-15,0-3 0 16,0 0 0-16,0-2 0 15,0 0 0-15,0 0 0 16,0 0 1-16,0 0 0 16,0 0-1-16,0 0 0 15,0 0 1-15,0 0-1 16,0 0 0-16,0 0 1 16,0 0-1-16,6 0 1 15,-6 0 1-15,0 0 8 16,0 0-4-16,0 0 0 15,0 0-3-15,4 0-2 16,4 0-1-16,11-9 1 0,12-11-1 16,12-8 0-1,21-9 1-15,2-3-1 0,15-4 0 16,-2-2 0-16,12-1 1 16,-3-3-1-16,-3 5 0 15,-6-4 0-15,-11 4 1 16,-6 6-1-16,-17 9 1 15,-14 12 1-15,-14 8 1 16,-13 7 1-16,-4 3-3 16,0 0 0-16,0 0-1 15,0 0 0-15,0 0 0 16,0 0 0-16,0 0 0 0,0 0 0 16,0 0 0-1,0 0 0-15,0 0 0 0,0 0 0 16,0 0 1-1,0 0-1-15,0 0 0 0,0 0 0 16,0 0 0-16,0 0 0 16,0 0 0-16,0 0 0 15,0 0 0-15,0 0 0 16,0 0 0-16,0 0 0 16,0 0 0-16,-8 0-1 15,-27 0-26-15,-23 3-49 16</inkml:trace>
  <inkml:trace contextRef="#ctx0" brushRef="#br2" timeOffset="194814.31">18769 16683 754 0,'0'0'75'0,"0"0"-61"16,0 0-11-16,0 0 4 15,0 0 11-15,0 0-4 16,0 0-5-16,-8 0-4 16,8 0-1-16,0 0-1 15,0 0-2-15,0 0 1 16,4 0-1-16,23 0-1 15,21 0 1-15,20-14 1 16,13-4-1-16,1 4 0 16,-1-4-1-16,-1 4 0 15,-7 2 0-15,-21 6-2 16,-15 6-13-16,-33 0-23 0,-4 11-82 16</inkml:trace>
  <inkml:trace contextRef="#ctx0" brushRef="#br2" timeOffset="195080.13">19032 16704 584 0,'0'0'24'16,"0"0"152"-16,0 0-141 15,0 0-20-15,0 0-4 16,0 0-2-16,0 0-4 15,0 27-4-15,0 14-1 16,0 17 1-16,4 8 2 0,-4 2 1 16,0 2-3-16,0-7 0 15,0-5 0-15,10-8-1 16,-1 1 0-16,-1-8 1 16,6-3-1-16,-9-14-3 15,-1-12-92-15</inkml:trace>
  <inkml:trace contextRef="#ctx0" brushRef="#br2" timeOffset="195296.01">18720 17427 471 0,'0'0'235'0,"0"0"-168"16,0 0-33-16,0 0-20 0,0 0-5 15,0 0-1 1,18 0 2-16,32-8 0 0,12-2-8 15,12-7-2-15,11-6 2 16,10-3-2-16,-6 0 0 16,0 2-17-16,-8 8-19 15,-38 6-136-15</inkml:trace>
  <inkml:trace contextRef="#ctx0" brushRef="#br2" timeOffset="196330.69">19848 16723 543 0,'0'0'146'16,"0"0"-94"-16,0 0-17 15,0 0-1-15,0 0-12 16,0 0-9-16,-76-19-2 16,72 11-2-16,0 4 5 15,-2-5-7-15,6 3-2 16,0-6-1-16,0-2 1 15,0 0-2-15,0-4-2 0,6 0 1 16,14 2-2-16,-1 6 1 16,4 10 0-16,-1 0-1 15,-1 8 0-15,2 20 0 16,-4 16-1-16,-11 6 1 16,-8 13 0-16,0 3 0 15,-23 0 0-15,-16 2 0 16,-1-6 0-16,3-8 0 15,6-14 0-15,15-17 0 16,10-9 0-16,1-10 0 16,5-4 0-16,0 0 0 15,15 0 1-15,32 0-1 16,30-23 0-16,20 1 1 0,6-5-1 16,-22 1-6-16,-23-1-33 15</inkml:trace>
  <inkml:trace contextRef="#ctx0" brushRef="#br2" timeOffset="197464.06">19968 17173 691 0,'0'0'24'15,"0"0"59"-15,0 0-74 16,0 0-7-16,0 0 4 0,0 0 4 15,44 0-1-15,-26 0 2 16,9 0 2-16,0-8-3 16,4-6-3-16,8 5-4 15,11 4 0-15,4 5-2 16,8 0 2-16,-4 0-2 16,-5 19 0-16,-13 8 1 15,-18 8 0-15,-13 6-2 16,-9 6 0-16,-17 8 0 15,-37 3 0-15,-16-4 2 16,-25-1 1-16,-21-13-1 16,-22-13 0-16,-9-8 1 15,-4-7 3-15,13-6-3 16,22-6 1-16,27 0-4 16,27-18-2-16,27-32-25 0</inkml:trace>
  <inkml:trace contextRef="#ctx0" brushRef="#br2" timeOffset="200785.73">20436 16718 741 0,'0'0'46'0,"0"0"-34"15,0 0-1-15,0 0 4 0,0 0 4 16,0 0-5-16,0 0-5 16,-5 0-3-16,5-5-1 15,0 5-1-15,9-4 1 16,13-1-1-16,18 0-1 16,5-2-2-16,1 1 0 15,1-3-1-15,-10 1 0 16,-1-2 0-16,-14 6 0 15,-13 4 0-15,-5-4-4 16,-4 4-18-16,0 0-2 16,-9-3-21-16,-17-3-95 15</inkml:trace>
  <inkml:trace contextRef="#ctx0" brushRef="#br2" timeOffset="201017.73">20593 16485 276 0,'0'0'246'0,"0"0"-151"0,0 0-46 16,0 0-3-16,0 0-1 16,0 0-9-16,105 32-19 15,-82-24-2-15,-9-2-8 16,3 2-1-16,1 1-2 16,-1-1-1-16,-3 15-1 15,-9 13-2-15,-5 18 1 16,-13 26 1-16,-36 13 0 0,-18 5 1 15,3-15-2-15,17-32-1 16,36-28-6-16,18-23-123 16</inkml:trace>
  <inkml:trace contextRef="#ctx0" brushRef="#br2" timeOffset="201835.94">21221 16495 768 0,'0'0'62'15,"0"0"-45"-15,0 0-3 16,0 0-7-16,0 0-6 15,0 0 0-15,-41 103-1 16,37-46 4-16,4-3-1 16,0-1-1-16,0-3-1 15,22-10-1-15,13-11 1 16,1-10-1-16,1-17 1 16,6-2-1-16,3-2 1 15,-7-28 1-15,0-6-1 16,-16-8-1-16,0-6 2 0,-23 2-1 15,0-2 5 1,0-5 0-16,-23 7-3 0,-12 4-2 16,-11 4-1-16,-12 8 0 15,-16 14 0-15,-11 10 0 16,1 8-1-16,15 0 0 16,26 8-1-16,43 14 1 15,23-8-16-15,70-10-92 16</inkml:trace>
  <inkml:trace contextRef="#ctx0" brushRef="#br2" timeOffset="202202.7">21816 16579 859 0,'0'0'29'0,"0"0"-25"15,0 0-2-15,0 0 0 16,0 0-2-16,0 0 0 16,77-18 0-16,-46 11-49 15</inkml:trace>
  <inkml:trace contextRef="#ctx0" brushRef="#br2" timeOffset="202952.19">21911 16321 811 0,'0'0'43'0,"0"0"-28"16,0 0-11-16,0 0 3 15,0 0 1-15,0 0-5 16,120-91-3-16,-93 84 0 16,-10 2 0-16,-7-1 0 15,-6 6 0-15,0-2 0 16,-4 2 0-16,0 0 1 0,0 0 3 15,0-2 2 1,5 2 0-16,5-4-1 0,6 0-1 16,-1 0-1-1,-7 2-2-15,-4 2-1 0,-4 0 0 16,0 2 0-16,0 28 0 16,0 6 0-16,0 4 0 15,0 5 1-15,0-5 1 16,0-12-2-16,0-6 1 15,0-10 0-15,0-6-1 16,0-2 1-16,0-4-1 16,0 0 0-16,0 0 2 15,0 0-1-15,0 0 1 0,0 0 2 16,0 0 1-16,0 0-1 16,0 0-1-16,0 0-1 15,0 0 0-15,0 0-1 16,0 0 0-16,0-4-1 15,0-10 0-15,0 2 1 16,0 1-1-16,0 8 0 16,0 3 0-16,0 0 0 15,0 0-1-15,0 0 1 16,0 3-1-16,0 20 0 16,0 13-1-16,0 12 2 15,0 6 0-15,0 0 0 0,-8 5 0 16,-2-2 0-1,-3 6 0-15,-9-5-1 0,-1 1 1 16,10-12 0-16,-5-6 0 16,10-14 0-16,3-9 0 15,5-10-1-15,-4-8 0 16,4 0-2-16,0 0-4 16,0 0-8-16,0-3-32 15</inkml:trace>
  <inkml:trace contextRef="#ctx0" brushRef="#br2" timeOffset="203353.1">21938 16772 629 0,'0'0'188'0,"0"0"-169"0,0 0-15 16,0 0 10-16,0 0 4 15,0 0-7-15,79-9-3 16,-29 0-7-16,-1-5 1 16,-10 1-1-16,-1-1-1 15,-18 0 0-15,-9-2-44 16,-11-2-748-16</inkml:trace>
  <inkml:trace contextRef="#ctx0" brushRef="#br2" timeOffset="208107.41">24495 16379 805 0,'0'0'15'16,"0"0"5"-16,0 0-17 15,0 0 3-15,0 0 5 16,0 0-2-16,0 0 2 16,40-49-9-16,13 36-2 0,16-2 0 15,-3 1 1 1,-4-1-1-16,-8 4 1 0,-9-3-1 16,-20 2-1-1,-11 6-29-15,-14 2-30 0,0 1-55 16,-22 3-422-16</inkml:trace>
  <inkml:trace contextRef="#ctx0" brushRef="#br2" timeOffset="208275.68">24793 16244 255 0,'0'0'288'0,"0"0"-188"16,0 0-19-16,0 0-57 15,0 0-13-15,0 0-1 16,-52 108 25-16,69-51-13 16,10 11-6-16,0 11-5 15,4 11-2-15,-9 4-2 16,-9-4-2-16,-13-6-2 15,0-4-2-15,0-7 1 16,0-16-2-16,-13-16 0 0,9-15 0 16,4-16-70-16</inkml:trace>
  <inkml:trace contextRef="#ctx0" brushRef="#br2" timeOffset="208459.76">24568 17120 781 0,'0'0'49'0,"0"0"-39"16,0 0-8-16,0 0 3 15,0 0 13-15,0 0-9 0,163-5-6 16,-82-12-1-16,3 3-2 16,5-3 0-16,-8-6-49 15</inkml:trace>
  <inkml:trace contextRef="#ctx0" brushRef="#br2" timeOffset="209342.88">25440 16423 671 0,'0'0'121'0,"0"0"-100"16,0 0-13-1,0 0 6-15,0 0 3 0,0 0-6 16,31-102-5-16,-27 98-1 15,-4 4 2-15,0 0-4 16,0 0-1-16,0 0-2 16,0 0 2-16,0 0-2 15,0 0 0-15,0 0 1 16,0 0-1-16,0 0 2 16,0 0-2-16,0 0 1 15,0 0 2-15,0 0 0 16,0 0 1-16,0-5-1 15,0 5-1-15,0 0 0 16,0 0-2-16,0 0 1 16,0 0 0-16,0 0-1 0,0 0-1 15,0 17 0-15,-8 15 1 16,-15 16 0-16,-8 16 0 16,-4 6 0-16,-6 2 0 15,6-4 0-15,12-11 0 16,10-11 0-16,13-12 0 15,0-11 0-15,0-6 0 16,23-7-1-16,16-10 1 16,19 0 1-16,15-8 1 15,5-17-2-15,7-4 1 0,-17 1-1 16,-24 2-1-16,-18 12 1 16,-21-3 1-16,-5 7-1 15,-17-4 0-15,-14-4 0 16,-6 6 0-16,6 6 0 15,14 2 0-15,13 4 0 16,4 0 1-16,0 0-1 16,0 33-1-16,0 18 1 15,4 10 1-15,9 9 0 16,1-8 0-16,-10-4-1 16,-4-4 1-16,0-5-1 15,-8-4 0-15,-25-4 0 16,2-12-27-16</inkml:trace>
  <inkml:trace contextRef="#ctx0" brushRef="#br2" timeOffset="210828.85">26161 16758 604 0,'0'0'191'0,"0"0"-160"15,0 0-18-15,0 0-5 16,0 0 5-16,0 0 0 16,0 0-5-16,-12 0-5 15,20 0 0-15,19 0 1 16,8 0-4-16,15 0 0 16,-5 0-4-16,3-12-121 15</inkml:trace>
  <inkml:trace contextRef="#ctx0" brushRef="#br2" timeOffset="211763.19">26447 16487 629 0,'0'0'149'0,"0"0"-126"16,0 0-2-16,0 0-6 15,0 0-9-15,0 0-2 16,-9-14-4-16,9 14 1 16,0 0-1-16,0 8 0 15,9 6 1-15,13 3-1 0,-3 0 0 16,8 2 0-1,-2-6 2-15,2-3-2 0,0-2 0 16,-1 0 1-16,-3 3-1 16,-8-4 1-16,-7-6-1 15,-8 8 0-15,0-1-2 16,0 2 2-16,0 8 0 16,-15 0 1-16,-1 9 0 15,-7 8 0-15,-4 14 1 16,-4 5-2-16,4 8 2 15,-4 0-1-15,9-8-1 16,9-4-1-16,9-15-21 16</inkml:trace>
  <inkml:trace contextRef="#ctx0" brushRef="#br2" timeOffset="213348.17">27147 16415 733 0,'0'0'38'0,"0"0"-13"16,0 0 14-16,0 0-15 15,0 0-13-15,0 0-9 0,0 0-1 16,-41 40 0-16,14 11 1 16,0 4 1-16,11 3-2 15,6-8-1-15,5-6 1 16,5-8-1-16,0-9 0 16,19-10 0-16,4-8 0 15,4-7 1-15,8-2 1 16,0-2-1-16,6-24 1 15,-10-1-1-15,-4 0 0 16,-19-9 1-16,1 1-1 16,-9-5 2-16,0-6-1 15,-13-2 0-15,-14-2-1 16,1 1-1-16,-1 10 0 16,4 3 0-16,0 17 0 15,2 16 0-15,-1 3-12 0,-9 17-71 16</inkml:trace>
  <inkml:trace contextRef="#ctx0" brushRef="#br2" timeOffset="213582.09">27410 16615 823 0,'0'0'32'16,"0"0"-32"-16,0 0 0 16,0 0 0-16,0 0-121 15</inkml:trace>
  <inkml:trace contextRef="#ctx0" brushRef="#br2" timeOffset="214181.46">27966 16459 777 0,'0'0'31'16,"0"0"-18"-16,0 0 13 15,0 0-2-15,0 0-9 16,0 0-6-16,10-62-6 16,-41 62 0-16,-10 0-3 15,-9 18 1-15,7 0 0 16,12 4-1-16,8-9 0 15,19 0 0-15,4-3-2 0,0-2 1 16,4-1 1-16,19-1 0 16,0-6 0-16,2 0 0 15,-3 0 0-15,1-8-2 16,-4-7 2-16,-7 3 0 16,-4-3-1-16,-1 4-4 15,-3 1 2-15,-4-4 2 16,4 5 1-16,0 0 1 15,0 5-1-15,-4 0 0 16,4 4 2-16,2 0-2 16,3 0-2-16,-1 8 2 15,0 28 0-15,7 18-1 16,-3 18 1-16,-6 8 0 0,-6 12 3 16,0-1-3-1,0-11 0-15,0-14 0 0,0-16 0 16,0-22 1-16,0-12 1 15,0-6 3-15,-14-6-1 16,-9 1 4-16,-12 4 0 16,-27 4-3-16,-15 5-3 15,-16 4-2-15,-14 0 0 16,6-2-2-16,16-20-40 16</inkml:trace>
  <inkml:trace contextRef="#ctx0" brushRef="#br2" timeOffset="-214132.2">29500 16334 646 0,'0'0'148'0,"0"0"-138"15,0 0 2-15,0 0 7 0,0 0-5 16,0 0-9 0,-27-58 10-16,19 55-6 0,-3 3 0 15,7 0-2-15,4 0-3 16,0 0 0-16,0 0-1 15,0 0 1-15,4 0-3 16,34-6 4-16,13-3-1 16,40-5-3-16,19 0 0 15,-3 7-1-15,-3-2 0 16,-20 7 0-16,-9-2 0 16,-17 0 0-16,-9 0 0 15,-14 0-1-15,-16 2-16 16,-11 2-5-16,-8 0-19 15,0 0-37-15,-31 0-141 0</inkml:trace>
  <inkml:trace contextRef="#ctx0" brushRef="#br2" timeOffset="-213730.88">29905 16302 744 0,'0'0'62'0,"0"0"-47"15,0 0 0-15,0 0-3 16,0 0-6-16,0 0 0 15,54-8-2-15,-50 43-3 16,0 7 2-16,-4 14 0 16,0 8 1-16,0 6 1 15,0-4-3-15,-4 6-1 16,0-3 0-16,4-7-1 0,0 0 0 16,0-8 0-1,0-2-1-15,0-6 1 0,-8-6-9 16,-19-9-47-16,-11-8-111 15,-5-6-195-15,-11-16 362 16,5-1 266-16,1 0-134 16,3 0-69-16,14-5-25 15,8-4-16-15,10 4-9 16,3 1 0-16,10 0 3 16,0 4-7-16,0-9-3 15,6 4 1-15,25-8-2 16,13-1-5-16,24 0 1 15,11 2-1-15,9-2 1 16,8 4-1-16,-8-5-35 0,-13-4-182 16</inkml:trace>
  <inkml:trace contextRef="#ctx0" brushRef="#br2" timeOffset="-213246.85">30672 16415 754 0,'0'0'76'15,"0"0"-60"-15,0 0-4 16,0 0-2-16,0 0-7 16,-139-10 0-16,94 34-1 15,10 6-1-15,8 6-1 16,23-2 0-16,4 2-1 15,14 4-1-15,34 1 2 0,10-1 2 16,10 5-1-16,-14 0 0 16,-11 5 0-16,-12-6-1 15,-23 0 0-15,-8-8 0 16,0-10 1-16,-20-4 1 16,-7-8-1-16,-4-9 4 15,0-5-2-15,-6 0-2 16,1 0-1-16,-3 0 0 15,-2-13-6-15,2-1-62 16</inkml:trace>
  <inkml:trace contextRef="#ctx0" brushRef="#br2" timeOffset="-213027.17">30533 16477 869 0,'0'0'9'15,"0"0"-8"-15,0 0 3 16,0 0 0-16,124-90-3 16,-39 64 0-16,4 12-1 15,-4 10-1-15,-21 4-17 16,-25 4-96-16</inkml:trace>
  <inkml:trace contextRef="#ctx0" brushRef="#br2" timeOffset="-211829.43">31065 16784 805 0,'0'0'20'0,"0"0"-20"15,0 0 3-15,0 0 8 16,0 0 8-16,0 0-7 16,-27-4-4-16,31 4-3 15,23-4 0-15,12-4-2 0,11-2-3 16,8-2 0-1,4 2 0-15,0-3 0 0,-5 8-12 16,-11 0-33-16,-15 1-198 16</inkml:trace>
  <inkml:trace contextRef="#ctx0" brushRef="#br2" timeOffset="-211361.86">31340 16571 637 0,'0'0'163'0,"0"0"-147"16,0 0-9-16,0 0 0 15,0 0 4-15,0 0 1 16,-9-10-2-16,32 10-6 16,12 0-2-16,0 0-2 15,1 0 0-15,-5 0 1 16,-9 4-1-16,-7 2 0 0,-7-2 0 15,0 0 0 1,-8-4 0-16,11 0 0 0,-11 0 0 16,0 0 1-16,8 0 1 15,4 0 0-15,-1 6 1 16,-3 14-2-16,-8 12 0 16,0 17-1-16,-23 19 1 15,-12-2 1-15,-15 1 1 16,7-8-1-16,8-11-2 15,16-8 0-15,15-7 0 16,4-16-63-16</inkml:trace>
  <inkml:trace contextRef="#ctx0" brushRef="#br2" timeOffset="-210277.58">32061 16391 819 0,'0'0'17'15,"0"0"-7"-15,0 0-4 16,0 0-3-16,0 0-3 15,0 0 4-15,-62 138 6 16,45-74-4-16,7-2-3 16,6 1-2-16,0-1 0 15,4-8-1-15,0-7 0 16,18-10-1-16,18-15 1 16,-1-12 2-16,10-10-1 15,3 0 0-15,6-14 1 16,-5-16-1-16,-10-6 1 15,-8-8 3-15,-12-2 0 0,-15-3 0 16,-4-1-3 0,0 2-1-16,-16 8 0 0,-11 8-1 15,4 14 0-15,-4 10-1 16,-8 8 1-16,-10 0 0 16,-9 0 0-16,-4 0 0 15,0 0-4-15,15 0-14 16,24 0-40-16</inkml:trace>
  <inkml:trace contextRef="#ctx0" brushRef="#br2" timeOffset="-209860.64">32712 16627 673 0,'0'0'185'0,"0"0"-178"15,0 0 7-15,0 0-4 16,0 0-7-16,0 0-3 15,8-42 0-15,-8 42-5 16,0 0-99-16</inkml:trace>
  <inkml:trace contextRef="#ctx0" brushRef="#br2" timeOffset="-208523.99">32993 16330 747 0,'0'0'45'15,"0"0"-27"-15,0 0 4 16,0 0-6-16,0 0-9 16,0 0-4-16,-22-13-3 15,22 13-3-15,-5 12 1 0,-7 15 2 16,-2 4 1-1,1 9-1-15,3 6 0 0,2-2 0 16,8 0 0-16,0 0-1 16,18-7-1-16,17-6 2 15,0-8 2-15,-4-1 0 16,-12 0-1-16,-2 0 1 16,-11 0-2-16,-6 2-3 15,0 2 3-15,-27-4 0 16,-4-4 3-16,4-5-3 15,-14-4 2-15,14-5-2 16,10-4 3-16,-10 0-2 16,9 0 3-16,-5-13-4 15,2 0 1-15,7-9-1 16,10-4 0-16,4-7-1 0,18-2 1 16,22-14 0-1,13 3 3-15,1-2-3 0,4 4 2 16,-10 8-1-16,-11 10 0 15,-10 8 3-15,-15 4-1 16,-12-1 2-16,0 4-1 16,0-3 4-16,0-5-6 15,-4 2-1-15,-11-1-1 16,-1 0 0-16,-3 4 0 16,-8-3-1-16,-4 7-6 15,-4 3-38-15,-10 7-96 16</inkml:trace>
  <inkml:trace contextRef="#ctx0" brushRef="#br2" timeOffset="-207923.91">33394 16302 777 0,'0'0'15'0,"0"0"0"16,0 0 3-16,0 0-7 16,0 0-8-16,0 0 1 15,0 0 2-15,-120 91-2 16,89-57-2-16,13-6 1 15,14-2-3-15,4-3 0 16,8-6 0-16,23-3 3 16,14 0 4-16,-1-2 0 15,1 6-4-15,-10 1-1 16,-8 6-1-16,-8 7-1 16,-15 9 1-16,-4-1-1 15,0 4 2-15,-8-4-1 16,-11-8 0-16,-4-14-1 15,7-4 1-15,-3-6 0 0,-8 0 0 16,1-8 1 0,-1 0-2-16,4 0 0 0,11-4 1 15,-3-18 1-15,15-4 0 16,0-10 2-16,0-4-3 16,27-5 0-16,10-5-1 15,2-2 0-15,15 10 0 16,-4 2 0-16,-7 18 0 15,-12 7 0-15,-16 4 0 16,-7 3 1-16,-8 2 6 16,0-13-1-16,-8 2-4 15,-19-5-1-15,-15 4-1 0,3 1 0 16,-10 12-1 0,1 5-3-16,7 0-46 0</inkml:trace>
  <inkml:trace contextRef="#ctx0" brushRef="#br2" timeOffset="-203116.5">18218 2863 604 0,'0'0'208'15,"0"0"-194"-15,0 0 11 16,0 0-12-16,0 0-7 15,0 0-1-15,-42-106 1 16,38 100-2-16,4 4 3 16,0 2-1-16,0 0-3 15,0 0-3-15,0 6-2 16,-4 34-2-16,0 24 3 16,-11 21 1-16,7 9 1 15,-11 0-1-15,11-2 0 16,-4-3 0-16,1-6 1 0,3-2-1 15,4-6 0-15,0 5 0 16,-2-3 0-16,6 7 0 16,0-4 0-16,0-7 0 15,0-16 0-15,0-19 0 16,6-15 0-16,2-13 0 16,5-3 0-16,13-7 0 15,16 0 3-15,16-4 0 16,12-20-2-16,15-5 1 15,-1-3-2-15,1-7-1 16,-4 3-15-16,-15-1-62 16</inkml:trace>
  <inkml:trace contextRef="#ctx0" brushRef="#br2" timeOffset="-202733.44">18978 3029 842 0,'0'0'8'15,"0"0"9"1,0 0-5-16,0 0-12 0,0 0 0 15,0 0 0-15,-12-6 0 16,12 6 0-16,0 10-2 16,0 11 2-16,0 15-1 15,0 18 1-15,0 21 0 16,0 22 1-16,0 18 0 16,0 9 3-16,-4 9-1 15,-7-7-1-15,11-12-2 16,0-18 1-16,0-29-1 15,0-27 0-15,0-25 1 16,11-15-1-16,5 0 0 16,15-25-53-16</inkml:trace>
  <inkml:trace contextRef="#ctx0" brushRef="#br2" timeOffset="-202183.89">18993 3044 744 0,'0'0'13'15,"0"0"6"-15,4-132 18 0,12 99-22 16,-1 11-2-16,-3 10-3 15,7 8 1-15,-1 4-3 16,9 0-8-16,8 0 0 16,5 8 1-16,1 8-1 15,-6 1 0-15,-4 0 0 16,-4 5 0-16,-4 6 0 16,-15 6-1-16,-8 12 1 15,0 7 0-15,-35 7 2 16,-11-4-1-16,-3-3 1 15,10-16-2-15,3-9 1 16,14-10-1-16,9-7 0 16,7-8 1-16,2 1-1 0,4-4 0 15,0 0-1-15,0 0 0 16,0 0 1-16,0 0 1 16,0 0 1-16,0 0-1 15,0 0-1-15,0 2-1 16,0 4 0-16,10 11 1 15,17 7-1-15,8 10 1 16,19 4 2-16,8 4 0 16,4 2 0-16,15-4-1 15,-1 2 0-15,9-4 0 16,-8-1-1-16,-11-4 0 16,-12 2-14-16</inkml:trace>
  <inkml:trace contextRef="#ctx0" brushRef="#br2" timeOffset="-186936.57">22455 3413 833 0,'0'0'7'16,"0"0"8"-16,0 0-8 15,0 0-2-15,0 0 4 16,0 0 1-16,0 0-4 0,13-71-2 16,-13 71-2-16,8 17-2 15,2 28-1-15,-2 28 1 16,7 15 0-16,-7 13 1 15,-4-3 0-15,0-6-1 16,1-4 1-16,-1-8-1 16,2-13 0-16,-2-16 0 15,4-14 0-15,-8-15 1 16,4-12-1-16,-4-6 0 16,0-4 0-16,0 0 3 15,0-12 7-15,0-34 2 16,0-23-12-16,-4-15 0 0,0-10 1 15,4-4-1-15,0 2 0 16,0-5 0-16,27 3 0 16,4 12 0-16,4 14 0 15,7 20 0-15,-3 15 0 16,-4 18 0-16,-12 8 0 16,-5 7 0-16,-5 4-1 15,9 6 1-15,5 26-1 16,8 22 1-16,-4 22 0 15,-4 21-1-15,-8 11 1 16,-7 6 0-16,-12-1 0 0,0-19 0 16,0-23 0-1,0-31 0-15,0-24 0 0,0-14 0 16,0-2 1 0,0 0 1-16,-8-27 4 0,0-19-2 15,-7-14-4-15,3-14 1 16,8-11-1-16,4-6 0 15,0-10 0-15,4-3 0 16,23 6 0-16,4 13 0 16,16 21 0-16,7 26-1 15,8 23 1-15,10 15 0 16,-1 25-1-16,-3 23 0 16,-6 15 1-16,-8 3 0 15,-23 4 0-15,-4 2 0 0,-11 2-1 16,-10 3 1-1,-6-1 0-15,0 5 0 0,0 5 0 16,-10-5 0-16,-7-17 0 16,7-23 0-16,2-35 0 15,8-11 0-15,0-45-8 16,4-12-16-16,15-8-42 16</inkml:trace>
  <inkml:trace contextRef="#ctx0" brushRef="#br2" timeOffset="-186119.9">23987 3492 835 0,'0'0'16'0,"0"0"-15"16,0 0 1-16,120-47 2 16,-93 37 2-16,-9 4 2 0,-9-4-2 15,5 0 1 1,-10-4-1-16,-4-4-2 15,0 0 1-15,0-7-1 0,-8 4 0 16,-11 2-2-16,1 5 0 16,-3 8-1-16,-6 6-1 15,-18 2 1-15,-13 38-1 16,-8 17 0-16,8 18 0 16,16 8 0-16,15-3-1 15,23-7 0-15,4-15 1 16,19-12-1-16,31-8 1 15,12-8 1-15,22-8 0 16,9-14-1-16,11-8-13 16,-11 0-32-16,-9-26-46 15,-13-11 3-15,-17-9 88 16,-13-5 30-16,-14-6 24 0,-15-1-8 16,1-2-12-16,-13 1-9 15,0 10-10-15,0 4-3 16,0 18-3-16,-13 10-1 15,5 14-3-15,-7 3-3 16,-16 12-2-16,-4 27 0 16,-6 13 1-16,10 7-2 15,10-5 1-15,11-8 0 16,10-8 0-16,0-7-1 16,10-11 1-16,17-9 1 15,12-8-1-15,5-3 1 16,1-13-1-16,-10-17 1 0,-4-9 0 15,-8-7-1-15,-4-8 1 16,-7-5-1-16,3 1 1 16,-7 12-1-1,0 17 0-15,-4 18 0 0,2 11 0 16,-1 1-1-16,3 36-1 16,6 17 2-16,-1 15 0 15,-5 2-1-15,2-2 2 16,3-10-1-16,-5-7 0 15,7-6 0-15,3-6-17 16,-1-13-130-16</inkml:trace>
  <inkml:trace contextRef="#ctx0" brushRef="#br2" timeOffset="-185701.81">24923 3391 823 0,'0'0'13'0,"0"0"5"16,0 0-11-16,0 0-1 16,0 0-1-16,0 0-3 15,89 7-1-15,-70 66-1 16,-7 15 3-16,-12 8 1 16,0-8 0-16,0-17-1 15,-4-19-1-15,0-22-1 16,4-16 4-16,0-8-2 0,0-6 0 15,0 0 5-15,0-2 3 16,0-24-1-16,0-12-8 16,0-10-2-16,12-6 0 15,7-15 1-15,12-5-1 16,8-8 0-16,15 5 0 16,-4 22 0-16,3 23 0 15,-9 32-2-15,-3 10 1 16,-6 48 0-16,-8 24 1 15,-8 16-1-15,-19 2 1 16,0-7 0-16,0-15 0 0,-23-16 0 16,8-18 0-1,3-14 0-15,8-10-20 0,4-13-93 16</inkml:trace>
  <inkml:trace contextRef="#ctx0" brushRef="#br2" timeOffset="-185086.46">26042 2966 822 0,'0'0'22'0,"0"0"-1"15,0 0-3-15,0 0-10 16,0 0-8-16,0 0 0 16,-54 96 1-16,31-4 2 15,-4 20 2-15,7 17-1 0,-3 14 1 16,4 7-3-16,11 0-1 15,8-4-1 1,0-12 0-16,35-16 1 0,19-22-1 16,22-29 0-16,13-31-51 15</inkml:trace>
  <inkml:trace contextRef="#ctx0" brushRef="#br2" timeOffset="-182967.4">26740 3821 407 0,'0'0'148'0,"0"0"-68"15,0 0-20-15,0 0-7 16,0 0-6-16,0 0-17 16,-4-1-7-16,4 1-7 15,0 0-4-15,0 0-4 16,0 0-3-16,0 0-2 15,0 0-3-15,0 0 3 16,0 0-3-16,0-3 0 16,0 2-15-16,15-5-370 15</inkml:trace>
  <inkml:trace contextRef="#ctx0" brushRef="#br2" timeOffset="-182784">27195 3807 660 0,'0'0'150'15,"0"0"-124"-15,0 0-16 16,0 0-8-16,0 0 1 16,0 0-3-16,37-41-5 15,-10 37-144-15</inkml:trace>
  <inkml:trace contextRef="#ctx0" brushRef="#br2" timeOffset="-182597.93">27739 3760 547 0,'0'0'129'0,"0"0"-78"16,0 0-16-16,0 0-20 15,0 0-8-15,0 0-7 16,22-39-10-16,5 25-209 16</inkml:trace>
  <inkml:trace contextRef="#ctx0" brushRef="#br2" timeOffset="-182416.96">28136 3698 778 0,'0'0'34'0,"0"0"-8"15,0 0-9-15,0 0-7 16,0 0-6-16,0 0-4 16,99-50-4-16,-56 50-71 15</inkml:trace>
  <inkml:trace contextRef="#ctx0" brushRef="#br2" timeOffset="-182266.56">28853 3720 335 0,'0'0'294'15,"0"0"-280"-15,0 0-8 16,0 0-6-16,0 0-649 15</inkml:trace>
  <inkml:trace contextRef="#ctx0" brushRef="#br2" timeOffset="-182093.57">29027 3739 412 0,'0'0'244'0,"0"0"-188"16,0 0 9-16,0 0-35 16,0 0-30-16,0 0-10 15</inkml:trace>
  <inkml:trace contextRef="#ctx0" brushRef="#br2" timeOffset="-181647.61">29384 2751 811 0,'0'0'11'16,"139"62"2"-16,-61-2-6 16,3 24 4-16,-9 16-2 15,-10 20 0-15,-12 23 1 16,-38 12-5-16,-12 4 0 16,-27-4-2-16,-35-14-3 15,-31-18 1-15,-18-19-1 16,-20-25-13-16,16-24-365 15</inkml:trace>
  <inkml:trace contextRef="#ctx0" brushRef="#br2" timeOffset="-179230.81">21907 5226 756 0,'0'0'57'15,"0"0"-48"-15,0 0 15 16,0 0-9-16,0 0-7 16,0 0 2-16,-22 0 2 0,22 0-5 15,0 2-3 1,0 1-1-16,0 1-1 0,0 0-2 16,0 5 0-16,16 0-1 15,21 4 1-15,25-1 1 16,27-6 1-16,19-5-2 15,3-1 0-15,-5 0-35 16,-26 0-103-16</inkml:trace>
  <inkml:trace contextRef="#ctx0" brushRef="#br2" timeOffset="-178993.36">21951 5663 594 0,'0'0'198'15,"0"0"-170"-15,0 0-14 16,0 0-2-16,0 0 3 16,0 0 2-16,85 16-13 15,-19-20 0-15,6-7-3 16,4 1-1-16,-9 3 0 15,-9 1-3-15,-15-3-41 16,-6 1-90-16</inkml:trace>
  <inkml:trace contextRef="#ctx0" brushRef="#br2" timeOffset="-178527.75">22455 4751 820 0,'0'0'6'0,"0"0"0"15,0 0 15-15,8-113-7 16,-8 105-1-16,0 6-2 0,0 2-2 16,0 0-7-1,0 0-2-15,0 2-2 16,0 14 1-16,9 5 1 15,1 6 1-15,2-5-1 0,11 0 0 16,0 1 0-16,8 4 0 16,0 1 0-16,8 7 0 15,3 0 0-15,1 6 1 16,-8-1-1-16,6 0 0 16,-14-11 0-16,0-4 0 15,-6-13 1-15,-3-6-1 16,1-4 1-16,-2-2 1 15,1 0 3-15,-10 0 0 16,-8 0-1-16,0 0 1 16,0 0-4-16,0 18-1 15,-26 28-1-15,-18 29 1 16,-24 34 0-16,-6 18 1 0,-3 5 0 16,7-7-1-16,12-23 0 15,17-26-23-15,10-28-220 16</inkml:trace>
  <inkml:trace contextRef="#ctx0" brushRef="#br2" timeOffset="-158024.08">23181 4711 763 0,'0'0'6'15,"0"0"-6"-15,0 0 10 16,0 0-1-16,0 0-4 16,0 0 0-16,0 0 13 15,-35-91-1-15,30 87-6 16,5 2 3-16,0 2-8 0,0 0-6 16,0 0 0-16,0 0-1 15,0 0-4-15,31 8 5 16,17 8 0-16,28 2 2 15,40-4 0-15,14-4 1 16,21-8 0-16,23-2-1 16,0 0-1-16,-5 0 1 15,-8 0-2-15,-24-2 0 16,-34 0 0-16,-41 2 0 16,-27 0 0-16,-24 0-2 15,-11 2 0-15,0 12 2 16,0 1 0-16,12-15-30 15</inkml:trace>
  <inkml:trace contextRef="#ctx0" brushRef="#br2" timeOffset="-17334.56">6863 18245 543 0,'0'0'236'0,"0"0"-192"15,0 0-37-15,0 0-5 16,0 0 9-16,0 0 2 16,0 0-5-16,-31-18-2 15,31 18-1-15,0 0-1 0,0 0-3 16,0 0 1-16,0 0 1 15,0 0 1-15,27 0 1 16,43-5 0 0,50-12-2-16,49-5 1 0,32 4-2 15,10 12-1-15,-21 6-1 16,-29 0 1-16,-26 0 0 16,-42 0-1-16,-31 0 0 15,-31 0 0-15,-17 0-1 16,-10 0 1-16,-4 3 0 15,0-2 1-15,0-1-1 16,0 0 1-16,0 0-1 16,13-1-1-16,5-24-19 0,-5-8-149 15</inkml:trace>
  <inkml:trace contextRef="#ctx0" brushRef="#br2" timeOffset="-16083.32">12771 17999 531 0,'0'0'240'15,"0"0"-212"-15,0 0-25 16,0 0-1-16,0 0 4 15,0 0 13-15,0 0-8 16,-40 0-5-16,40 0-4 16,0 0 2-16,0 0 2 15,9 0 1-15,32 0-1 0,29 0 3 16,42 0-2-16,39 0-2 16,18-8-2-16,5-2-2 15,-9 6-1-15,-26-5 1 16,-38 8-1-16,-33-4 0 15,-37 2 0-15,-22 3 0 16,-9 0 0-16,0 0 0 16,0 0 0-16,-23 0-1 15,2 9-2-15,3 0-64 16</inkml:trace>
  <inkml:trace contextRef="#ctx0" brushRef="#br2" timeOffset="-14981.62">18908 17991 543 0,'0'0'249'0,"0"0"-225"16,0 0-22-16,0 0 0 15,0 0 3-15,0 0 16 16,-15-10-5-16,15 10-5 16,0 0-4-16,0-4-1 15,23-5 2-15,31 0-6 0,39-3-1 16,41 2 0-16,26 6-1 16,15 0 1-16,-1-2-1 15,-15 1 1-15,-29-2-1 16,-33 7-1-16,-35 0 1 15,-31 0 0-15,-20 0-3 16,-11 7-7-16,-27 12-12 16,-23 3-75-16</inkml:trace>
  <inkml:trace contextRef="#ctx0" brushRef="#br2" timeOffset="34254.18">26465 5320 712 0,'0'0'99'16,"0"0"-66"-16,0 0-17 16,0 0-6-16,0 0 9 0,50-121-7 15,-50 98-3-15,0 4-2 16,0 7 0-16,0 3-3 16,-6 7-2-16,-25 2-1 15,-27 7-2-15,-35 33 1 16,-31 22 0-16,-6 9 0 15,22-5 1-15,30-6-1 16,36-6-2-16,30-6-1 16,12 2-1-16,16 0 2 15,34-1 1-15,35-4 0 16,26-3 0-16,36 3 0 16,14 5 2-16,3 6-2 15,-26 3-1-15,-35-1 2 0,-45-7 0 16,-35 5 0-1,-23-3-2-15,-27 5 1 0,-35-4 0 16,-29-9-1-16,-6-16 0 16,-6-17 2-16,6-12 0 15,16 0 2-15,11-7 0 16,16-16 0-16,19-7 0 16,12-5-1-16,9-13 0 15,14-9 1-15,0-15-2 16,22-8 1-16,24-5-1 15,12 2 0-15,16 6 0 16,11 5 0-16,-13 10 0 0,-6 7 0 16,-16 7 0-1,-19 8 2-15,-8 0-2 0,-15-4 1 16,-8-8-1-16,-4-14 0 16,-31-6-1-16,-15 1 1 15,0 9-2-15,7 18-1 16,2 24-5-16,6 20-13 15,8 16-31-15,-4 38-163 16</inkml:trace>
  <inkml:trace contextRef="#ctx0" brushRef="#br2" timeOffset="34670.12">27329 5442 874 0,'0'0'7'16,"0"0"-7"-16,0 0 0 16,0 0 0-16,-93 136 0 15,48-51 0-15,1 9 0 16,3 0 0-16,29-6 0 15,12-11 0-15,0-20 1 16,39-14-1-16,11-17-1 16,-1-14 1-16,9-12 2 0,4 0-1 15,8-24 2-15,-1-14 2 16,-7-8 3-16,-9-11 1 16,-17-7-2-16,-10-6 1 15,-17-10-6-15,-9-6-1 16,-9-5 0-16,-22 7-1 15,-14 18-1-15,2 24 0 16,-7 24-3-16,-8 18-2 16,-8 22-5-16,-19 32-13 15,-4 14-48-15</inkml:trace>
  <inkml:trace contextRef="#ctx0" brushRef="#br2" timeOffset="34987.47">28204 5857 851 0,'0'0'11'0,"0"0"8"0,0 0-14 16,0 0 0-16,0 0-2 16,0 0-3-16,147-50 0 15,-73 38-7-15,7 3-26 16,-13 4-107-16</inkml:trace>
  <inkml:trace contextRef="#ctx0" brushRef="#br2" timeOffset="35420.08">28845 5444 804 0,'0'0'8'0,"0"0"21"15,0 0-10-15,0 0-4 16,0 0-9-16,76-122-6 15,-14 104 1-15,8 10 0 0,3 8 1 16,-11 6-2 0,-9 34 0-16,-3 14 0 15,-15 11 0-15,-18 16-1 0,-17 12 1 16,0 7-1-16,-40 4 1 16,-5-7 0-16,6-13 0 15,12-20 1-15,14-22-1 16,13-14-1-16,0-10 1 15,0-6 0-15,9-4 0 16,13-2 1-16,22-6 0 16,24 0 0-16,21-31-1 15,18-17-18-15,9-10-128 16</inkml:trace>
  <inkml:trace contextRef="#ctx0" brushRef="#br2" timeOffset="35984.47">30252 5498 834 0,'0'0'11'16,"0"0"-4"-16,0 0-6 16,0 0 4-16,0 0 1 15,0 0-4-15,-4-24-1 16,4 24-1-16,0 0 0 15,0 0 0-15,0 0 1 0,0 0 0 16,0 0 0-16,0-4 5 16,0-7 5-16,0-4-7 15,0-1-2-15,0 5 0 16,0 4-1-16,0 3 1 16,0 4-1-16,0-2-1 15,0 2 0-15,0 0 0 16,0 0 0-16,0 0-1 15,0 0 1-15,0 0 0 16,0 0-1-16,0 0-1 16,-8 13-2-16,-15 26 4 15,-12 15 1-15,-6 17-1 16,6 5 0-16,8 1 0 16,18-8 0-16,9-9 0 0,9-12 0 15,32-7-1 1,17-9 1-16,4-10 0 15,8-8 1-15,3-14 0 0,-3 0 0 16,-2-18 0-16,-10-23 0 16,-15-15 1-16,-8-15 0 15,-20-15 4-15,-11-9 0 16,-4-10-4-16,-27-1-1 16,-12 6-1-16,-11 14 0 15,-12 32-1-15,-14 47-5 16,-21 28-18-16,-7 59-71 15</inkml:trace>
  <inkml:trace contextRef="#ctx0" brushRef="#br2" timeOffset="-152071.31">31470 6934 574 0,'0'0'46'0,"0"0"-6"15,0 0-36 1,0 0 13-16,0 0 49 0,0 0-45 16,0 0-5-16,4-102 4 15,-4 81-13-15,0 3 3 16,0 3 8-16,0 3-10 15,-4 3 1-15,0 8-3 16,4-2-3-16,0 3 1 16,0 0-3-16,0 0-1 15,0 0-1-15,0 32-3 16,0 25 3-16,0 27 1 16,8 24-1-16,4 17 1 0,-7 4 1 15,5 2-1-15,-10-12 0 16,4-19 1-16,-4-12-1 15,0-15 0-15,4-14 0 16,0-10 1-16,-4-9-1 16,0-10 1-16,0-13-1 15,0-6-20-15,-4-11-101 16</inkml:trace>
  <inkml:trace contextRef="#ctx0" brushRef="#br2" timeOffset="-151735.92">31259 7552 731 0,'0'0'13'16,"0"0"-3"-16,0 0-1 15,0 0-9-15,0 0-4 16,0 0 4-16,37 105 3 15,-16-49 2-15,6 1 0 16,4-5-3-16,2-7-2 16,-2-9 2-16,0-12-1 15,0-10 1-15,8-11 7 16,7-3 10-16,7-13 7 16,9-24-13-16,-4-7-8 15,-4-3-2-15,-6-9-1 0,-11-1 0 16,-17 5-2-16,-13 4 0 15,-7 14-6-15,-27 3-92 16</inkml:trace>
  <inkml:trace contextRef="#ctx0" brushRef="#br2" timeOffset="-150832.45">26434 6286 714 0,'0'0'17'0,"0"0"0"0,0 0 22 16,0 0-4-16,0 0-19 15,0 0-9-15,4-58-5 16,-4 58-2-16,0 20-3 16,-14 26 1-16,-7 30 2 15,-6 33 2-15,1 21 0 16,-5 17-1-16,8 3-1 16,0-2 0-16,11-11 0 15,1-13 1-15,7-17 0 16,0-18-1-16,0-14 1 15,-4-15-1-15,-3-12 1 16,-5-12-1-16,-3-10 1 16,-16-10-1-16,-6-10-1 0,-11-6-40 15</inkml:trace>
  <inkml:trace contextRef="#ctx0" brushRef="#br2" timeOffset="-150435.5">25760 7646 779 0,'0'0'26'0,"0"0"-19"16,0 0 3-16,0 0 0 16,0 0-6-16,0 0 2 15,-16-33-3-15,16 36-3 16,0 25-5-16,21 16 5 16,10 11 0-16,10 1 0 15,2-5-1-15,15-8 0 16,-8-14 1-16,8-10 0 15,-9-11 1-15,-5-8 0 16,5 0 1-16,1-18 0 16,0-19 2-16,-7-14-1 15,-2-12-1-15,-10-10-2 16,-14 6-3-16,-17 10-21 16,0 17-94-16</inkml:trace>
  <inkml:trace contextRef="#ctx0" brushRef="#br2" timeOffset="-149445.41">20454 6479 786 0,'0'0'23'16,"0"0"-16"-16,0 0 23 16,0 0-12-16,0 0-12 15,0 0-6-15,8-65 0 16,-8 105-1-16,0 29 1 0,0 19 0 16,0 20 1-1,0 20-1-15,0 13 0 0,0 12 0 16,9-2 0-16,-3-2 1 15,-6-16-1-15,0-21 0 16,0-22 2-16,0-25-2 16,0-25 0-16,0-22 0 15,-6-18-18-15,-11 0-10 16,-6-31-277-16</inkml:trace>
  <inkml:trace contextRef="#ctx0" brushRef="#br2" timeOffset="-149131.76">20208 7529 756 0,'0'0'27'0,"0"0"-15"16,0 0 1-16,0 0 7 15,0 0-12-15,0 0-8 16,0 17-3-16,0 27 2 15,11 18 1-15,1 8 1 16,0 2 1-16,11-10-1 16,-4-15 0-16,-3-19-1 15,3-16 1-15,-1-12 1 16,22 0 13-16,22-29 4 16,33-11-14-16,6-10-3 0,2-4-2 15,-5-5 1 1,-18 2-1-16,-14 5-15 0,-20 0-85 15</inkml:trace>
  <inkml:trace contextRef="#ctx0" brushRef="#br2" timeOffset="-148165.43">14555 6479 269 0,'0'0'297'0,"0"0"-176"0,0 0-37 16,43-116-22-16,-39 100-34 16,0 5-8-16,-4 7-6 15,0 4-8-15,0 0-1 16,0 0-2-16,0 0-2 16,0 0-1-16,0 0 0 15,0 18-1-15,0 35-2 16,0 38 3-16,-4 43 0 15,-17 23 0-15,-1 12 2 16,-9-5-1-16,12-15-1 16,1-17 0-16,5-21 0 15,5-19 1-15,2-18-1 16,2-14 0-16,4-18 0 16,0-12-9-16,0-22-41 0</inkml:trace>
  <inkml:trace contextRef="#ctx0" brushRef="#br2" timeOffset="-147797">14220 7543 784 0,'0'0'50'16,"0"0"-31"-16,0 0-7 15,0 0-8-15,0 0-2 16,0 0-2-16,-4-11-1 16,4 39-2-16,4 18 1 15,14 22 2-15,-1 8 1 16,6 4-1-16,-1-3 1 15,-5-13 0-15,6-18-1 16,-5-22-1-16,-5-14 1 16,5-10 0-16,17-2 2 0,27-36 9 15,27-19-6 1,23-19-2-16,0-12-3 0,-13 1-3 16,-33 0-64-16</inkml:trace>
  <inkml:trace contextRef="#ctx0" brushRef="#br2" timeOffset="-146948.17">8934 6347 812 0,'0'0'21'0,"0"0"-6"15,0 0 6-15,0 0-12 16,0 0-7-16,0 0-2 16,-16-5-2-16,9 52 0 15,3 29 2-15,-8 30 0 16,-7 26 3-16,-8 24-1 0,-12 9-1 16,4-1 2-16,-6-7-2 15,14-19-1-15,14-28 0 16,13-25 0-16,4-23 0 15,23-18 0-15,8-12 0 16,1-10 1-16,5-10 0 16,-6-6 0-16,0-6-1 15,-4 0-28-15,-8-26-222 16</inkml:trace>
  <inkml:trace contextRef="#ctx0" brushRef="#br2" timeOffset="-146628.25">8548 7538 821 0,'0'0'27'16,"0"0"-27"-16,0 0 0 15,0 0 0-15,0 0 1 16,57 132-1-16,-40-80 1 16,2 4 0-16,7 2-1 0,1-1 0 15,0-9 1-15,0-12-1 16,-6-14 0 0,-3-10 0-16,5-10 0 0,4-2 1 15,23-10 1-15,16-22 1 16,14-12-3-16,9-9 0 15,-4-1-48-15</inkml:trace>
  <inkml:trace contextRef="#ctx0" brushRef="#br2" timeOffset="-137272.81">3930 7854 341 0,'0'0'88'16,"0"0"14"-16,0 0-39 16,0 0-20-16,0 0-7 15,0 0-24-15,-5-7 0 16,5 4 17-16,0 2 13 16,0-1-31-16,0-1 2 15,0 1 5-15,0-2-3 16,23-6-11-16,12-2 0 15,15-5-4-15,4-4 1 16,4-1-1-16,8 0 1 0,0-2-1 16,2 0 0-16,-10 4 0 15,-8 0 0-15,-19 8 0 16,-19 8 0-16,-12 4 0 16,0 0-2-16,-31 2-14 15,-19 16-38-15,-3 1-72 16</inkml:trace>
  <inkml:trace contextRef="#ctx0" brushRef="#br2" timeOffset="-136905.97">3913 8015 227 0,'0'0'132'0,"0"0"31"16,0 0-56-16,0 0-49 15,0 0-14-15,0 0-30 16,101-79 1-16,-47 46-3 15,14-3-3-15,11-3-2 0,6 5-2 16,-5 6-2 0,-22 11 0-16,-27 6-3 0,-12 7 1 15,-15 4-1-15,-4 0-6 16,-4 16-1-16,-23 12 4 16,-8 4 2-16,8 1 1 15,4-13-92-15</inkml:trace>
  <inkml:trace contextRef="#ctx0" brushRef="#br2" timeOffset="-131099.45">11551 8136 594 0,'0'0'41'0,"0"0"-25"16,0 0 6-16,0 0-4 15,0 0 6-15,0 0-5 16,0 0 6-16,27-27-8 16,-27 27-1-16,0 0-8 15,0 0-2-15,0 0-4 16,0 0 0-16,0 0-2 16,-19 16 1-16,-16 8 1 15,-14 10 0-15,-5 8 0 16,-8 7-2-16,8 2 1 15,11-4-2-15,1-6 1 16,15-12 0-16,5-11 1 0,13-6-1 16,5-8 0-1,4-2 0-15,0-2 1 0,0 0 1 16,0 0-1-16,0 0-1 16,0 0 4-16,0 0 0 15,0 0-1-15,0 0 0 16,0 0-3-16,0 0 0 15,0 0 1-15,0 0-1 16,0 0 0-16,0 0-1 16,0 0 1-16,0 0-2 15,4 0 1-15,5 8 0 16,9 16-2-16,9 4 3 16,4 8 0-16,8 4 0 15,7 3 0-15,4 0 0 0,-7 1 0 16,2-3 0-1,-9-5 0-15,-1-2 0 0,-8-7 0 16,-9-2-1-16,-5-6-38 16,-13-8-77-16</inkml:trace>
  <inkml:trace contextRef="#ctx0" brushRef="#br2" timeOffset="-130678.23">11439 8576 347 0,'0'0'71'0,"0"0"66"16,0 0-46-16,0 0-46 15,0 0-10-15,0 0-4 16,17-14-7-16,28 12-13 16,9 0-4-16,12 2-1 15,7 0 0-15,-3 0 1 0,-4 0-4 16,-8 0-2-16,-4 0 2 15,-13 0-3-15,-10 0 0 16,-14 0 0-16,-7 0 1 16,-10 0-1-16,0 0 0 15,0 0 0-15,0 0-3 16,-4 2 1-16,-11-2-14 16,-1 0-507-16</inkml:trace>
  <inkml:trace contextRef="#ctx0" brushRef="#br2" timeOffset="-128213.59">11150 9890 614 0,'0'0'15'0,"0"0"2"16,0 0 3-16,0 0 20 16,0 0-29-16,0 0-4 15,120-98 0-15,-93 81 4 0,0 5-5 16,0-2-1-16,-1 4 2 15,-5 2 4-15,2-2-8 16,-5 4 0-16,-5 0-2 16,-3 2 0-16,-6 2 1 15,-4 0-2-15,0 2 6 16,0 0 0-16,0 0 5 16,0 0-5-16,0 0-3 15,0 0 0-15,0 0-2 16,0 0 0-16,0 0-1 15,0 0 0-15,0 0 0 16,0 0-1-16,4 2-2 0,1 14 3 16,3 7 0-16,-8 3 1 15,0 9 2-15,4 9-3 16,-4 5 0-16,6-1 1 16,2-2 0-16,1-4-1 15,5-2 1-15,-1 0-1 16,1-2 1-16,-6 0-1 15,5-1 0-15,1-1 1 16,-6 4 1-16,3 0-2 16,-7 1 0-16,0 2 0 15,-4 0 0-15,4-2 1 16,4 3-1-16,-3 0 0 16,5 3 0-16,-2-1 0 0,-4 0 2 15,7 2-2 1,-7-2 1-16,0 5 0 0,-4-1-1 15,0 0 0-15,0 3 0 16,0 4 0-16,0-5 0 16,0 0 0-16,0 2 2 15,0 0-2-15,0 7 0 16,0 7 0-16,-8 1 0 16,-3 2 0-16,3 0 0 15,-6-2 1-15,-3-3-1 16,-6-1 0-16,5 1 0 15,1-3 3-15,17 6-3 16,0-1 1-16,0 3 0 16,0 1 5-16,0 4-3 0,0-1 2 15,13 3-4-15,-9 0 2 16,2 4-1-16,2-1 4 16,5 6-1-16,-3 6-4 15,-2 5 2-15,0 6-1 16,-3 3 0-16,1-7 0 15,-6-6-1-15,0-8-1 16,4-4 1-16,0-8-1 16,4-1 0-16,3-9 1 15,-3-7-1-15,8-4 0 16,-1-7 0-16,-7-6 0 16,7 1 0-16,-3-11 0 15,-4 2 0-15,-1-4 0 16,1 2 0-16,-8-7 0 0,4 0 0 15,-4 1 0-15,0-2 0 16,0-2 0-16,0 2 0 16,0 0-1-16,-4-4 1 15,0 4 0-15,0-7 0 16,4 2 0-16,-7 1 0 16,7 3-1-16,0 3 1 15,0 3 0-15,0 0 0 16,0-1 0-16,0-4 0 15,-4-4 0-15,4-8 0 16,0-6-2-16,-4 0 2 0,4-4-1 16,0 0 0-16,0 0 1 15,0 0 0-15,0 0 1 16,0 0 2-16,-4 0 1 16,-19 4-2-16,-35 8-2 15,-16 4 2-15,-34 4 1 16,-3-6-3-16,-1 2 0 15,-8 4 0-15,-6-1 0 16,-2 12 0-16,-2-1 0 16,29-5 0-16,24-9-11 15,46-11-176-15</inkml:trace>
  <inkml:trace contextRef="#ctx0" brushRef="#br2" timeOffset="-122020.53">15646 9475 666 0,'0'0'27'16,"0"0"-18"-16,0 0 8 15,0 0 11-15,0 0-7 0,0 0 6 16,0 0-13-16,35-94-5 16,-31 81-2-16,-4 3 2 15,0 1-4-15,0 0 0 16,0 1-3-1,0 2 2-15,0-2 1 0,-4 0 3 16,-14-2 0-16,-9 3-6 16,-4-4-1-16,-4 3-1 15,-9 0 0-15,-14 4 0 16,-14 4 1-16,-21 0-1 16,-19 0 0-16,-12 0 0 15,-14 8 0-15,-15 4-1 16,-11 5 0-16,-1-6-3 15,4-3 2-15,29 2 2 16,28-4 0-16,24 9 0 16,13 6-1-16,5 9 1 15,5 10 0-15,-1 7-1 0,4-2 1 16,13 5 0-16,1 0 0 16,9 7 0-16,9 10 0 15,9 6-1-15,13 10 0 16,0 5 0-16,39-1-1 15,28-6 1-15,32-9 1 16,29-13 1-16,25-17-1 16,25-15-1-16,-1-20-8 15,1-7 6-15,-4 0 2 16,-9-22 1-16,-3-6 0 16,-12-10 0-16,-7-6 0 15,-19-6 0-15,-12-12-2 0,-17-7-1 16,-13-5-2-16,-13-10 1 15,-16 4 1-15,-17-2 3 16,-14 8 0-16,-13 7 0 16,-9 7 0-16,-13 4 1 15,-41 3 1-15,-34 8 2 16,-47 2 0-16,-47 11-4 16,-41 8-1-16,-19 10-1 15,-6 8 0-15,17 6-40 16,42 0-128-16</inkml:trace>
  <inkml:trace contextRef="#ctx0" brushRef="#br2" timeOffset="-100499.63">27888 16481 126 0,'0'0'176'0,"0"0"-71"16,0 0-21-16,0 0-53 16,0 0-10-16,0 0 2 15,0 0 9-15,-11-26 7 16,11 26-5-16,-4 0-8 16,4 0-21-16,0 0 7 15,0 0-2-15,0 0-5 16,0 0 0-16,0 0 2 15,0 0-6-15,0 0 4 16,0 0 4-16,0 0-2 0,0 0 1 16,0 0-3-16,-4 0 0 15,4 0 1-15,0 0-1 16,0 0-2-16,0 0 0 16,0 0-3-16,0 0 3 15,0 0-2-15,0 0 1 16,0 0 0-16,0 0 1 15,-4 0 0-15,0 0 2 16,-11 0-2-16,-3 0-1 16,1 0-2-16,-2 0 1 15,7 0 1-15,2 0-2 16,1 0 1-16,1 0-1 0,0 0 0 16,2 0 1-1,-3 4-1-15,5-4 2 0,-4 8-1 16,2-7-1-16,-2 8 0 15,-1 3 0-15,1-2 0 16,2 3 0-16,-2 0 0 16,3-3 0-16,-3 3 0 15,2-5 0-15,6 1 0 16,0-3 0-16,0 6-1 16,0-2 1-16,0 8 0 15,0 4 0-15,0 0 1 16,0 0-1-16,0 0 0 0,6 1 2 15,-2-9-1-15,0-1-2 16,5-4 1-16,-9-5 0 16,4-3 1-16,6-1-1 15,7 0 2-15,5 0 3 16,9 0-2-16,5 0 0 16,-5-1-2-16,2-7-1 15,-13 3 0-15,3-1 1 16,-4 3-1-16,-3 3 0 15,-5-4 0-15,-3 4 0 16,-8-5 1-16,4 0-1 16,4-3 1-16,-2 3-1 15,7-4 0-15,-5 4 1 0,-8 2-1 16,6 3 1 0,-6 0 0-16,4-4-1 0,-4 4 0 15,0 0 0-15,0 0 0 16,0 0 0-16,0 0-8 15,0 0-123-15</inkml:trace>
  <inkml:trace contextRef="#ctx0" brushRef="#br2" timeOffset="-69921.39">10869 16561 689 0,'0'0'110'0,"0"0"-99"16,0 0-7-16,0 0 0 0,0 0 7 15,0 0-2 1,0 0-5-16,0-5-4 0,0 5 0 15,0 0 0-15,0 0 0 16,0 15 0-16,0 3 0 16,4 4 1-16,4 0-1 15,-4 4 2-15,7-2-2 16,-7 2 1-16,4 1-1 16,3-5 0-16,-3 0 0 15,0-9 1-15,-4 2-1 16,0-11 0-16,7-4 0 15,-7 0 0-15,8 0 1 16,19-10 10-16,19-29 15 16,30-19-15-16,24-18-8 15,24-5-2-15,15-12 0 0,3-1-1 16,-3 4-3-16,-5 13-36 16,-40 14-246-16</inkml:trace>
  <inkml:trace contextRef="#ctx0" brushRef="#br2" timeOffset="-69003.72">16888 16361 678 0,'0'0'79'15,"0"0"-70"-15,0 0-7 16,0 0-2-16,0 0 8 0,0 0 5 16,0 32 4-16,0-16-7 15,0 2-4-15,5 0-3 16,1-4 1-16,2 8-1 15,4 3-3-15,7 8 2 16,0-1 0-16,1-2 1 16,7-4-2-16,-4-7 2 15,0-14 1-15,3-5 7 16,14-26 20-16,32-28-11 16,21-22-13-16,31-18-6 15,2-9-1-15,-2 1 0 0,-16 12 1 16,-28 18-2-16,-22 24-6 15,-33 11-64-15</inkml:trace>
  <inkml:trace contextRef="#ctx0" brushRef="#br2" timeOffset="-68153.42">22186 16114 733 0,'0'0'64'15,"0"0"-39"-15,0 0-9 16,0 0 4-16,0 0-5 16,0 0-7-16,0-8-4 15,0 8-2-15,0 0-2 0,11 10 0 16,-3 20-1-16,11 16 1 15,-7 10 0-15,7-6 1 16,1-5-1-16,3-14 1 16,4-12-1-16,4-11 0 15,14-8 3-15,13 0 1 16,23-27-3-16,8-17 3 16,12-10-4-16,-2-10 0 15,3 2-1-15,-7 4-3 16,-25 2-112-16</inkml:trace>
  <inkml:trace contextRef="#ctx0" brushRef="#br2" timeOffset="-67219.5">27730 16056 742 0,'0'0'11'0,"0"0"0"16,0 0 27-16,0 0-14 15,0 0-8-15,0 0-9 16,0 0-5-16,-4-19-2 15,4 25-2-15,0 17 2 0,4 4 2 16,1 9-2-16,5-1 1 16,-6-5 0-16,8-1 0 15,3-12-1 1,-7-9 1-16,11-6 2 0,6-2 2 16,16-6 15-16,17-26-5 15,18-12-8-15,13-12-3 16,12-2-3-16,11-3-1 15,0 4 1-15,-9 2-2 16,-24 17 0-16,-26 11-3 16,-22 15-41-16,-31-3-369 15</inkml:trace>
  <inkml:trace contextRef="#ctx0" brushRef="#br2" timeOffset="-66064.9">32415 15946 766 0,'0'0'20'0,"0"0"-9"16,0 0 7-16,0 0 0 15,0 0-6-15,0 0-6 16,0-15-2-16,0 15-1 16,0 0-3-16,4 0 1 0,-4 0 0 15,0 0 4-15,0 0-2 16,0 0 0-16,0 0-1 15,0 0 0-15,0 0-1 16,0 0-1-16,4 5 0 16,14 8 0-16,-13 10 0 15,3 1 1-15,-4 2-1 16,0 0 1-16,2 0-1 16,-6 2 0-16,4-6 1 15,-4 0 0-15,0-8-1 16,5-1 1-16,-5-9-1 15,4 0 0-15,0-4 0 0,10 0 2 16,7 0 6 0,24-21 8-16,13-10-11 15,27-14-1-15,4-5-2 16,18-3 0-16,5 8-2 0,0 5 1 16,-19 5-1-16,-13 13 0 15,-36 8 0-15,-22 4 0 16,-13 6 1-16,1 4 1 15,-10-5 0-15,0 5 0 16,0 0-1-16,0 0-1 16,0-2 0-16,0 2-2 15,-27 0 1-15,-31 0-29 16,-37 0-476-16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67 116 19250,'0'0'8360,"-10"15"-8328,3-6-26,1-2-4,1 0 0,0 0 0,0 1 0,1-1 0,0 1 0,1 0 0,-1 1 0,1-1 0,1 1 0,0-1 0,0 1 0,-1 14 0,2-4 11,1 0 0,0 0 1,1 0-1,7 31 0,-7-45-8,1 1 0,0 0 0,1 0 0,-1-1 0,1 0 0,0 1 0,1-1 0,-1 0 0,1 0 0,0-1 0,0 1-1,1-1 1,-1 0 0,1 0 0,0 0 0,0-1 0,0 0 0,8 4 0,-3-2 11,1-1 0,-1-1-1,1 1 1,0-2 0,0 0-1,0 0 1,12 0 0,3-1 65,50-5 1,-68 3-72,0-1 0,-1 1 1,1-1-1,0-1 1,-1 1-1,0-1 1,1-1-1,-1 1 0,-1-1 1,1-1-1,0 1 1,-1-1-1,0 0 1,0 0-1,-1-1 0,1 0 1,7-11-1,-6 7 8,-2 0 0,1 0-1,-1 0 1,-1 0-1,0-1 1,0 0-1,-1 0 1,-1 0 0,1 0-1,-2-1 1,0 1-1,0-12 1,-1 3 18,1 4-9,-2-1-1,-3-23 1,3 34-26,0 0 0,-1 0 0,0 1 0,0-1 0,0 1 0,-1-1 1,0 1-1,0 0 0,0 0 0,-6-7 0,0 3 35,0 0 1,0 0-1,-1 1 0,1 1 1,-2-1-1,1 2 0,-1-1 1,0 2-1,-1-1 0,1 2 1,-21-7-1,13 6-374,-2 1 0,-21-2 1,-43 3-5412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5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26361,'0'0'913,"0"32"-993,0 223 219,-1-10 235,3 269-92,-2-510-301,0 10-63,0 0 0,1 0 0,1-1 0,0 1 0,1 0 0,5 14 1,-2-16-2396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6:24:56.36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18510 1671 727 0,'0'0'102'0,"0"0"-84"15,0 0-6-15,0 0-6 16,0 0 2-16,0 0-3 16,0 0-1-16,-8-21-3 15,8 21-1-15,4 21-3 16,21 27 3-16,8 16 1 0,11 17-1 16,1 1 0-1,1-5 1-15,0-15-1 0,-11-26 1 16,-8-16-1-16,-8-16 0 15,0-4 0-15,3-4 1 16,9-26 3-16,3-10-1 16,1-14-3-16,-4-6 0 15,-10-3 0-15,-13 0 0 16,-5 2 0-16,-3 5 0 16,0 6 1-16,-5 7 2 15,-1 16-2-15,-2 9-1 16,8 12 5-16,-2 6-3 15,0 0-2-15,2 13-2 16,0 30-2-16,0 23 4 16,0 18-1-16,0 13 1 0,0 5 1 15,0-2 0-15,0-4 1 16,0 0-2-16,0 1 0 16,0-1 0-16,0-2 0 15,0-6 0-15,0-7 1 16,0-10-1-16,0-12-1 15,0-13-3-15,-2-10-28 16,2-14-40-16,0-16-565 16</inkml:trace>
  <inkml:trace contextRef="#ctx0" brushRef="#br0" timeOffset="416.09">19212 2307 783 0,'0'0'25'16,"0"0"-11"-16,0 0-6 15,0 0 4-15,0 0-6 0,140-87 1 16,-101 88-6-1,-2 31 2-15,1 19-3 0,-5 14 0 16,-8 6 1-16,-12 3 0 16,-8-1-1-16,-5-14 0 15,0-14 3-15,-5-17-3 16,-4-16 1-16,3-10 1 16,-5-2 16-16,-3-6 0 15,-6-26-10-15,3-14-7 16,6-12 2-16,6-13 0 15,5-9-2-15,2 0 0 16,22 2-1-16,12 5 0 16,9 17 0-16,-1 16-1 0,-1 22-3 15,-7 18-15 1,-14 16-23-16,-9 24-394 16</inkml:trace>
  <inkml:trace contextRef="#ctx0" brushRef="#br0" timeOffset="2199.35">20066 2604 802 0,'0'0'25'16,"0"0"-17"-16,0 0-1 15,0 0-3-15,0 0-3 16,0 0-1-16,0 0 0 16,-5-8-4-16,5 14-95 15</inkml:trace>
  <inkml:trace contextRef="#ctx0" brushRef="#br0" timeOffset="2765.46">20544 1677 814 0,'0'0'20'16,"0"0"-5"-16,0 0 6 15,0 0-5-15,0 0-7 16,0 0-3-16,-53-35-3 16,29 57-3-16,-10 28 0 0,-17 32-1 15,-1 23 1 1,11 11 0-16,7 2 0 0,16-7-2 16,11-11 1-16,7-12 1 15,3-9 1-15,26-18 1 16,13-12-2-16,14-11-2 15,20-14 2-15,10-13 2 16,3-8-2-16,-10-3-3 16,-24 0-36-16,-19-5-78 15</inkml:trace>
  <inkml:trace contextRef="#ctx0" brushRef="#br0" timeOffset="3165.98">20964 2414 812 0,'0'0'14'0,"0"0"-7"16,0 0 0-16,0 0-4 15,0 0-1-15,0 0-2 16,-5-18-9-16,5 18-144 16</inkml:trace>
  <inkml:trace contextRef="#ctx0" brushRef="#br0" timeOffset="3499.25">21228 1860 683 0,'0'0'162'0,"0"0"-147"16,0 0-13-16,0 0-2 16,0 0-2-16,0 0 2 0,-4 105 0 15,18-47 1 1,-1 8 2-16,-2 2-1 0,-2 2 1 16,-4 7-2-1,-5-1 1-15,0 1 0 0,0-2-1 16,0-6-1-16,-5-18 1 15,5-14-1-15,0-22-1 16,0-15-55-16,0 0-323 16</inkml:trace>
  <inkml:trace contextRef="#ctx0" brushRef="#br0" timeOffset="4000.21">21175 1807 800 0,'0'0'30'0,"0"0"-9"16,0 0-10-16,0 0-7 16,0 0-1-16,0 0-1 15,76-5 1-15,-34 26-3 16,3 13 2-16,-1 11 0 15,-3 11-1-15,-10 9 0 16,-5 0 0-16,-6-9-1 16,-6-9 1-16,-3-11 0 15,-5-11-1-15,-3-11 0 0,-1-10 0 16,-2-4 1-16,2 0 1 16,0 0 1-16,8-31 8 15,0-13-7-15,4-16-4 16,1-8 1-16,4-11-1 15,0-1 0-15,2 10 1 16,1 16-1-16,-5 27 0 16,-3 12 0-16,-1 15 0 15,10 9 0-15,4 41-1 16,8 23 1-16,-6 14 0 16,-7 4 0-16,-6-4 1 15,-3-9 0-15,1-3 0 0,-1-7-1 16,1-4 0-1,-4-6 1-15,-3-8-1 0,-7-5-12 16,0-15-221-16</inkml:trace>
  <inkml:trace contextRef="#ctx0" brushRef="#br0" timeOffset="4382.21">22285 2476 876 0,'0'0'12'0,"0"0"-9"0,0 0-3 15,0 0 0-15,0 0-3 16,0 0-92-16</inkml:trace>
  <inkml:trace contextRef="#ctx0" brushRef="#br0" timeOffset="6565.42">19515 3627 788 0,'0'0'25'0,"0"0"-5"16,-107-104-6-16,92 70 8 16,5 2-11-16,6-2-2 15,4 2-2-15,0 0 1 16,27 1-6-16,11 5 0 15,7 6-1-15,1 11-1 16,3 2 0-16,-2 7 0 16,-2 4 0-16,-6 27 0 15,-7 13-1-15,-14 18 0 16,-18 19 1-16,-12 13 0 16,-34 6 0-16,-16-3 0 0,-3-6 1 15,5-17-1-15,10-14-1 16,19-13 0-16,12-10 1 15,9-7 0-15,8-2-1 16,2-3 1-16,0-5 0 16,18-7-1-16,18-8 1 15,15-5 1-15,18-5 0 16,18-22-1-16,15-11 1 16,12-6-1-16,1-3-28 15,-7-7-200-15</inkml:trace>
  <inkml:trace contextRef="#ctx0" brushRef="#br0" timeOffset="6947.92">20449 3539 839 0,'0'0'13'15,"0"0"-7"-15,0 0 1 16,0 0 2-16,0 0-1 15,0 0-1-15,-52-32-5 16,39 76-2-16,2 14 0 16,2 4 0-16,9-1 0 15,0-11 0-15,25-9 0 0,14-10 0 16,13-7 0 0,6-8 0-16,4-7 1 0,3-9 1 15,-5 0-2-15,-6-17 1 16,-14-9-1-16,-14-5 1 15,-17 0 0-15,-9-5 1 16,0-6-1-16,-25-5 1 16,-12 0-2-16,-15 5 1 15,-3 10-1-15,-12 19 0 16,-4 13 0-16,-5 0-1 16,0 28-3-16,11 10-39 15,36-4-158-15</inkml:trace>
  <inkml:trace contextRef="#ctx0" brushRef="#br0" timeOffset="7331.12">21074 3274 832 0,'0'0'19'15,"0"0"-10"-15,0 0-6 0,0 0-2 16,0 0-1-16,0 0 0 15,39 93 3-15,-19-31 4 16,0 5 2-16,-5 4-4 16,-3-4-2-16,-1-6-2 15,-5 0 1-15,-2-1 0 16,2-5-2-16,-2 2 0 16,-2-7 1-16,0-10-1 15,0-14-32-15,9-16-131 16</inkml:trace>
  <inkml:trace contextRef="#ctx0" brushRef="#br0" timeOffset="7664.85">21320 3234 870 0,'0'0'8'15,"0"0"-3"-15,0 0-2 16,0 0 2-16,126-114-4 16,-63 94 1-16,-1 2-2 15,-4 9 0-15,-13 9 1 0,-16 0-1 16,-11 0-1-16,-7 10-1 16,-6 13 1-16,-1 9 1 15,-2 6 0-15,-2 7 3 16,5 16 0-16,-3 16 0 15,0 12 0-15,-2 12-2 16,0 1 0-16,0-1 0 16,-2-7 0-16,-7-12 0 15,7-18-1-15,2-22-3 16,0-25-46-16,20-17-341 16</inkml:trace>
  <inkml:trace contextRef="#ctx0" brushRef="#br0" timeOffset="7833.06">21650 3641 539 0,'0'0'321'16,"0"0"-298"-16,0 0-18 15,37-102-1-15,1 86 0 16,7-2-1-16,1-2-2 16,4-2 2-16,1 0-3 15,-2 2 0-15,0-5-7 16</inkml:trace>
  <inkml:trace contextRef="#ctx0" brushRef="#br0" timeOffset="8714.66">22371 3848 844 0,'0'0'25'16,"0"0"-18"-16,0 0-7 15,0 0-1-15,0 0 1 16,0 0 0-16,2 80 0 0,-2-34 1 16,-4 4-1-16,-20 4 0 15,-5 3-4-15,7-11-208 16</inkml:trace>
  <inkml:trace contextRef="#ctx0" brushRef="#br0" timeOffset="9601.29">23216 3280 591 0,'0'0'80'16,"0"0"-45"-1,0 0 3-15,0 0-4 0,0 0-13 16,0 0-2-16,-45-78-4 16,45 68-6-16,0 0 1 15,0 4-3-15,0-1-1 16,-2 1 3-16,2-3-3 16,-2 3-1-16,0-2-1 15,2 0-1-15,0-4 1 16,2-2-1-16,27-6-2 15,8-2 0-15,13 2-1 16,-1 2 1-16,0 6-1 16,-10 5 0-16,-6 7 0 15,-10 0 0-15,-2 29-1 16,-8 14 0-16,-2 16 1 0,-8 5 0 16,-3 7 0-1,0 1 0-15,-12 8 0 0,-10 2 0 16,-9-1 0-16,-8-7-1 15,-5-9 1-15,2-10 0 16,4-16 1-16,14-14-1 16,8-15 0-16,12-7 0 15,4-3 0-15,0 0 0 16,0 0 0-16,0 0 0 16,8 0 0-16,31-3 2 15,14-9-1-15,15-6-1 16,7-2 0-16,-2 0 0 0,-7-2-27 15,0 4-101 1</inkml:trace>
  <inkml:trace contextRef="#ctx0" brushRef="#br0" timeOffset="10231">24031 3166 818 0,'0'0'25'0,"0"0"-15"15,0 0-10-15,0 0-2 0,0 0 2 16,-38 125 2-16,32-59 1 16,6 8-1-16,0 0 0 15,0-4 0-15,20-11 0 16,2-20-2-16,11-13 1 16,8-13 0-16,10-12 3 15,5-1 1-15,2-4-1 16,-2-26-1-16,-6-8 0 15,-7-8 3-15,-12-7-2 16,-10-5 2-16,-13-5-3 16,-8-4 1-16,-8 4-4 15,-25 2 1-15,-8 7 0 0,-4 12-1 16,0 14 0-16,5 18 0 16,-1 10-1-16,-7 14 0 15,-12 26-3-15,-7 12-11 16,11 5-38-16,21-9-307 15</inkml:trace>
  <inkml:trace contextRef="#ctx0" brushRef="#br0" timeOffset="10997.17">24718 3302 710 0,'0'0'116'15,"0"0"-96"-15,0 0-15 16,0 0 10-16,0 0-11 16,46-110-1-16,6 88 0 15,-1 8 0-15,-9 4 1 16,-6 6-3-16,-13 4 0 0,-6 0-1 16,-1 28 0-16,-8 16-1 15,-8 15 1-15,0 10 0 16,-8 8 1-16,-21 0-1 15,2-4 0-15,2-13 0 16,12-22 1-16,9-14-1 16,4-13 0-16,0-7 0 15,29-3 2-15,19-1 1 16,19 0 1-16,9-12-3 16,2-17 0-16,-2-8-1 15,-9-8-5-15,-5-12-17 16,-8-7-9-16,-8 2 5 15,-12 3 17-15,-14 13 9 0,-16 13 5 16,-4 4 19-16,0 5 7 16,-15 8-15-16,-3 6-3 15,2 6-1-15,9 4-4 16,3 0-3-16,2 8-5 16,-2 23-1-16,-1 13 1 15,5 7 1-15,0 9-1 16,0 3 0-16,18-8 1 15,6-6-1-15,3-19 0 16,4-10 0-16,0-10-1 16,1-8 2-16,-5-2 0 15,-1-8 0-15,1-24 0 0,-5-18 1 16,0-17-2-16,-6-5 0 16,-7-4 0-16,-9 10 0 15,0 8 1-15,-11 14-1 16,-27 16 0-16,-25 18-1 15,-21 10 1-15,-14 29-6 16,-2 30-20-16,22 9-40 16</inkml:trace>
  <inkml:trace contextRef="#ctx0" brushRef="#br0" timeOffset="13213.85">19958 4673 726 0,'0'0'46'16,"0"0"-21"-16,0 0-15 15,0 0-1-15,0 0 1 16,0 0 6-16,-39 0-4 0,39 0-6 15,0 0-1-15,0 0-5 16,0 0 4-16,0 0-2 16,2 0 4-16,33-12 2 15,32-7-1-15,35-9-4 16,37-4-2-16,23-2 0 16,19 0 1-16,8-1-2 15,-6 1 2-15,-16 6-1 16,-29 2 0-16,-34 6 1 15,-29 6 0-15,-24 2 1 16,-17 6-1-16,-13 1 2 0,-7 0-2 16,-8 4 1-1,-3 1 0-15,-3 0-3 0,0 0 0 16,0 0 1-16,0 0-1 16,0 0-1-16,-18 0-2 15,-20 0-2-15,-18 11-10 16,-11 9-28-16,9 3-120 15</inkml:trace>
  <inkml:trace contextRef="#ctx0" brushRef="#br0" timeOffset="14430.28">23599 4175 668 0,'0'0'54'0,"0"0"-28"16,0 0-10-16,0 0-3 16,0 0 7-16,0 0-1 15,-84 2-6-15,84-2 0 16,0 0-6-16,0 0-1 16,0 0 1-16,0 0 3 0,0 2-1 15,0-2-4 1,0 0 0-16,0 0-5 0,0 0 1 15,0 0 0-15,0 0-1 16,0 0 1-16,0 0-1 16,-3 0 0-16,3 0 0 15,0 0 1-15,0 0-1 16,0 0 0-16,0 0 1 16,0 0 0-16,0 0 1 15,0 0 1-15,5 0-1 16,31 0 1-16,28-4 1 15,36-14-3-15,39 0 0 16,30 0 1-16,30-5-1 16,21 2-1-16,5-2 0 0,-1-1 0 15,-14-2 0-15,-34 0 1 16,-40 2-1-16,-40 0 0 16,-38 4 1-16,-21 6 3 15,-12 0 0-15,-11 5-3 16,-8 6 0-16,-6-1 0 15,0 4 0-15,0-2-1 16,0 2 0-16,0 0 0 16,0 0 0-16,0 0-1 15,0 0 1-15,0 0-5 16,-24 9-8-16,-16 18-11 16,-12 3-69-16</inkml:trace>
  <inkml:trace contextRef="#ctx0" brushRef="#br0" timeOffset="20428.59">23510 2045 695 0,'0'0'26'0,"0"0"0"16,0 0-9-16,0 0-4 16,0 0-6-16,0 0 31 15,0 0-10-15,-73 0-10 16,70 0-9-16,-1 0-4 16,2 0-1-16,-6-1 1 15,4-5-4-15,-2-3 2 16,-3-5 4-16,3-12 0 15,-2-11 0-15,8-13-4 16,0-10 2-16,2-4-3 0,23-1-1 16,6 2-1-1,12-1 1-15,3-1-1 0,6-3 0 16,6-3 1-16,7 0-1 16,3 1 0-16,11 8 0 15,9 4 0-15,9 7-1 16,7 11 1-16,3 11 0 15,-4 8 0-15,-5 12 1 16,-16 8-1-16,-13 1 0 16,-13 0-1-16,-14 0 2 0,-9 6-2 15,-8 1 2-15,-5-2-1 16,-9-3 0-16,-4 2 0 16,-5-4 0-16,-2 0-1 15,0 0 1-15,0 0 2 16,0 0-2-16,0 0 0 15,0 0 0-15,0 0 0 16,0 0-1-16,0 0 1 16,0 0-2-16,0 0-3 15,0 0-7-15,0 0-3 16,0 0-13-16,0 0-27 16,0 0-74-16</inkml:trace>
  <inkml:trace contextRef="#ctx0" brushRef="#br0" timeOffset="20847.97">24812 673 760 0,'0'0'13'16,"0"0"0"-16,0 0-2 0,0 0-9 16,0 0-2-16,0 0-1 15,-8-10-1-15,8 27-1 16,0 6 3 0,14 10 1-16,11 1 0 0,6 0 0 15,9 2 0-15,6-2 4 16,3 0 1-16,3-4-2 15,-8-7-2-15,-6-4 4 16,-9-5-1-16,-11 3-3 16,-7 0 0-16,-9 7-1 15,-2 7-1-15,-2 3 0 16,-23 1 4-16,-3 0 1 16,-10-1 3-16,0-4-2 15,-8 1 0-15,-10 2-2 0,-7 7-2 16,-11 10-2-16,1 8 0 15,15-7-52-15</inkml:trace>
  <inkml:trace contextRef="#ctx0" brushRef="#br0" timeOffset="22078.98">26260 888 617 0,'0'0'151'0,"2"-122"-133"15,-2 64-6-15,0 3 15 16,0 10-7-16,0 4-10 16,-14 13 8-16,-3 10-7 15,-8 8-3-15,-6 10-4 16,-23 4-4-16,-21 40 0 16,-19 27 0-16,-13 19 0 15,0 16 1-15,14 14-1 0,12 4 0 16,28 0-1-16,24-13 0 15,24-13 0-15,5-15 1 16,36-17-1-16,17-5 1 16,10-11 2-16,11-5-1 15,6-5-1-15,2-10 0 16,-2-6 0-16,-8-10 1 16,-10-10 0-16,-15-4-1 15,-12 0-1-15,-12 0-23 16,-15-7-43-16</inkml:trace>
  <inkml:trace contextRef="#ctx0" brushRef="#br0" timeOffset="22345.9">26464 1648 852 0,'0'0'8'0,"0"0"-3"0,0 0 1 16,0 0 1-1,0 0-7-15,0 0 0 0,70-42-20 16,-48 42-291-16</inkml:trace>
  <inkml:trace contextRef="#ctx0" brushRef="#br0" timeOffset="22694.78">26990 1199 861 0,'0'0'20'16,"0"0"-13"-16,0 0-4 15,0 0-3-15,0 0 0 16,0 0 0-16,0-4 0 15,10 34 0-15,-4 18 0 16,0 24 0-16,-6 16 0 16,0 15 1-16,-22 7 0 15,-7 2-1-15,3-12 1 16,6-12 1-16,9-21-2 16,6-21-2-16,5-16-1 0,0-12-32 15,0-10-55 1</inkml:trace>
  <inkml:trace contextRef="#ctx0" brushRef="#br0" timeOffset="22963.76">27008 1205 481 0,'0'0'355'15,"50"-144"-345"-15,-35 106-5 16,-5 26 8-16,-6 12-3 15,2 2-10-15,11 40-1 16,12 17 1-16,7 22 2 0,3 7 2 16,-6 0-1-16,-8-6 0 15,-4-5-1-15,-7-3 0 16,-3-2 0-16,-3 3-2 16,-5 5 1-16,-3 0 1 15,0-8-1-15,-7-11-1 16,-12-20-42-16,0-15-165 15</inkml:trace>
  <inkml:trace contextRef="#ctx0" brushRef="#br0" timeOffset="23127.96">26966 1688 859 0,'0'0'10'15,"0"0"-6"-15,0 0-2 0,0 0-1 16,0 0 1-16,140-84-2 15,-82 84 0-15,9 0 0 16,2 2-2-16,3 11-48 16</inkml:trace>
  <inkml:trace contextRef="#ctx0" brushRef="#br0" timeOffset="24177.91">27656 1488 806 0,'0'0'34'0,"0"0"-16"15,0 0 0-15,0 0-12 0,0 0 0 16,0 0-3 0,-111-52-2-16,91 68-1 0,2 6-1 15,5 0 1-15,9 1 0 16,4-4 0-16,0-1 0 16,11-5 0-16,9-5 0 15,-3-5 1-15,-1-3 2 16,-1 0-2-16,2-4 1 15,0-16 0-15,1 0-2 16,1 3 2-16,-5 6-1 16,-3 6 1-16,3 5 0 15,1 7-2-15,10 31-1 16,2 24 0-16,-7 20 1 16,-11 18-1-16,-9 3 1 15,0-10 0-15,0-20 0 0,0-21 0 16,-12-14 0-16,-1-12 0 15,-5-12 0 1,-6-10 0-16,-5-4 2 0,-6 0-1 16,-2-12 1-16,8-14-2 15,3-5 1-15,10-6 0 16,7 0-1-16,7 2 0 16,2 6 0-16,0 2 1 15,0 10-1-15,9 2 0 16,-3 5 0-16,8 2 0 15,4-4 0-15,8 2-1 16,6-2 0-16,1-2 0 16,-2-3 0-16,-2-1 1 15,-2-2 0-15,-2 0 0 0,-1-2 0 16,-8 2 0-16,-3-2 0 16,-4 0 0-16,-5-3 1 15,1 0-1-15,-5-3 0 16,0 4 0-16,0 4 0 15,2 6 1-15,-2 6 0 16,0 6 1-16,0 0 1 16,0 2-3-16,0 0 0 15,0 0 0-15,0 0 0 16,0 0-1-16,2 0 1 16,-2 0 0-16,0 0 0 15,0 0 0-15,0 0 1 0,0 0-1 16,0 0 1-16,0 0-1 15,0 0 1-15,0 0-1 16,0 0 0-16,0 0-1 16,0 0 1-16,0 0 0 15,0 0-1-15,0 0 1 16,0 0-1-16,0 0 1 16,0 0 0-16,4 0 0 15,4 0 0-15,0 0 0 16,5 0 1-16,3 0-1 15,7 0 0-15,1 0 1 16,3-2 1-16,-1-14-1 16,-5 1 0-16,-6 0 0 0,-5-2 1 15,-10-1-2-15,0-1 2 16,0 0-1-16,0 3 1 16,-12 8-1-16,1 4-1 15,-3 4 0-15,-3 4-1 16,-6 31 0-16,-1 9 1 15,6 1-1-15,12 2 0 16,6-6 1-16,4 2 0 16,25-5 0-16,15-6 0 15,12-6 0-15,13-12 1 16,7-5-1-16,2-9-1 16,-4 0-29-16,-19-9-292 0</inkml:trace>
  <inkml:trace contextRef="#ctx0" brushRef="#br0" timeOffset="25544.81">26279 2530 741 0,'0'0'36'0,"0"0"-19"15,0 0 7-15,0 0-5 16,0 0-7-16,0 0-2 0,-37-22-4 16,37 21 1-1,0-5 1-15,14-3 0 0,28-7-5 16,22-2-3-16,32-4 0 15,31 0 1-15,28 0 0 16,26 1-1-16,13 2 3 16,2-4-3-16,-2 6 1 15,-16 1 0-15,-13 2-1 16,-22 3 1-16,-27 2-1 16,-27 0 1-16,-24 4-1 15,-28-1 1-15,-19 2 2 16,-11-1 1-16,-5 5-1 15,-2-1 2-15,0 1-3 16,0 0-1-16,0 0-1 16,0 0 0-16,-9-5-1 0,-29 5-8 15,-22 0-9-15,-22 0-34 16,-12 21-61-16,5 2-436 16</inkml:trace>
  <inkml:trace contextRef="#ctx0" brushRef="#br0" timeOffset="25928.08">26767 2464 36 0,'0'0'581'0,"0"0"-496"15,0 0-49-15,0 0-1 16,0 0 11-16,0 0-10 16,0-4-9-16,45-14-13 15,31-4-11-15,31 4-1 16,20 2-1-16,13 4 0 16,14 2-1-16,6-4 1 15,5 2 1-15,-11-2-2 16,-23-3 1-16,-26 6-1 15,-29-2 2-15,-24 6-1 16,-27 2 1-16,-13 4-2 16,-12-2 1-16,0 3 0 15,0 0-1-15,0 0-2 0,-29 0-7 16,-25 12-17-16,-21 16-41 16,-18 3-743-16</inkml:trace>
  <inkml:trace contextRef="#ctx0" brushRef="#br0" timeOffset="27044.49">20304 4556 721 0,'0'0'41'0,"0"0"-29"16,0 0-8-16,0 0-4 0,0 0 0 16,0 0 0-1,0 0 5-15,-25 0-2 0,25 0 6 16,0 0 6-16,0 0 0 15,0 0-5-15,0 0 7 16,20 0-2-16,32-14 0 16,35-8-12-16,33-9-3 15,24-2 1-15,17 3 0 16,2-1-1-16,-1 7 1 16,-14 4-1-16,-24 4 0 15,-26 6 0-15,-27 4 0 16,-23 4 1-16,-26 2 1 15,-13 0-2-15,-9 0 0 16,0 0 1-16,0 0 2 16,0 0-1-16,0 0 1 15,-14 0-3-15,-22 0 0 0,-24 0-17 16,-24 17-97-16</inkml:trace>
  <inkml:trace contextRef="#ctx0" brushRef="#br0" timeOffset="27527.73">20108 4782 759 0,'0'0'38'0,"0"0"-31"15,0 0 0-15,0 0 5 16,0 0-5-16,133-73 2 16,-35 34 1-16,27-3 0 15,18 4-4-15,13 0-1 16,2 6-1-16,-5 5 1 15,-16 7-1-15,-24 6-1 16,-26 4 2-16,-27 4-2 16,-17 4-1-16,-17 0 0 0,-10-1 0 15,-7 3 1-15,-7 0-3 16,-2 0 2-16,0 0-2 16,0 0 1-16,0 0 1 15,0 0-1-15,0 0 0 16,0 0-1-16,-2 0 2 15,-11 0-2-15,-10 0 2 16,-1 0-2-16,-5 0 0 16,2 0-19-16,5 9-48 15,2 2-680-15</inkml:trace>
  <inkml:trace contextRef="#ctx0" brushRef="#br0" timeOffset="28610.1">23661 4401 649 0,'0'0'82'0,"0"0"-51"15,0 0-6-15,0 0 2 16,0 0-12-16,0 0-3 16,-77 4 7-16,108-4-1 15,27-14-11-15,31-6-6 16,31-2-1-16,21 1 1 16,8-2-1-16,11-3 1 15,-2-5-1-15,-6 0 1 16,-7-1-1-16,-23 8 0 15,-26 5 0-15,-25 8 2 16,-24 3-2-16,-20 3 1 16,-12 1 2-16,-10 3-1 15,-5 1 0-15,0 0-1 16,0 0 2-16,0 0-1 0,0-3 0 16,0 2-1-16,-13-4 0 15,-21 2-1-15,-11 3-11 16,-11 0-11-16,-3 0-8 15,-6 8-17-15,0 6-71 16</inkml:trace>
  <inkml:trace contextRef="#ctx0" brushRef="#br0" timeOffset="28926.81">23684 4342 664 0,'0'0'46'0,"0"0"-25"16,-116 15 21-16,116-15 3 16,45 0-11-16,42-22-28 15,40-8-4-15,27 0 2 16,10 3 0-16,1 4-1 16,-6 1-1-16,-17 4-1 15,-13 0 0-15,-18 2 1 16,-17 4 2-16,-23 0-1 15,-22 3 1-15,-22 8 0 16,-18-2-1-16,-9 3 0 0,0 0-1 16,0 0-1-1,0 0-1-15,0 0 0 0,0 0 0 16,-13 0-24-16,-16 7-45 16,-10 13-196-16</inkml:trace>
  <inkml:trace contextRef="#ctx0" brushRef="#br0" timeOffset="33709.97">27316 2871 601 0,'0'0'165'0,"0"0"-142"15,0 0-8-15,0 0 4 16,0 0 0-16,0 0-3 16,0 0-1-16,-19-39-5 15,38 22-8-15,12-2-1 16,15 0 1-16,10-1-2 15,2 1 1-15,0-2-1 16,-8 5 2-16,-11 0-2 16,-10 4 0-16,-11 2 0 15,-7 5 0-15,-6 1 1 16,-3 4 1-16,-2 0-1 16,0 0 0-16,0 0 0 15,0 0-1-15,0 0-1 0,0 0 1 16,0 21-2-16,0 21 0 15,0 22 1-15,-13 16 1 16,-3 11 0-16,1-1 0 16,1-5 0-16,3-3 0 15,5-9 0-15,0-4 0 16,4-6 0-16,2 0 0 16,0-9 0-16,0-8 0 15,0-14 0-15,0-9 0 16,2-14 0-16,-2-9-66 0</inkml:trace>
  <inkml:trace contextRef="#ctx0" brushRef="#br0" timeOffset="33927.91">27384 3176 815 0,'0'0'10'0,"0"0"-1"16,0 0-8-16,159-56 3 15,-83 44 2-15,6 0-2 16,-4 2-2-16,-3 3-2 16,-5 4-11-16</inkml:trace>
  <inkml:trace contextRef="#ctx0" brushRef="#br0" timeOffset="34830.21">28608 3443 570 0,'0'0'157'0,"0"0"-137"15,0 0-19-15,0 0 5 16,0 0-3-16,0 0 2 16,60 102 10-16,-66-52 9 15,-19 6-8-15,-6-1-7 16,2-8-3-16,2-11-5 16,4-11 1-16,10-11-2 15,3-8 0-15,10-6-23 16,0 0-685-16</inkml:trace>
  <inkml:trace contextRef="#ctx0" brushRef="#br0" timeOffset="35342.44">28926 3021 771 0,'0'0'19'0,"0"0"-4"16,0 0-4-16,0 0 6 0,0 0-12 15,0 0-3-15,132-68 2 16,-79 68-2-16,-1 0 1 15,-15 3-1-15,-12 14-2 16,-14 8-2-16,-11 4 2 16,-7 6 0-16,-30 3 1 15,-13 0 2-15,2-2 0 16,7-6-1-16,17-6-2 16,17-8 0-16,7-1-3 15,7 2 3-15,33 3 0 16,18 8 3-16,13 7-1 15,-2 8-1-15,-9 6-1 16,-15 1 0-16,-18 0 0 0,-16-10 0 16,-11-5 0-1,0-8 1-15,-13-4 4 0,-21-8 9 16,-8 0-4-16,-8-5-3 16,6-5-5-16,-2 0-1 15,1-2-1-15,1 0 0 16,-3-1-1-16,9-2-39 15</inkml:trace>
  <inkml:trace contextRef="#ctx0" brushRef="#br0" timeOffset="39125.94">20183 4517 689 0,'0'0'35'0,"0"0"-9"0,0 0-5 16,0 0-8-16,0 0-4 16,0 0 13-16,0 0 1 15,-19 0-8-15,19 0-4 16,0 0-2-16,0 0-1 16,0 0 0-16,29-15-1 15,42-17-3-15,54-15-3 16,53-9-1-16,47-6 1 15,28-2-1-15,4 2 0 0,-14 6 1 16,-32 7-1 0,-37 13 1-16,-45 11 0 0,-48 10 0 15,-39 7 0-15,-30 6 0 16,-12 2 2-16,0 0 3 16,0 0 1-16,0 0-2 15,0 0-2-15,0 0-1 16,0 0 0-16,0 0-2 15,0 0 0-15,0 0 0 16,0 0 0-16,0 0 0 16,0 0 0-16,0 0 0 15,0 0 0-15,0 0 0 16,0 0 0-16,0 0 0 16,0 0 0-16,-2 0 0 15,-2 0 0-15,2 0 0 0,0 0 0 16,2 0 0-16,0 0 0 15,-2 0 0-15,2 0 0 16,-2 0 0-16,2 0 0 16,0 0 0-16,0 0 1 15,0 0-1-15,0 0 0 16,0 0 0-16,0 0 0 16,0 0 0-16,0 0 0 15,0 0 0-15,0 0 0 16,0 0 0-16,0 0 0 15,0 0 1-15,-2 0-2 16,2 0 1-16,-3 0 0 0,3 0 0 16,0 0 0-1,0 0 0-15,0 0 0 0,0 0 0 16,0 0 0-16,0 0 0 16,0 0 0-16,0 0 0 15,0 0 0-15,0 0-1 16,0 0 1-16,0 0 0 15,0 8 0-15,0 0-4 16,0 8-8-16,19 5-16 16,18-9-77-16</inkml:trace>
  <inkml:trace contextRef="#ctx0" brushRef="#br0" timeOffset="40591.4">27353 3903 693 0,'0'0'63'0,"0"0"-47"16,0 0-7-16,0 0-1 16,0 0 4-16,0 0 5 15,-6 0 0-15,6 0-3 16,0 0-5-16,0 0-3 16,0 0 0-16,-2 0 0 15,2 0 0-15,0 0-2 16,0 0-2-16,0 0 1 15,0 0-3-15,0 0 4 16,0 0-3-16,0 0 2 16,24 0 2-16,23 0 0 15,22-11-3-15,18-3-1 16,2 0 0-16,-4 2-1 16,-16 0 2-16,-18 4-2 15,-15 2 1-15,-12 1-1 0,-6 4 0 16,-4-3 1-16,-2-2 1 15,0 0 0-15,-1 2-1 16,-7 0 1-16,1 1 0 16,-5 3-1-16,0 0 0 15,0 0 0-15,0 0 0 16,0 0-1-16,0 0 1 16,0 0 0-16,0 0 0 15,0 0 0-15,0 0-1 16,0 0 0-16,0 0 1 0,0 0-1 15,0 0 0 1,0 0 0-16,0 0 0 0,0 0 0 16,0 0 0-16,0 0 0 15,0 0 0-15,0 0 0 16,0 0 0-16,0 0 0 16,0 0 0-16,0 0-1 15,0 0-15-15,0 0-25 16,0 0-182-16</inkml:trace>
  <inkml:trace contextRef="#ctx0" brushRef="#br0" timeOffset="42807.9">25078 4066 668 0,'0'0'70'16,"0"0"-49"-16,0 0-8 16,0 0 2-16,0 0-3 15,0 0 9-15,0 0-7 16,-4 0-2-16,4 0-5 16,0 0-1-16,0 0 3 15,0-3 2-15,23-12-2 0,21-5-6 16,18-4-3-16,14-2 1 15,6 2 0-15,1 0 1 16,-3 3-2-16,-2 0 0 16,-16 6 1-16,-8 6 0 15,-21 4-1-15,-17 2 0 16,-7 3 1-16,-9 0-1 16,0-2 1-16,0 2-1 15,0 0 1-15,0 0 2 16,0 0-1-16,0 0 0 15,0 0-1-15,0 0 0 16,0 0-1-16,0 0 0 0,0 0 0 16,0 0 0-16,0 0 0 15,0 0 0-15,0 0 0 16,0 0-17-16,9 0-50 16,13 2-436-16</inkml:trace>
  <inkml:trace contextRef="#ctx0" brushRef="#br0" timeOffset="51123.85">30337 2637 683 0,'0'0'31'0,"0"0"-14"16,0 0-1-16,0 0 5 15,0 0 10-15,0 0-9 16,0 0-10-16,16-16 0 16,-16 16-3-16,0 0-1 0,0 0-2 15,0 0 2-15,0 0-5 16,0-2 0-16,-12 0 1 15,-28-5-3-15,-28 1 3 16,-33-3-4-16,-15-4 1 16,0 0-1-16,7-5 2 15,15-3-2-15,10-1 0 16,4-2 1-16,6-2-2 16,7 0 2-16,18 4-1 15,18 6 1-15,13 4-1 16,11 7 0-16,5 5 2 15,2 0-1-15,0 0 0 16,0 0-1-16,0 0 0 0,0 0 0 16,0 0 0-16,0 0 0 15,0 0 0-15,0 0 0 16,0 0 0-16,0 0 0 16,-4 0 0-16,4 0 0 15,0 0 0-15,0 0 0 16,0 0-2-16,0 0 0 15,0 0-3-15,0 0-15 16,0 0-52-16,0 9-44 16</inkml:trace>
  <inkml:trace contextRef="#ctx0" brushRef="#br0" timeOffset="52006.11">29408 2138 566 0,'0'0'63'0,"0"0"-21"16,0 0-26 0,0 0 3-16,0 0 8 0,0 0 4 15,0-3-3-15,0 3-7 16,0 0-8-16,0-2 1 16,0-1-4-16,0 3-5 15,0 0 1-15,0 0 1 16,0 0-5-16,0 0-1 15,0 0-1-15,0 0-1 16,0 0 1-16,-16 0 0 16,-1 11 0-16,-2-1 0 15,9-2 0-15,3-4 0 0,3-1 0 16,-4 0 1-16,-2 1-1 16,-4 3 0-16,-4 1 0 15,4-2 0-15,1 2 0 16,5-3 1-16,-2 5-2 15,6-3 1-15,-3-2 0 16,1 4-1-16,6-8 1 16,-4 2 1-16,2-1-1 15,-1 2 0-15,-2-3 0 16,-1 6 2-16,-5-3-2 16,-3 0 1-16,1-2-1 15,0-1 0-15,3 2 1 16,6-3-1-16,2 0 0 15,2 0 1-15,0 0-1 16,0 0 1-16,0 0 0 0,0 0 1 16,0 0 0-16,0 0 1 15,0 0-1-15,0 1-1 16,0-1 0-16,0 0-1 16,0 0 2-16,0 0-2 15,0 0 0-15,0 0 0 16,0 0 0-16,0 3 0 15,0 2-3-15,0 20 2 16,2 15-2-16,14 22 3 16,6 16 0-16,0 4 0 15,7-2 0-15,-2-7 1 16,0-13-1-16,-5-16 0 0,-6-12 0 16,-6-14 1-16,-7-9-1 15,0-8 0-15,-3-1 0 16,0 0 2-16,2 0-1 15,-2 0 1-15,0 0-2 16,0 0 0-16,0-1-33 16</inkml:trace>
  <inkml:trace contextRef="#ctx0" brushRef="#br0" timeOffset="53974.32">17708 4466 604 0,'0'0'67'0,"0"0"-30"15,0 0-21-15,0 0 4 16,0 0 4-16,0 0 1 16,-100 7 0-16,100-7-10 15,0 0-6-15,0 0-4 16,0 0-3-16,0 0-2 0,0 0 1 16,0 0 1-16,13 0-2 15,20-1 1-15,28-19 5 16,24-9-1-16,17-5-1 15,12 0-3-15,2 0 0 16,-5 2 0-16,0 2 0 16,-1 2-1-16,-6 4 1 15,-12 6 0-15,-19 4-1 16,-28 7 0-16,-24 3 0 16,-9 4 0-16,-12 0 0 15,0 0 0-15,0 0 0 0,-18 0 0 16,-30 0-4-1,-24 3-13-15,-12 7-89 16</inkml:trace>
  <inkml:trace contextRef="#ctx0" brushRef="#br0" timeOffset="54522.35">18296 4016 724 0,'0'0'10'15,"0"0"-10"-15,0 0-1 16,0 0 1-16,0 0 1 16,0 0 3-16,96 12 3 15,-55-8 1-15,9 1 1 16,13-4-5-16,3 3-2 0,2-4-2 16,-6 2 3-16,-9 2-2 15,-3-4-1-15,-13 3 0 16,-6-1 0-16,-12-2 1 15,-9 0-1-15,-5 0 0 16,-5 0 0-16,0 0 1 16,2 1 4-16,-2-1 3 15,0 0-6-15,2 0-1 16,-2 0-1-16,4 0 2 16,2 0-2-16,-2 0 1 15,2 0 0-15,-1 0 1 16,-3 0 2-16,-2 0 2 15,0 0 1-15,0 0 1 0,2 0 1 16,-2 0-1 0,0 0-1-16,0 0-1 0,0 0 1 15,0 0-1-15,2 0-1 16,-2 0 0-16,2 0 1 16,2 0-2-16,2-8 0 15,-4-1-3-15,0 2 1 16,-2 7-2-16,0 0 0 15,0 23-2-15,-2 33-3 16,-35 30 5-16,-26 22 1 16,-17 5 0-16,-3-9-1 15,30-26-27-15,46-42-183 0</inkml:trace>
  <inkml:trace contextRef="#ctx0" brushRef="#br0" timeOffset="98574.77">7352 4064 500 0,'0'0'240'0,"0"0"-224"0,0 0 2 16,0 0 5-16,0 0-4 16,0 0-1-16,0 0-3 15,0-50-5-15,0 50-4 16,0 0 0-16,0 0-3 15,0 0-1-15,-2 0 2 16,2 0-3-16,0 0 1 16,0 0-2-16,0 0 2 0,0 0-1 15,0 0-1 1,7 0 0-16,15-7 6 0,9-4-3 16,5 1-2-16,2-2 0 15,1 2-1-15,4 3 1 16,1 0 0-16,4-1-1 15,2 2 1-15,6-2-1 16,9 0 0-16,4 1 0 16,-7 0 0-16,-2 1 0 15,-4-2 0-15,4 0 0 16,7-5 0-16,11 1 0 16,7-5 0-16,7-2 0 15,8 0 1-15,0 1-1 16,-3 3 1-16,-1 1-1 15,-7 6 0-15,-2 5 0 0,3 0 0 16,-3 3 0 0,4 0 1-16,7 0-1 0,12 0 1 15,19 0 0-15,11 0 0 16,15-16 0-16,15-2-1 16,9-7 1-16,8-4-1 15,4 1 1-15,-2 0 0 16,-8 4-1-16,-7 8 0 15,-3 6 1-15,-1 3-1 16,1 6 0-16,7 1 0 16,5 0 1-16,9 0-1 15,6 0 1-15,2 0-1 16,1-2 3-16,4-6-3 16,-2 0 0-16,2 0 1 0,-3-2 0 15,-17 1-1-15,-13 5 0 16,-22 4 1-16,-28 0-1 15,-19 0 0-15,-19 0 0 16,-15 9 0-16,-8 1 1 16,-13-4-1-16,-9 2 0 15,-14-2 0-15,-6-2 0 16,-9 0 1-16,-2-4 0 16,-6 0 1-16,-2 2-2 15,0-2 2-15,0 1 0 16,0-1-1-16,0 0 1 0,0 0-1 15,0 0 0 1,0 0 0-16,0 0-1 0,0 0 1 16,0 0-1-16,0 0 0 15,0 0 1-15,0 0-1 16,0 0 0-16,0 0 1 16,0 0-1-16,0 0 0 15,2 0 1-15,-2 0-1 16,2 0 1-16,-2 0-1 15,0 0 1-15,0 0-1 16,0 0 0-16,0 0 0 16,0 0 0-16,0 0 1 0,0 3-1 15,0-3 0 1,0 0 0-16,0 0 1 0,0 0-1 16,0 0 0-16,0 0 0 15,0 0 1-15,0 0-1 16,0 0 0-16,0 0 0 15,0 0 0-15,0 1 0 16,0-1 1-16,0 0-1 16,0 0 0-16,0 0 0 15,0 0 0-15,0 0 0 16,0 0 1-16,0 0-1 16,0 0 0-16,0 0 0 15,0 0 0-15,0 0 0 16,0 0 0-16,0 0 0 15,0 0 0-15,0 0 0 0,0 0 0 16,0 0 0-16,0 0 0 16,0 0 0-16,0 0 0 15,0 3 0-15,0-3 0 16,0 0 0-16,0 0 0 16,0 0 1-16,0 0-1 15,0 0 0-15,0 0 0 16,0 2-1-16,0-2 1 15,0 0 0-15,0 0 0 16,0 0 0-16,0 0 0 16,0 1 0-16,0-1 1 15,0 0-1-15,0 0 0 16,0 0 0-16,0 0 0 16,0 0 0-16,0 0 0 0,0 0 0 15,0 0 1-15,0 0-2 16,0 0 2-16,0 0-2 15,0 0 1-15,0 0 0 16,0 0 0-16,0 0 0 16,0 0 0-16,0 0 0 15,0 0 0-15,0 0 0 16,0 3 0-16,0-3 0 16,0 0 0-16,0 0 0 15,0 0 0-15,0 0 0 16,0 0 0-16,0 0 0 15,0 0 0-15,0 0 0 16,0 0 0-16,0 2 0 0,0-2 0 16,0 0 0-1,0 0 0-15,0 0 0 0,0 0 0 16,0 2 0-16,-2-2 0 16,2 0 0-16,0 0 0 15,0 0 0-15,0 0 0 16,0 0 0-16,0 2 0 15,0 0 0-15,0-2 0 16,0 2 0-16,0-2 0 16,-2 0 0-16,2 0 0 0,-2 0 0 15,0 0 0 1,2 0 0-16,0 0 0 0,0 0 0 16,0 0 0-16,0 0 0 15,0 0 1-15,0 0-1 16,0 0 0-16,0 0 0 15,0 0 0-15,0 0 1 16,0 0-1-16,0 0 0 16,0 0 0-16,0 0 0 15,0 0 0-15,0 0 0 16,-2 0-1-16,-8 0-4 16,-15 0-15-16,-21 0-11 15,-23 0-143-15</inkml:trace>
  <inkml:trace contextRef="#ctx0" brushRef="#br0" timeOffset="102807.79">3758 12056 440 0,'0'0'95'0,"0"0"-56"16,0 0-29-16,0 0-6 16,0 0-1-16,0 0 123 15,0 0-67-15,-27 0-37 16,27 0-5-16,-2 0-6 15,-2 0-1-15,2 0 0 16,-3 0-5-16,3 0 2 0,0 0-5 16,2 0 0-16,-2 0-1 15,-1 0 0-15,1 0-1 16,-1 0 1-16,1 0 0 16,2 0 2-16,0 0-1 15,0 0 1-15,0 0-1 16,0 0 0-16,0 0 0 15,0 0 1-15,0 0 0 16,0 0-1-16,0 0 1 16,0 0-2-16,0 0 0 15,0 0 0-15,0 0-1 0,0 0 0 16,0 0 1 0,5 0-1-16,6 0 1 0,2 0-1 15,6 0 1-15,-2 0 1 16,5 0-1-16,3 0-1 15,4 0 0-15,4-7 1 16,12 1 1-16,4 0-2 16,9 0 1-16,9 4 1 15,2-2-2-15,-3 2 1 16,-8 2 0-16,-10 0-1 16,-13 0 0-16,-12 0 1 15,-6 0-1-15,-8 0 0 16,-2 0 0-16,-5 0 0 15,0 0 0-15,-2 0 1 0,0 0-1 16,0 0 0-16,0 0 0 16,0 0 0-16,0 0 1 15,0 0-1-15,0 0-4 16,0 2-12-16,0 4-56 16</inkml:trace>
  <inkml:trace contextRef="#ctx0" brushRef="#br0" timeOffset="104189.16">7261 12246 594 0,'0'0'4'0,"0"0"113"16,0 0-46-16,0 0-48 15,0 0-2-15,0 0-4 16,-6-7-4-16,6 7 0 0,0 0-5 15,0 0-2-15,0 0-1 16,0 0-1-16,0 0-1 16,0 0-2-16,0 0-1 15,0 0-1-15,0 0 1 16,8 0 0-16,9 0 0 16,4 0 1-16,4 1-1 15,1 6 0-15,6-1 0 16,3-1 0-16,7-3 1 15,10-2-1-15,8 0 0 16,9 0 2-16,9-8-2 16,6 0 0-16,7-2 1 15,1 2-1-15,-1 0 1 16,-2 4 0-16,1-1 0 16,3-1-1-16,-1 0 1 0,-3 0-1 15,-9 1 1-15,-11 1-1 16,-15 0 1-16,-14 2 0 15,-16-1 0-15,-11 2-1 16,-6 1 0-16,-7 0 0 16,0 0 0-16,0 0 0 15,0 0 0-15,0 0 0 16,0 0 0-16,-7 0-9 16,1 0-43-16</inkml:trace>
  <inkml:trace contextRef="#ctx0" brushRef="#br0" timeOffset="105838.48">11628 12364 578 0,'0'0'42'0,"0"0"-35"16,0 0 59-16,0 0-42 15,0 0-14-15,0 0 8 16,-56 0 5-16,56 0-3 15,0 0-9-15,0 0 0 16,0 0-5-16,0 0-4 16,0 0-1-16,0 0 5 0,0 2-5 15,9 0 3 1,7-2 8-16,10 2-1 0,7-2-4 16,10 0-3-16,-1 0 0 15,3 0-2-15,-1 0 1 16,2 0-1-16,2-4 1 15,4-4-1-15,6 0-1 16,4-1 1-16,2 2 1 16,1 3-2-16,-3 0 0 15,1 0 0-15,-1 4-1 16,-2 0 2-16,3 0-2 16,-1 0 0-16,2 0 1 15,1 0 0-15,4 0 1 16,1 0-1-16,-2-2 1 0,1-2-1 15,3 2 0-15,-1 0-1 16,0 0 0-16,0 0 0 16,1 2 1-16,-3 0 0 15,-2 0 0-15,2-2 0 16,0 0 1-16,7 0-2 16,0-3 1-16,4 2 1 15,-2-1-2-15,-3-3 1 16,2 0 0-16,0-1 0 15,4 2 1-15,-4 4 0 16,-1 0-1-16,-9 2 0 16,-5 0-1-16,-4 0 1 15,-4 0 1-15,-1 0-1 0,3 0-1 16,0 0 2 0,2 0-2-16,4 0 2 0,9-2-2 15,8-1 2-15,2 3-1 16,4 0 1-16,-2 0-1 15,-10 0-1-15,-6 0 0 16,-9 0 1-16,-7 0 0 16,-4-1-1-16,-9-1 1 15,-9 2 0-15,-9-3 0 16,-8 2-1-16,-8 1 1 16,-2 0 0-16,-2 0-1 15,0 0 1-15,0 0 0 16,0 0 0-16,0-2-1 15,0 2 0-15,0 0 1 0,0 0-1 16,0 0 0-16,0 0 1 16,0 0-1-16,0 0 0 15,0 0-1-15,0-3 0 16,0 2-1-16,-14 1-7 16,-17 0-6-16,-13 0-13 15,-16 0-214-15</inkml:trace>
  <inkml:trace contextRef="#ctx0" brushRef="#br0" timeOffset="109104.5">18363 12274 543 0,'0'0'55'0,"0"0"-39"16,0 0 101-16,0 0-74 15,0 0-28-15,0 0-12 16,-91-6-2-16,71 6 1 16,2 0-2-16,0 0 0 15,7 0 4-15,4 0 6 16,3 0-1-16,4 0-1 0,0 0-1 15,0 0-4 1,0 0 2-16,0 0-1 0,0 0-2 16,0 0 2-16,0 0-1 15,0 0-1-15,0 0 0 16,0 0 0-16,0 0 1 16,4 0 0-16,5 0 0 15,3 2 0-15,1 0 0 16,3-2-2-16,3 0 2 15,2 0 0-15,-2 0-3 16,8 0 2-16,0 0-1 16,0 0 1-16,0 0-2 15,-5 0 1-15,5 0 0 16,8 0 1-16,16 0-2 16,21 0 3-16,10 0-2 0,17 0 2 15,-1 0-1-15,2 0-1 16,-3 0-1-16,-10-4 1 15,-11 2 0-15,-14 2-1 16,-6 0 0-16,-9 0 0 16,-7 0 0-16,-4 0 1 15,-5 0-1-15,-2 0 0 16,0 0 1-16,-2 0 0 16,-5 0 0-16,0 0 0 15,-4 0 0-15,0 0 1 0,-7 0 0 16,-2 0 0-1,-3 0-1-15,-6 0 0 0,0 0 1 16,0 0-1-16,0 0 1 16,0 0 0-16,0 0-2 15,0 0 1-15,0 0 0 16,0 0 0-16,0 0 1 16,0 0-1-16,0 0 0 15,0 0 0-15,0 0-1 16,0 0 0-16,0 0 0 15,0 0 0-15,0 0 0 16,0 0 1-16,0 0-1 16,0 0 0-16,0 0-1 15,0 0 1-15,0 0 1 16,0 0-1-16,0 0 0 0,0 0 0 16,0 0 1-16,0 0-1 15,0 0 0-15,0 0 0 16,0 0 1-16,0 0-1 15,0 0 0-15,0 0 1 16,0 0-1-16,0 0 0 16,0 0 1-16,0 0-1 15,0 0 1-15,0 0-1 16,0 0 0-16,0 2 1 16,0-2-1-16,0 0 0 15,0 0 0-15,0 0 1 16,0 0-1-16,0 0 0 0,0 0 0 15,0 0 1-15,0 0-1 16,0 0 0-16,0 2 1 16,0-2-1-16,0 0 0 15,0 0 0-15,0 0 0 16,0 0 0-16,0 0 0 16,0 0 0-16,0 0 0 15,0 0 0-15,0 0 0 16,0 0 0-16,0 0 0 15,0 0 1-15,0 0-1 16,0 0 0-16,0 0 0 16,0 0-1-16,0 0 2 15,0 0-1-15,0 0 0 0,0 0 0 16,0 0 0 0,0 0 0-16,0 0 0 0,0 0 0 15,0 0 0-15,0 0 0 16,0 0 0-16,0 0 0 15,0 0 0-15,0 0 0 16,0 0 0-16,0 0 0 16,0 0 0-16,0 0 0 15,0 0 0-15,0 0 1 16,0 0-1-16,-2 0 0 16,2 0 0-16,0 0 0 15,0 0 0-15,0 0 0 16,0 0 0-16,0 0 0 15,0 0 0-15,-2 0 0 0,2 0 0 16,0 0 0-16,0 0 0 16,0 0 1-16,0 0-1 15,0 0 0-15,0 0 0 16,0 0 0-16,0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15,0 0-1-15,-5 0-1 16,-10 2-14-16,-11 15-21 0,-20 0-135 15</inkml:trace>
  <inkml:trace contextRef="#ctx0" brushRef="#br0" timeOffset="116552.11">5454 15436 341 0,'0'0'121'0,"0"0"-70"0,0 0-17 16,0 0-11-16,0 0 27 15,0 0-24-15,0 0-26 16,-40-7 0-16,36 7 130 16,1-2-102-16,0-1-16 15,1 2 2-15,2 1 3 16,0 0-5-16,-2 0-3 15,2 0-4-15,0 0-3 16,0 0 0-16,0 0-1 16,0 0 0-16,0 0 1 15,0 0 0-15,0 0-1 0,0 0 1 16,0 0 0 0,0 0-2-16,0 0 3 0,0 0-1 15,0 0 0-15,0 0-1 16,0 0-1-16,0 0 0 15,2 0 1-15,8 0-2 16,1 4 2-16,1 2-1 16,5 1 1-16,3-3-1 15,-3 0 1-15,6-4-1 16,-1 2 1-16,2-2-1 16,5 0 0-16,-2 4 1 15,2-4-1-15,2 0 2 16,0 4-2-16,-2 2 0 15,3 3 0-15,-1-5 0 0,0-1 1 16,4 0 0-16,6-3-1 16,-1 0 1-16,4 0-1 15,1 0 1-15,5 0-1 16,-4 0 0-16,8 1 0 16,-2 1 1-16,-2 6-1 15,1-8 0-15,-7 6 0 16,-1-2 0-16,2-4 1 15,-1 0-1-15,1 0 0 16,9 0 1-16,4 0-1 16,-1 0 1-16,3 0-1 15,-4 0 0-15,0 0 0 16,-3 0 0-16,-4 0 1 0,-2 0-1 16,-1 3 0-16,-1-3 0 15,-3 1 1-15,1-1-1 16,-5 0 0-16,0 0 0 15,-1 0 0-15,-1 0 0 16,5 0 1-16,-2 0-1 16,3 0 0-16,6 0 0 15,-2-4 0-15,1-2 0 16,-5 2 0-16,-1-2 0 16,-1 2 1-16,-5 0-1 15,3 1 0-15,1-1 0 16,0 4 0-16,1-5 0 0,0 3 0 15,3 0 0-15,1 0 0 16,-1 2 0-16,-3-4 0 16,2 0 0-16,1-4 0 15,3 3 1-15,6 0-1 16,1 2 0-16,7 0 0 16,1 3 0-16,-4 0 0 15,-4 0 0-15,-5 0 0 16,-4 0 0-16,-2 0 0 15,-1 3 0-15,-8 0 1 16,2 1-1-16,1-4 0 16,7 0 0-16,1 0 0 0,0 0 0 15,3 0 0-15,-5 0 1 16,1 0 0 0,-3 0-1-16,-4 0 0 0,-1 0 1 15,4 0-1-15,1 0 1 16,4 0-1-16,1 0 0 15,1 0 1-15,3 0-1 16,-2 0 0-16,2 0 0 16,3 0 0-16,-4-4 0 15,4 4 0-15,4-3 0 16,0 0 0-16,1 2 2 16,3-1-2-16,2-1 0 15,1 2 0-15,-1 1 0 16,6 0 0-16,-2 0 0 15,1 0 0-15,2 0 0 0,0 0 1 16,-2 0-1-16,-2 0 0 16,-3 0 1-16,0 0-1 15,-1 0 0-15,1 0 1 16,-4 0-1-16,2 0 0 16,-3 0 1-16,-1 0-1 15,-2 0 1-15,-5 0 0 16,-2 0-1-16,-8 0 0 15,0 0 1-15,-3 0-1 16,-1 0 1-16,-2 0-1 16,-1 0 1-16,-6 0 0 15,1 0-1-15,-2 0 0 0,-3 0 1 16,2 0 1-16,-1 0-1 16,-6 0-1-16,1 0 1 15,-7 0-1-15,-1 0 1 16,-4 0-1-16,1 0 0 15,1 0 1-15,6 0 1 16,1 0-1-16,8 0-1 16,2 0 2-16,4 0-1 15,0 0-1-15,-2 0 1 16,-6 0 0-16,-5 1-1 16,-5-1 0-16,-2 0 1 15,-7 3-1-15,-2-3 1 16,0 0 0-16,0 0-1 0,3 0 1 15,-3 0-1 1,0 0 1-16,0 0 0 0,0 0-1 16,2 0 2-16,-2 0-2 15,2 0 0-15,0 0 0 16,3 0 0-16,-3 0 0 16,-2 0 0-16,0 0 1 15,0 0-1-15,0 0 0 16,0 0 0-16,0 0 1 15,0 0-1-15,0 0 0 16,0 0 0-16,0 0 0 16,0 0 0-16,0 0 0 0,0 0 0 15,0 0 0-15,0 0 0 16,0 0 0-16,0 0 0 16,0 0 0-16,0 0 0 15,0 0 0-15,0 2 1 16,0-2-1-16,0 0 0 15,0 0 0-15,0 0 0 16,0 0 0-16,0 0 0 16,0 0 0-16,0 0 0 15,0 0 0-15,0 0 0 16,0 0 0-16,0 0 1 16,0 0-1-16,0 0 0 15,0 0 0-15,0 0 0 0,0 0 0 16,0 0 0-16,0 0 0 15,0 0 0-15,0 0 0 16,0 0 1-16,0 0-1 16,0 0 0-16,0 0 1 15,0 0-1-15,0 0 0 16,0 0 0-16,0 0 0 16,0 0 0-16,0 0 0 15,0 0 0-15,0 0 0 16,0 0 0-16,0 0 0 15,0 0 0-15,0 0 0 16,0 0 0-16,0 0 0 16,0 0 0-16,0 0 1 15,0 0-1-15,0 0 0 0,0 0 0 16,0 0 0-16,0 0 0 16,0 0 0-16,0 0 0 15,0 1 0-15,0-1 0 16,0 0 0-16,0 0 0 15,0 0 0-15,0 0 1 16,0 0-1-16,0 0 0 16,0 0 0-16,0 0 0 15,0 0 0-15,0 0 0 16,0 0 0-16,0 0 0 16,0 0 0-16,0 0 0 15,0 0 0-15,0 0 0 16,0 0 0-16,-2 0 0 0,2 0 0 15,0 0 0 1,0 0 0-16,0 0 0 0,0 0 0 16,0 0 0-16,0 0 0 15,0 0 0-15,0 0 0 16,0 0 0-16,0 0 0 16,0 0 0-16,0 0 1 15,0 0-1-15,0 0 0 16,0 0-1-16,0 0 1 15,0 0 0-15,0 3 0 16,0-3 0-16,0 0 0 16,0 0 1-16,0 0-2 0,0 0 2 15,-2 0-2-15,2 0 2 16,0 0-2-16,0 0 1 16,0 0 0-16,0 0 1 15,0 0-1-15,0 0 0 16,0 0 0-16,0 0 0 15,0 0 0-15,0 0 0 16,0 0 0-16,0 0 0 16,0 0 0-16,0 0 0 15,0 0 0-15,0 0 0 16,0 0 0-16,0 0 0 16,0 0 0-16,0 0 0 15,0 0 0-15,0 0 0 16,0 0 0-16,0 0 0 15,0 0 0-15,0 0 0 0,0 0 0 16,0 0 0-16,0 0 0 16,0 0 0-16,0 0 0 15,0 0 0-15,0 0 0 16,0 0 0-16,0 3 0 16,0-3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0,0 0 0 15,0 0 0 1,0 0 0-16,0 0 0 0,0 0 0 16,0 0 0-16,0 0 0 15,0 0 0-15,0 0 0 16,0 0 0-16,0 0 0 16,0 0 0-16,0 0 0 15,0 0 0-15,0 0 0 16,0 0 0-16,0 0 0 15,0 0 0-15,0 0 0 16,0 0 0-16,0 0 0 16,0 0 0-16,0 0 0 15,-3 0 0-15,3 0 0 0,0 0 0 16,0 0 0-16,0 0 0 16,0 0 0-16,0 0 0 15,0 0 0-15,0 0 0 16,0 0 0-16,0 0 1 15,0 0-1-15,0 0-1 16,0 0 1-16,0 0 1 16,0 0-1-16,0 0-1 15,0 0 1-15,0 0 0 16,0 0 0-16,0 0 0 16,0 0 0-16,0 0 0 15,0 0 0-15,0 0 0 16,-2 0 0-16,2 0 0 15,0 0 0-15,0 0 1 0,0 0-1 16,0 0 0-16,0 4 0 16,0-4 0-16,0 0 0 15,0 0 0-15,0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0,0 0 0 15,0 0 0 1,0 0 0-16,0 0 0 0,0 0 0 16,0 0 0-16,0 0 0 15,0 0 0-15,0 0 0 16,0 0 0-16,0 0 0 15,0 0 0-15,0 0 0 16,0 0 0-16,0 0 0 16,0 0 0-16,0 0 0 15,0 0 0-15,0 0 0 16,0 0 0-16,0 0 0 16,0 0 0-16,0 0 0 15,0 0 0-15,0 0 0 16,0 0 0-16,0 0 0 15,0 0 0-15,0 0 0 0,0 0 0 16,0 0 0-16,0 0 0 16,0 0 0-16,0 0 0 15,0 0 0-15,0 0 0 16,0 0 0-16,0 0 0 16,0 0 0-16,0 0 0 15,0 0 0-15,0 0 0 16,0 0 0-16,0 0 0 15,0 0 0-15,0 0 0 16,0 0 0-16,0 0 0 16,0 0 0-16,0 0 0 15,0 0 0-15,0 0 0 0,0 0 0 16,0 0 0-16,0 0 0 16,0 0 0-16,0 0 0 15,0 0 0-15,0 0 0 16,0 0-1-16,0 0 1 15,0 0-2-15,0 0 1 16,0 0-2-16,0 0 0 16,-9 0-4-16,-11 0-1 15,-7 0-8-15,3 0-11 16,1-4-45-16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6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22677,'0'0'4004,"176"6"-4004,-107 3 0,0 0-512,-4 2-1346,-6 4-3299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6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247 671 19154,'0'0'8248,"-15"-12"-7794,7 3-405,4 5-34,0 0 0,0 0-1,-1 0 1,0 0 0,1 1-1,-1-1 1,-7-2 0,10 5-13,1 1 1,-1-1 0,0 1 0,0 0 0,0-1-1,0 1 1,1 0 0,-1 0 0,0 0-1,0 0 1,0 0 0,0 1 0,0-1 0,0 1-1,1-1 1,-1 1 0,0 0 0,0-1 0,1 1-1,-1 0 1,0 0 0,1 0 0,-1 0 0,1 1-1,-1-1 1,1 0 0,0 1 0,0-1 0,-1 1-1,1-1 1,-1 3 0,-14 17-2,2 1 0,0 0-1,1 1 1,2 0 0,0 1 0,1 1 0,2 0 0,0 0-1,2 0 1,1 1 0,0 0 0,0 46 0,5-69-1,0-1 1,-1 0 0,1 0-1,1 0 1,-1 1 0,0-1-1,0 0 1,1 0 0,0 0-1,-1 1 1,1-1 0,0 0-1,0 0 1,0 0 0,0 0-1,0-1 1,2 3 0,0-2 1,-1-1 1,1 1 0,0-1 0,-1 0-1,1 0 1,0 0 0,0 0 0,0-1 0,0 1-1,0-1 1,0 0 0,5 0 0,11 1 2,0-1 1,0-1-1,0-1 1,0 0-1,-1-2 1,1 0-1,31-12 1,-38 11-37,0 0 1,-1 0-1,0-2 1,0 1-1,0-1 1,-1-1-1,0 0 1,-1 0-1,1-1 1,-2 0-1,1-1 1,11-17-1,-17 19 44,1 1-1,-1-1 0,0 0 0,-1 0 0,0-1 1,0 1-1,-1 0 0,0-1 0,0 1 0,-1-1 1,-1-15-1,0 3 146,1 20-134,0 0 0,0-1 0,0 1 0,-1 0 0,1 0 0,-1 0 0,1 0 0,-1 0 0,1 0 0,-1-1 0,1 1 0,-1 1 0,0-1 0,0 0 0,0 0 0,1 0 0,-1 0 0,0 0 0,0 1 0,0-1 0,-2-1 0,2 2-16,1 0 0,-1 0 0,0-1 0,1 1-1,-1 0 1,0 0 0,1 0 0,-1 0 0,0 0 0,1 0 0,-1 0 0,0 0 0,0 0-1,1 0 1,-1 0 0,0 0 0,1 0 0,-1 1 0,0-1 0,1 0 0,-1 0-1,1 1 1,-1-1 0,0 0 0,1 1 0,-1-1 0,1 1 0,-1-1 0,1 1 0,-1-1-1,1 1 1,-1-1 0,1 1 0,0 0 0,-1-1 0,1 1 0,0-1 0,-1 1-1,1 0 1,0-1 0,0 2 0,-3 11-17,1 0 0,0 0 0,1 0 0,0 0 1,2 18-1,0-7 3,-2-20 6,1 0 0,1 0 0,-1 0 0,0 0-1,1-1 1,0 1 0,0 0 0,0 0 0,0-1-1,1 1 1,-1-1 0,4 5 0,-3-6 0,0 1 1,0-1 0,0 0 0,0 0 0,1-1-1,-1 1 1,1 0 0,-1-1 0,1 1 0,0-1-1,-1 0 1,1 0 0,0 0 0,0 0-1,0-1 1,5 2 0,3-1 1,-1 1 1,1-1-1,0-1 1,1 0-1,-1 0 0,0-1 1,-1 0-1,1-1 1,0-1-1,0 1 0,-1-2 1,1 1-1,-1-2 1,0 1-1,0-1 0,-1-1 1,1 0-1,-1 0 0,-1-1 1,1 0-1,-1 0 1,0-1-1,-1 0 0,1-1 1,-2 1-1,1-1 1,-1-1-1,8-17 0,-3 3-4,-2 0-1,0 0 0,-1-1 1,-2 0-1,-1 0 0,5-52 1,-7 6 16,-8-93 1,0 122 10,-1 1-1,-2-1 0,-2 1 1,-2 1-1,-1 0 1,-21-41-1,30 71 42,4 9-47,0 0 0,-1 0 0,1 0 0,-1-1 1,1 1-1,-1 0 0,1 0 0,-1 0 0,0 0 1,1 0-1,-1 0 0,0 1 0,0-1 0,0 0 0,0 0 1,0 1-1,-1-2 0,1 7 40,0 146-64,13 328-49,0-341 64,21 158-79,-18-225-593,12-15-1532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3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444 332 13036,'0'0'11547,"30"-13"-10927,98-41-172,-98 42-234,0-2 0,-2 0 0,44-31 0,-56 34-152,9-6 21,26-24 0,-45 36-35,0-1 1,0 0-1,0 0 1,-1-1-1,0 1 1,0-1 0,0 0-1,-1-1 1,5-10-1,-9 17-30,0 1 0,1-1-1,-1 0 1,0 0-1,0 0 1,0 1 0,1-1-1,-1 0 1,0 0 0,0 0-1,0 1 1,0-1-1,-1 0 1,1 0 0,0 0-1,0 1 1,0-1-1,-1 0 1,1 0 0,0 0-1,-1 1 1,1-1-1,-1 0 1,1 1 0,-1-1-1,1 0 1,-1 1 0,1-1-1,-1 1 1,1-1-1,-1 1 1,0-1 0,1 1-1,-1-1 1,0 1-1,0-1 1,-1 1 0,-32-5 210,28 4-191,-29-1-31,-1 2-1,0 1 1,0 1 0,0 2 0,1 2 0,-1 1 0,2 2 0,-1 1-1,-38 18 1,48-18-9,0 2 0,1 1 0,1 1 0,0 1-1,0 1 1,2 1 0,0 0 0,1 2 0,-24 29-1,38-40-6,1 1 0,1-1 0,-1 1 0,1 0 1,1 0-1,0 0 0,0 0 0,1 1 0,0-1 0,0 1 0,1 0 0,1-1 0,-1 1 0,2 13 0,-1-18 7,1 0 0,-1 0 0,1 0 0,0 0 0,0 0 0,0 1 0,1-2 0,-1 1 0,1 0 0,1 0 0,-1 0 0,1-1 1,-1 0-1,1 1 0,1-1 0,3 4 0,-1-2 5,1 0 0,0-1 0,1 1 0,-1-2 0,1 1 0,0-1 0,0 0 0,15 5 0,8-1 5,0-1 1,1-1-1,-1-2 1,41 1-1,270-5 73,-284-8-182,-49 4-44,-41 2-65,-16 4 184,-1 2 0,1 2 0,-80 21-1,62-9 49,0 4-1,-69 33 0,105-41-20,1 2 0,1 0 0,0 2 0,1 1 0,1 1-1,-41 41 1,56-49-7,1 1 0,0 0-1,1 0 1,1 1 0,0 0-1,-11 25 1,15-28-7,1 0 0,0 0-1,1 1 1,0-1 0,0 0 0,1 1 0,1 0 0,0-1-1,0 1 1,3 14 0,-1-21 17,-1 0 0,1 0 0,0 0 0,1 0 0,-1 0 0,1 0 0,0 0 0,0-1 0,0 1 0,1-1 0,0 0 0,-1 0 0,1 0 0,1-1 0,-1 1-1,0-1 1,1 0 0,0 0 0,0-1 0,0 0 0,10 4 0,4 1 6,1-1-1,0-1 0,0-1 0,33 3 1,45-1-97,125-9 0,-120-8-1354,-15-9-2316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4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15567,'0'0'8829,"29"6"-8455,12 2-136,42 15-1,-77-21-196,0 1-1,-1-1 0,1 1 1,-1 1-1,1-1 1,-1 1-1,0 0 0,0 0 1,-1 0-1,1 1 1,-1 0-1,0 0 0,0 0 1,-1 0-1,1 0 1,-1 1-1,3 8 0,2 0 13,0 5 19,0 0 1,-1 0-1,-1 1 1,-1 0-1,-1 1 1,0-1-1,-2 1 1,0-1-1,-1 1 1,-2 0-1,-2 23 1,2-38-56,0-1 0,0 0 1,-1 1-1,1-1 0,-1 0 1,0 0-1,-1 0 0,-4 7 0,6-10 23,0 0 0,0 0 0,-1 0 0,0 0 0,1 0 0,-1 0 0,0-1-1,0 1 1,0 0 0,0-1 0,0 1 0,0-1 0,0 0 0,0 0 0,-1 0-1,1 0 1,0 0 0,-1 0 0,1-1 0,-5 1 0,6-1-8,0-1 0,1 1 0,-1-1 0,0 1 0,0-1 0,0 0 0,0 0 0,1 1 0,-1-1 0,0 0 0,1 0 0,-1 0 0,0 0 0,1 0 0,-1 0 0,1 1 0,0-1 0,-1 0 1,1-1-1,0 1 0,-1 0 0,1 0 0,0 0 0,0 0 0,0-1 0,-4-35 22,4 33-18,-2-26 6,1 0-1,4-36 0,-1 54-31,0 0-1,0 0 0,1 0 1,1 0-1,0 0 0,1 1 1,0-1-1,8-12 0,3 0-178,1 0-1,36-39 0,-43 53-156,1 0 0,0 0 0,0 1 0,1 0 0,0 1 0,1 0 0,20-9 0,-15 14-5813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26041,'0'0'1281,"26"22"-1228,85 78-15,-105-93-26,-1 0 1,1 0 0,-1 0 0,-1 1 0,1 0 0,-1 0-1,-1 0 1,1 0 0,-1 1 0,-1-1 0,0 1 0,0 0-1,1 10 1,1 4 16,22 131 216,-24-140-151,-3-28 213,-1-75-199,0 28-26,8-85 0,-6 143-87,1-1-1,0 0 1,0 0 0,0 1-1,0-1 1,1 0-1,0 1 1,-1-1 0,1 1-1,0 0 1,1 0 0,-1-1-1,0 1 1,1 1 0,4-5-1,-1 2-31,0 1-1,0 1 0,0-1 0,0 1 1,0 0-1,1 1 0,-1-1 1,8-1-1,11 0-912,0 0-1,0 1 1,43 2 0,-62 1 580,49 0-4317,-4 0-3070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5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1153,'0'0'23078,"0"9"-22715,3 8-327,0 0 0,1-1-1,1 1 1,0-1 0,1 0 0,14 26 0,-12-27-18,0-1 0,0 0 1,18 20-1,-23-30-11,1 0 0,0-1 0,0 1 0,0-1 0,0 0 1,1 0-1,-1 0 0,1 0 0,0-1 0,0 0 0,0 0 0,0 0 0,0-1 0,0 0 1,6 1-1,8 1 124,-1-2 0,1 0 1,0-2-1,33-3 0,-45 2-55,1 1 0,-1-1 0,0 0 0,0-1-1,-1 0 1,1 0 0,0 0 0,-1-1 0,0 0-1,0 0 1,0 0 0,0-1 0,-1 0 0,10-11-1,-13 13 0,1-1-1,-1 0 0,0 0 0,-1 0 0,1 0 1,-1-1-1,1 1 0,-1 0 0,-1-1 1,1 1-1,-1 0 0,1-1 0,-1 1 0,0-1 1,-1 1-1,1-1 0,-1 1 0,0 0 1,0-1-1,0 1 0,-1 0 0,0 0 0,1 0 1,-1 0-1,-1 0 0,1 0 0,-1 0 1,1 1-1,-1-1 0,-5-4 0,-1 0-72,1 0 0,-1 1 0,-1 1 0,1-1 0,-1 1 0,0 1 0,0 0 0,-1 0 0,0 1 0,0 0 0,0 1 0,0 1 0,0-1 0,0 2 0,-20-1 0,9 1-132,11 1-105,0 0 1,1 0-1,-1 1 1,0 0-1,-10 3 1,13-1-377,1 0 0,-1 1 1,1 0-1,-10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5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26009,'0'0'1719,"21"25"-1581,65 86 7,-76-97-128,-1 1 0,0 0 0,-1 0 0,0 1 0,-1-1 0,-1 2 0,7 31 0,-8-17 49,-2 0 0,-1 55 1,-2-76-39,0-8 94,-39-106 380,34 74-446,2 0 0,1 0 0,3-53 0,-1 82-56,1-10 10,0 0-1,1 0 1,1 0-1,0 0 1,0 0-1,1 0 1,0 1-1,1 0 1,0 0-1,1 0 1,0 0-1,1 1 1,0 0-1,0 0 1,13-11-1,0 2-40,1 0-1,0 2 1,1 1-1,0 0 1,38-17-1,13 3-742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6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40 11115,'0'0'17018,"-3"-11"-16804,-8-17-187,11 28-28,0 0 1,0 0-1,0 0 1,0 1-1,0-1 1,0 0-1,0 0 1,0 0 0,0 0-1,0 0 1,0 0-1,0 0 1,0 1-1,0-1 1,0 0-1,0 0 1,0 0-1,-1 0 1,1 0 0,0 0-1,0 0 1,0 0-1,0 0 1,0 0-1,0 1 1,0-1-1,0 0 1,-1 0-1,1 0 1,0 0 0,0 0-1,0 0 1,0 0-1,0 0 1,0 0-1,0 0 1,-1 0-1,1 0 1,0 0 0,0 0-1,0 0 1,0 0-1,0 0 1,0 0-1,-1 0 1,1 0-1,0 0 1,0 0-1,0 0 1,0 0 0,0-1-1,0 1 1,0 0-1,0 0 1,-1 0-1,1 0 1,0 0-1,0 0 1,0 0-1,0 0 1,-1 62-114,1-16 79,-2 155 16,9 300 182,-5-471-146,1-1-1,2 1 1,1-1-1,2 0 1,0 0-1,2-1 1,1 0-1,2-1 1,0 0-1,2-1 1,21 29-1,-5-12-843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6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16720,'0'0'9032,"85"0"-8583,-39 0-321,6 0-32,4 0 64,-1-3-64,4 3-96,0 0-32,7 0-1345,2 0-17521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7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18706,'0'0'8872,"4"9"-8520,35-9-223,10 0-129,10 0 32,-7 0-32,1 0-32,-14 0 0,-6 0-193,-10 9-1152,-10 11-7175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6:26:47.15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3382 8761 429 0,'0'0'97'16,"0"0"-76"-16,0 0 10 15,0 0-28-15,0 0 4 16,0 0 92-16,0 0-57 16,0 0-21-16,0 0-11 0,0 0-2 15,0 0-2-15,0 0 1 16,0 0-1-16,0 0-1 15,0 0-2-15,0 0-1 16,0 0 0-16,0 0-1 16,0 0 3-16,0 0-1 15,0 0 0-15,0 0-1 16,0 0-1-16,0 0-1 16,0 0 1-16,0 0-1 15,0 0 0-15,9 6 0 16,-3 9 2-16,6 6 0 15,-1 5 5-15,-1 0-3 16,2 0 0-16,-1 0-1 0,0-2 0 16,0-2-3-16,0-1 1 15,-1-6 1-15,-2-3-2 16,-1 3 2-16,2-6-1 16,-2 4-1-16,-3-4 1 15,3 0-1-15,-1 1 1 16,-1-5-1-16,1 2 0 15,2-3 0-15,4 0 0 16,13-4 3-16,13 0 6 16,22-11 1-16,16-21-1 15,18-10-2-15,12-8-4 16,10-4 0-16,5-2-3 16,-3 0 0-16,-16 6 0 15,-19 8 1-15,-23 9-1 0,-20 11 3 16,-11 8-1-16,-10 4 0 15,-2 2-1-15,-5 6 1 16,0-2-1-16,1 3 0 16,1-4 0-16,-1 4-1 15,-2-1 1-15,-2-1-1 16,-6 3 0-16,1 0 1 16,-4 0-1-16,0 0 1 15,0 0 0-15,0 0-1 16,0 0 1-16,0 0 0 15,0 0-1-15,0 0 0 16,0 0 0-16,0 0 0 16,0 0 0-16,0-1 0 15,0-2 0-15,0 1-1 0,0 2-12 16,0 0-45-16</inkml:trace>
  <inkml:trace contextRef="#ctx0" brushRef="#br0" timeOffset="42740.25">3453 9588 476 0,'0'0'238'0,"0"0"-186"16,0 0-32-16,0 0-10 15,0 0 3-15,0 0 3 16,0 0-6-16,0 0-1 15,0 0-2-15,0 0 0 0,0 0-5 16,0 0 0 0,0 0-1-16,0 0 0 15,0 0-1-15,0 0 1 0,0 0-1 16,4 0 0-16,3 5 0 16,7 13-3-16,8 10 3 15,0 12 0-15,2 2 2 16,-1 2-2-16,-3 1 0 15,0-4 0-15,-6-2 1 16,-1-7-1-16,-5-8 0 16,0-7 0-16,-6-6 0 15,0-5 1-15,0-2-1 16,-2-4 0-16,2 2 2 16,-2 0-2-16,3-2 0 15,-3 2 0-15,0-2 1 16,0 0-1-16,0 0 0 15,0 0 1-15,0 0-1 16,0 0 1-16,2 0 1 16,-2 0 1-16,0 0 2 0,4 0 1 15,8 0-2-15,14-12 1 16,17-16-1-16,17-9-2 16,11-4-1-16,4-6 1 15,4 1-1-15,-1-2-1 16,2 4 1-16,2 4-1 15,-13 6 0-15,-9 8 0 16,-18 8 0-16,-17 6 0 16,-7 4 0-16,-11 3 1 15,-5 4 1-15,2-1 0 0,-4-2 2 16,2-1-1-16,1 4-2 16,-3 1 0-16,4 0 0 15,-4 0-1-15,0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2-15,0 0-2 16,0 0 0-16,0 0 0 15,0 0 0-15,0 0 0 16,0 0 0-16,0 0-2 16,0 0 2-16,0 0 0 0,0 0 0 15,-2 0-22 1,-13 4-85-16</inkml:trace>
  <inkml:trace contextRef="#ctx0" brushRef="#br0" timeOffset="56987.66">3596 11436 551 0,'0'0'33'0,"0"0"-19"16,0 0 5-16,0 0 53 0,0 0-23 15,0 0-24-15,0 0-1 16,0 0-7-16,0-10-3 16,0 10-6-16,0 0-2 15,0 0-2-15,0 0-2 16,0 0-1-16,0 0 0 16,0 0-1-16,0 0 2 15,0 0-2-15,0 0 0 16,0 0 1-16,0 0 0 15,0 0 1-15,2 0-2 16,2 0 0-16,3 0 0 16,5 8 0-16,-2 5 0 15,5 6 0-15,2 1 1 16,-2 2-1-16,1-2 0 0,-3 2 0 16,1 0 0-16,-2-1 0 15,0-2 1-15,1 0-1 16,-2-4 0-16,-4-1 0 15,-2-6 0-15,-1-2 0 16,-4-6 0-16,0 4 1 16,2-4-1-16,3 0 0 15,11 0 2-15,15-11 5 16,15-23 9-16,19-15-8 16,15-15-3-16,12-12-1 15,10-3-2-15,0-3 1 16,-3 11-1-16,-13 10-1 0,-14 11-1 15,-14 13 1-15,-10 7 0 16,-9 7-1-16,-6 6 1 16,-7 4 0-16,-5 3-1 15,-5 1 0-15,-3 1 1 16,-5 4-1-16,0 0 0 16,-6 1 1-16,-2 0-1 15,0 3 0-15,0 0 0 16,0 0 0-16,0 0 1 15,0 0-1-15,0 0 0 16,0 0 0-16,0 0 0 16,0 0-1-16,0 0 1 0,0 0-2 15,0 0-30-15,0 0-152 16</inkml:trace>
  <inkml:trace contextRef="#ctx0" brushRef="#br0" timeOffset="61470.4">3459 12894 508 0,'0'0'35'16,"0"0"-12"-16,0 0-15 15,0 0-4-15,0 0 79 16,0 0-23-16,0 0-33 15,0-3-11-15,0 3-7 16,0 0-1-16,0 0-1 16,0 0-1-16,0 0-1 0,0 0 4 15,0 0-4-15,0 0 0 16,0 0 0-16,0 0-2 16,0 0 3-16,0 0-2 15,0 0 2-15,0 0-1 16,0 0-2-16,0 0-2 15,0 0 0-15,0 0 0 16,0 0-1-16,5 0 0 16,0 0 0-16,1 0 0 15,-1 5 1-15,1 1 0 16,1 0-1-16,-2-2 0 16,1 2 3-16,-1-2-3 0,1 4 1 15,1-1-1 1,0 2 1-16,4 1-1 0,-2 2 1 15,2 2 1-15,0 0-1 16,-2 0 0-16,3 0 0 16,-4-2 1-16,3-1-2 15,-5 4 1-15,2-3-1 16,-2 3 1-16,-1 0 0 16,1 1 0-16,2-2 0 15,-4-2 0-15,2 0 0 16,-1-4-1-16,-1-2 1 15,0-1-1-15,1-4 2 16,2 1-2-16,0 7 0 16,-3-4 0-16,2 1 1 15,-1 2 0-15,0-2-1 0,-1-2 0 16,1 0 0 0,-3-4 1-16,0 0-1 0,-2 0 0 15,2 0 1-15,-2 0-1 16,0 0 0-16,0 0 1 15,0 0 0-15,0 0 0 16,0 0 0-16,2 0 0 16,5 0 0-16,13 0 0 15,16-18 2-15,17-14 4 16,12-12-4-16,10-8-1 0,8-10-1 16,4-2-1-1,0 5 1-15,-7 11-1 0,-14 8 0 16,-12 10 1-16,-9 2-1 15,-9 4 0-15,-1 2 0 16,-2-2 0-16,-1 2 0 16,-3 6 0-16,-7 1 1 15,-9 8-1-15,-4 3 0 16,-4 2 0-16,-3 2 0 16,-2 0 0-16,0 0 0 15,0 0 0-15,0 0 0 16,0 0 0-16,0 0 0 15,0 0 0-15,0 0 0 16,0 0 0-16,0 0-1 16,5-4-47-16,-5 0-782 0</inkml:trace>
  <inkml:trace contextRef="#ctx0" brushRef="#br0" timeOffset="75200.75">3600 13636 372 0,'0'0'167'0,"0"0"-155"15,0 0-5-15,0 0 108 16,0 0-52-16,0 0-39 16,0 0-12-16,0 0-1 15,0 0-4-15,0 0-1 16,0 0 2-16,0 0-2 16,0 0 5-16,0 0-3 0,0 0-3 15,0 0-2-15,0 0 0 16,0 0-1-16,0 0 1 15,0 0-2-15,0 0 0 16,0 0 0-16,0 0 0 16,0 0 1-16,0 0-2 15,0 0 1-15,0 0-1 16,0 0 1-16,0 0-1 16,0 0 1-16,0 0 0 15,0 0-1-15,0 0 1 16,0 0 1-16,0 1-2 15,0 8 0-15,4-2 1 0,5 8 0 16,1-7 0 0,-4 3 0-16,5 1 1 0,-5-2-1 15,2 7-1-15,1-7 1 16,-3 1 0-16,0 2 0 16,2-1-1-16,-2 0 1 15,-1 0 0-15,1 2 0 16,-2 0 0-16,4-2 0 15,-4-2-1-15,-2-2 1 16,1-2 0-16,-1 0-1 16,0-2 1-16,0 0-1 15,0 0 1-15,2 4 0 16,1 0-1-16,-3 4 1 0,1-2 0 16,-1-4 0-16,0 0-1 15,3 0 0-15,-1-1 1 16,-2-4-1-16,0 0 0 15,-2-1 0-15,0 0 0 16,0 0 1-16,0 0-1 16,0 0 1-16,0 0 0 15,0 0 0-15,0 0 0 16,0 0 3-16,3 0-4 16,-3 0 1-16,0 0 1 15,2 0-1-15,0 0 0 16,10 0 0-16,5-8-1 15,10-15 1-15,10-4 1 16,13-12-2-16,10-8 1 0,11-9 1 16,16-9 0-16,11-3-1 15,2 3 0-15,-9 7-1 16,-14 14 1-16,-24 8 1 16,-15 9-1-16,-11 8 1 15,-6 1-2-15,-5 4 2 16,-3 3-2-16,-5 6 1 15,-6 1 0-15,-2 2 1 16,2 0-1-16,-2 0 0 16,0 2 0-16,0-3-1 15,0 3 0-15,2 0 0 16,-2 0 2-16,0 0-2 16,0 0 0-16,0 0 0 0,0 0 0 15,0 0 0-15,0-1 0 16,0-2 0-16,0 2 0 15,0-1 0-15,0-2 0 16,3-5-23-16,-1 0-144 16</inkml:trace>
  <inkml:trace contextRef="#ctx0" brushRef="#br0" timeOffset="117425.93">7118 15387 660 0,'0'0'11'0,"0"0"15"15,0 0 8-15,0 0-6 16,0 0-11-16,0 0 0 15,0 0-6-15,0-4-5 16,0 4 0-16,0 0-2 16,-2 0 1-16,2 0-2 15,0 0 2-15,0 0 1 16,0 0-2-16,0 0 0 16,0 0 0-16,0 0-2 0,0 0-1 15,0 0 0-15,0 0 0 16,0 0 1-16,0 0-2 15,0 0 0-15,0 0 0 16,0 0 0-16,0 0 0 16,0 0 0-16,0 0 0 15,0 0 0-15,11 0 1 16,25 0 1-16,19 0 1 16,15 0-1-16,3 0-1 15,0 0 0-15,-1 0 0 16,-1 1-1-16,-2 2 0 15,1 1 0-15,-1 1 0 16,2-5 0-16,7 0 0 0,2 0 1 16,2 0-1-1,3-12 0-15,-5 2 0 0,3 0 0 16,-6 6 1 0,-3-4-1-16,-11 4 0 0,-12 2 0 15,-13 2 0-15,-11 0 0 16,-8 0 0-16,-7 0 0 15,-8 0 0-15,-2 0 0 16,-2 0 0-16,0 0 1 16,0 0-1-16,0 0 2 15,0 0 2-15,0 0 0 16,0 0 1-16,0 0-3 16,0 0 0-16,0 0-2 15,0 0 1-15,0 0-1 0,0 0 0 16,0 0 0-1,0 0 1-15,0 0-1 0,0 0 0 16,0 0 0-16,0 0 1 16,0 0-1-16,0 0 0 15,0 0 0-15,0 0 0 16,0 0 0-16,0 0 0 16,0 0 1-16,0 0-1 15,0 0 0-15,0 0 0 16,-18 0-1-16,-11 14-18 15</inkml:trace>
  <inkml:trace contextRef="#ctx0" brushRef="#br0" timeOffset="123008.6">3571 15909 418 0,'0'0'193'16,"0"0"-68"-16,0 0-119 16,0 0-1-16,0 0 15 15,0 0 10-15,0 0-12 16,-11-17-5-16,9 17-3 0,2 0-3 16,-3 0-3-1,1 0-1-15,2 0 1 0,0 0 1 16,0 0-1-16,0 0 1 15,0 0-2-15,0 0 2 16,0 0-1-16,0 0-1 16,0 0 0-16,0 0 0 15,0 0-3-15,0 0 1 16,0 0-1-16,0 0 0 16,0 0-1-16,5 7 1 15,12 12 0-15,4 5 0 16,-2 2 0-16,2-1 0 15,-3-2 0-15,-1 1 0 16,1-2 0-16,-5-4 0 0,3-2 0 16,-5-2 0-16,0 0 0 15,-4-7 0-15,-2 4 0 16,-3-7 0-16,0-4 0 16,-2 0 0-16,0 4 0 15,0-4 0-15,0 0 0 16,0 0 0-16,2 0 0 15,3 0 1-15,6 0 0 16,13-8 1-16,15-14 0 16,11-14 1-16,8 0-3 15,2-8 0-15,1-1 0 16,1-1 0-16,3-2 1 16,-3 2-1-16,-4 6 1 15,-9 10-1-15,-11 12 0 0,-13 3 0 16,-12 11 0-16,-7 1 0 15,-6 3 0-15,0 0 0 16,0 0 0-16,0 0-1 16,0 0 1-16,0 0-1 15,0 0 1-15,2 0-1 16,-2 0-7-16,2 18-50 16</inkml:trace>
  <inkml:trace contextRef="#ctx0" brushRef="#br0" timeOffset="126241.56">6372 16230 598 0,'0'0'13'0,"0"0"-7"15,0 0 4-15,0 0-2 16,0 0 69-16,0 0-42 16,-4 0-20-16,4 0-6 15,0 0 1-15,0 0-1 16,0 0-3-16,0 0-2 15,0 0 0-15,0 0-4 16,15 0 1-16,34 0 1 16,22 0 0-16,23 0-2 15,13-4 0-15,0 4-26 16,-10-3-149-16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7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18610,'0'0'6875,"-3"6"-5759,-8 19-214,8-18 161,-23-2-898,26-5-164,-1 0-1,1 1 1,-1-1-1,1 0 0,-1 0 1,1 0-1,0 0 1,-1 1-1,1-1 1,-1 0-1,1 0 1,0 1-1,-1-1 0,1 0 1,-1 1-1,1-1 1,0 0-1,0 1 1,-1-1-1,1 1 1,0-1-1,0 0 0,-1 1 1,1-1-1,0 1 1,0-1-1,0 1 1,0-1-1,0 1 1,0-1-1,0 1 0,0-1 1,0 1-1,0-1 1,0 0-1,0 1 1,0-1-1,0 1 1,0-1-1,0 1 0,0-1 1,1 1-1,-1-1 1,0 1-1,0-1 1,1 0-1,-1 1 1,0-1-1,0 0 0,1 1 1,-1-1-1,0 0 1,1 1-1,-1-1 1,1 0-1,-1 1 1,0-1-1,1 0 0,0 0 1,20 5 28,1-2-1,0 0 1,-1-2 0,1 0-1,27-3 1,3 0 18,-2 3-64,-25 1-62,0-2 0,0-1 0,0-1 1,32-7-1,-49 6-1517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2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20243,'0'0'7463,"26"0"-7271,33 0-31,16 0-97,1 0 0,2 0-32,-6 0 32,-3 0-64,-10 0 0,-13 0-577,-10 0-3298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2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16271,'0'0'11099,"2"9"-11003,19 63 56,15 94 1,0 88 108,-17-111-208,-9-69-1302,-7-46-2974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3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22742,'0'0'3875,"-1"24"-3800,-2 344 533,13-112-309,0-5-186,-11-207-75,0-20 7,4 37 0,-3-61-49,0 0 0,0 0 1,0 0-1,0-1 0,0 1 1,0 0-1,0 0 1,1 0-1,-1 0 0,0 0 1,0 0-1,0 0 0,0 0 1,0 0-1,0 0 0,1 0 1,-1 0-1,0 0 1,0 0-1,0 0 0,0 0 1,0 0-1,0 0 0,0 0 1,1 0-1,-1 0 0,0 0 1,0 0-1,0 1 1,0-1-1,0 0 0,0 0 1,0 0-1,0 0 0,1 0 1,-1 0-1,0 0 0,0 0 1,0 0-1,0 0 1,0 1-1,0-1 0,0 0 1,0 0-1,0 0 0,0 0 1,0 0-1,0 0 0,0 0 1,0 1-1,0-1 1,0 0-1,0 0 0,0 0 1,0 0-1,0 0 0,0 0 1,0 1-1,0-1 0,0 0 1,0 0-1,0 0 1,0 0-1,0 0 0,0 0 1,0 0-1,0 1 0,-1-1 1,7-13-1257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4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16271,'0'0'11563,"229"-50"-11467,-140 33-32,-1 2-64,-3 0-32,-9 0 0,-14 4-288,-13 2-2563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4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18514,'0'0'8071,"213"62"-7686,-138-62-225,10 0-32,10-9-128,4-3-64,-8-2-993,-12 14-11339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4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 23030,'0'0'4900,"-6"0"-4611,6 3-289,32 0 64,17-3 32,23 0-64,23 0-32,7 0 0,-1 0-288,-12 0-2211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5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92 23927,'0'0'4420,"29"-16"-4249,91-47-97,-116 61-73,0 0 0,1 1 1,-1-1-1,0 1 0,1-1 0,-1 1 0,1 1 0,-1-1 0,9 0 0,-11 2-1,0-1 0,-1 0 0,1 0 0,0 1 0,-1-1 0,1 1 0,-1 0 0,1-1 0,-1 1 0,1 0 0,-1 0 0,1 0 0,-1 0 0,0 0 0,1 0 0,-1 0 0,2 3 0,0 1-5,-1 0 0,0 0 0,0 0 0,0 0 1,0 1-1,-1-1 0,0 0 0,0 1 0,-1-1 0,1 7 0,-1-4-10,2 5 6,-1-1 1,0 1 0,-1 0-1,-1-1 1,0 1-1,-1-1 1,0 1 0,-1-1-1,0 1 1,-1-1-1,0 0 1,-1-1 0,-11 21-1,-12 9 41,-2-2 0,-2 0 0,-2-2 0,-54 47 0,87-83 59,5-1-21,143 1 146,378-14-1863,-458 7-3270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5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23959,'0'0'3555,"43"24"-3235,3-24-31,10 0-161,9 0-64,7 0 32,13 0-96,0-6-32,-6-12-1089,-14 6-4645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6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15407,'0'0'11274,"0"100"-11018,0-53-31,0 6 127,0 0-192,0 0 0,0 0-64,0 3-96,4 0 0,-4 6 32,0-3 65,0-12-97,6-12-1922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17:43.57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3698 9760 74 0,'0'0'117'0,"0"0"-32"15,0 0 46-15,0 0-21 16,0 0-39-16,0 0-8 16,0 0-36-16,0 0 3 15,0 0-19-15,-2-7-3 16,2 5-2-16,0 2 2 15,0-2-1-15,0 0-4 16,13-2 3-16,21-4-6 16,12-3 6-16,17-6-6 15,6-1 0-15,5 3 5 16,3-2-4-16,-1 5-1 0,-2 6 0 16,-14-1 2-16,-16 7-2 15,-10 0-2-15,-25 0-13 16,-9-8-477-16</inkml:trace>
  <inkml:trace contextRef="#ctx0" brushRef="#br0" timeOffset="1050.47">3685 11044 620 0,'0'0'0'16,"0"0"0"-16,0 0-6 0,0 0 3 15,0 0-14-15,0 0 7 16,55 17 10-16,-30-17 36 16,2 0-13-16,6-6 0 15,5-8-4-15,4-3-5 16,9-4 1-16,11-1-12 15,10-1 1-15,8 4-4 16,1 2 0-16,-13 9 0 16,-20 6-208-16</inkml:trace>
  <inkml:trace contextRef="#ctx0" brushRef="#br1" timeOffset="18932.18">17240 6472 671 0,'0'0'67'16,"0"0"-54"-16,0 0-11 15,0 0 1-15,0 0 0 0,0 0 2 16,0 0 10 0,0 0-1-16,0 0-6 0,0 0-3 15,0 0-2 1,16 0 0-16,13-1 0 0,11-7 0 16,9-2 4-16,9 1-3 15,6-3 0-15,5 5-1 16,3-4 0-16,4 6-3 15,0-1 3-15,1 0 0 16,2 3-2-16,0 1 1 16,6 2 2-16,0-1-3 15,0 1 1-15,1-2 1 16,10-1-3-16,9 2 0 16,16-2 2-16,3 3-1 15,1 0 0-15,4 0 1 16,-2 0-2-16,2 0 1 15,-1 0 0-15,-9 0-1 0,2 0 0 16,-5 4 1-16,0-1 1 16,-2-1 0-16,-1-1 1 15,3-1-1-15,2 5 0 16,5-5-1-16,-5 0 0 16,-1 0 0-16,-3 0 0 15,0 0 0-15,2 0 0 16,7 0 0-16,4 0-1 15,-1 0 4-15,3 0-2 16,-6 0-2-16,-9 3 0 16,-8 6 0-16,-2-1 1 15,-2 0 1-15,12-2-2 0,3-5 1 16,8-1 0-16,-1 0 0 16,-3 0 0-16,-3 0 0 15,-6 0 0-15,-10 0 1 16,-8 0-1-16,-16 0 1 15,-9 0-1-15,-11 0 0 16,-8 0 1-16,-2 0-2 16,-13 0 2-16,-6 0-1 15,-6 7 0-15,-6-4-1 16,-1 2 1-16,-5-2 0 16,-5 0-1-16,-2-2 0 15,-4-1 0-15,0 0 0 16,0 0 1-16,0 3-1 0,0-3 2 15,0 2-2-15,0-2 1 16,0 0-1-16,0 0 0 16,0 0 0-16,0 0 0 15,0 0 0-15,0 0 0 16,0 0 0-16,0 0 1 16,0 0-1-16,0 0 0 15,0 0 0-15,0 0 1 16,0 0-1-16,0 0 0 15,0 0 1-15,0 0-1 16,0 0 0-16,0 0 0 16,0 0 0-16,0 0 0 0,0 0 2 15,0 0-2 1,0 0 0-16,0 0 0 0,0 0 0 16,0 0 1-16,0 0 0 15,0 0-1-15,0 0 0 16,0 0 0-16,0 0 0 15,0 0 0-15,0 0 1 16,0 2-2-16,0-2 2 16,0 0-1-16,0 0 0 15,0 0 0-15,0 0 1 16,0 0-2-16,0 0 2 16,0 0-1-16,0 0 0 15,0 0 0-15,0 0-1 0,0 0 1 16,0 0 0-1,0 0 1-15,0 0-1 0,0 0 0 16,0 0 0-16,0 0 0 16,0 0 0-16,0 0 0 15,0 0 0-15,0 0 0 16,0 0 0-16,0 0 0 16,0 0 0-16,0 0 0 15,0 0 0-15,0 0 0 16,0 0 0-16,0 0 0 15,0 0 0-15,0 0 1 16,0 0-1-16,0 0 0 0,0 0 0 16,0 0 0-1,0 0 0-15,0 0 0 0,0 0 0 16,0 0-1-16,0 0 1 16,0 0 1-16,0 0-1 15,0 0 0-15,0 0 0 16,0 0 0-16,0 0 0 15,0 0 1-15,0 0-1 16,-4 0 0-16,4 0 0 16,0 0 0-16,0 0 0 15,0 0 0-15,0 0 0 16,0 0 1-16,0 0-1 16,0 0-1-16,0 0 1 15,0 0 2-15,0 0-2 16,0 0 0-16,0 0 0 0,0 0 0 15,0 0 0-15,0 0 0 16,0 0 0-16,0 0 0 16,0 0 0-16,0 0 0 15,0 0 0-15,0 0 0 16,0 0 0-16,0 0 0 16,0 0 0-16,0 0 0 15,0 0 0-15,-2 0-1 16,2 0 1-16,0 0 0 15,0 0 0-15,0 0 0 16,0 0 0-16,0 0 0 16,0 0 0-16,0 0 1 0,0 0-1 15,0 0 0 1,0 0 0-16,0 0 0 16,0 0 0-16,0 0 0 0,0 0 0 15,0 0 0-15,0 0 0 16,0 0 0-16,0 0 0 15,0 0 0-15,0 0 0 16,0 0 0-16,0 0 0 16,0 0 0-16,0 0 1 15,0 0-1-15,0 0 0 16,0 0 0-16,0 0-1 16,0 0 1-16,0 0 1 15,0 0-1-15,-2 0 0 0,2 0 0 16,0 0 0-1,0 0 0-15,0 0 0 0,0 0 0 16,0 0 0-16,0 0 0 16,0 0-1-16,0 0 1 15,0 0 1-15,0 0 0 16,0 0-1-16,0 0 0 16,0 0-1-16,0 0 2 15,0 0-2-15,0 0 2 16,0 0-1-16,0 0 0 15,0 0 0-15,0 0-1 16,0 0 0-16,0 0 2 16,0 0-1-16,-2 0 0 15,2 0 0-15,0 0 0 0,0 0 0 16,0 0 0-16,0 0 0 16,0 0 0-16,0 0 1 15,0 0-1-15,0 0 0 16,0 0 0-16,0 0 0 15,0 0 0-15,0 0 0 16,0 0 0-16,0 0 0 16,0 0 0-16,0 0 0 15,0 0 0-15,-2 0 0 16,2 0 0-16,0 0 0 16,0 0 0-16,0 0 0 15,0 0 0-15,0 0 0 16,0 0 0-16,0 0 0 0,0 0 0 15,0 0 0-15,0 0 0 16,0 0 0-16,0 0 0 16,0 0 0-16,0 0 0 15,0 0 0-15,0 0 0 16,0 0 0-16,0 0 0 16,0 0 0-16,0 0 0 15,0 0 0-15,-2 0 0 16,2 0 0-16,0 0 0 15,0 0 0-15,0 0 1 16,0 0-2-16,0 0 2 16,0 0-1-16,0 0 0 0,0 0 0 15,0 0 0 1,0 0 0-16,0 0 0 0,0 0 0 16,0 0 0-16,0 0 0 15,0 0 0-15,0 0-1 16,0 0 1-16,0 0 0 15,0 0 1-15,0 0-1 16,0 0 0-16,0 0 0 16,0 0 0-16,0 0 0 15,0 0 0-15,0 0 0 16,0 0-1-16,0 0 1 16,0 0 1-16,0 0-1 15,0 0 0-15,0 0 0 16,0 0 0-16,0 0 0 15,0 0 0-15,0 0-1 0,0 0 1 16,0 0 0-16,0 0 1 16,0 0-1-16,0 0 0 15,0 0 0-15,0 0 0 16,0 0 0-16,0 0-1 16,0 0 1-16,0 0 0 15,0 0 0-15,0 0 1 16,0 0-1-16,0 0-1 15,0 0 1-15,0 0 0 16,0 0 1-16,0 0-1 16,0 0 0-16,0 0 0 15,0 0 0-15,0 0 0 0,0 0 0 16,0 0 0-16,0 0 0 16,0 0 0-16,0 0 0 15,0 0 0-15,0 0 0 16,0 0 0-16,0 0 0 15,0 0 0-15,0 0 0 16,0 0 0-16,0 0 0 16,0 0 0-16,0 0 0 15,0 0 0-15,0 0 0 16,0 0 0-16,0 0 0 16,0 0 0-16,0 0 0 15,0 0 0-15,0 0 0 16,0 0 0-16,-3 0 0 0,3 0 0 15,0 0 0-15,0 0 0 16,0 0 0 0,0 0 0-16,0 0 0 0,0 0 0 15,0 0 0-15,0 0 0 16,0 0 0-16,0 0 0 16,0 0 0-16,0 0 0 15,0 0 0-15,0 0 0 16,0 0 0-16,0 0 0 15,0 0 0-15,0 0 0 16,0 0 0-16,0 0 1 16,0 0-2-16,0 0 1 0,0 0 0 15,-2 0 0 1,2 0 0-16,0 0 0 0,0 0 0 16,0 0 1-1,0 0-1-15,0 0 0 0,0 0-1 16,0 0 1-16,0 0 0 15,0 0 0-15,0 0 0 16,0 0-1-16,-4 0-2 16,-12 0-28-16,-11 0-140 15</inkml:trace>
  <inkml:trace contextRef="#ctx0" brushRef="#br1" timeOffset="22584.12">3675 7528 629 0,'0'0'52'16,"0"0"-19"-16,0 0-6 16,0 0-5-16,0 0 1 15,0 0-10-15,0 0 0 16,0-4-4-16,0 4-2 15,0 0-5-15,0 0 3 16,0 0-4-16,0 0 0 16,0 0 1-16,0 0-2 15,0 0 0-15,0 0 1 16,0 0-1-16,0 0 0 0,0 0-1 16,8 0 1-16,1 0 0 15,6 0 1-15,7 0-1 16,3 0 1-16,6 0-1 15,7 0 0-15,2 0 1 16,7-2-1-16,2-3 0 16,6 1 0-16,5-2 0 15,5 2 0-15,5 3 0 16,1-2 0-16,0 3 2 16,-5 0-2-16,-5 0-1 15,-6 0 0-15,-1 0 1 16,0 4 1-16,4-1-1 0,4-2 0 15,5-1 0 1,4 0 0-16,5 0 0 0,2 0 1 16,-2 0-1-16,-1 0 0 15,-2 0 0-15,-3 0-2 16,-3 0 4-16,-5 6-2 16,-2 0 0-16,-1 0 0 15,-5 1 0-15,0-4 0 16,-2 1 0-16,1-1 0 15,2-3 0-15,8 0 0 16,9 0 0-16,1 0 1 16,7 0-1-16,0-7 0 15,-8 0-1-15,-7 3 1 16,-5-1 0-16,-7 2 0 16,2 0 0-16,3 0 0 0,5-4 0 15,1 1 0 1,3-2 1-16,1 2-1 0,-4 1 0 15,1 1-1-15,-1-1 2 16,-1 2-1-16,1-2 0 16,1 3 0-16,-1 0 1 15,5 2-1-15,-4 0 0 16,2-2 0-16,-5 2 0 16,-3-2 0-16,-1 1 0 15,-1-2 0-15,7 3 0 16,8-4 2-16,-1 2-1 15,2-2-1-15,-1-2 0 0,-3 2 0 16,10-3 1-16,2-2 0 16,9-1 1-16,1 2 1 15,0-1 0-15,-4 2-3 16,-4 3 2-16,-8-2-1 16,-4 0 1-16,-3 2-2 15,-3-2 1-15,-1 2-1 16,1 2 2-16,3 2-2 15,1-2 1-15,3 2 0 16,-3-3-1-16,-2 2 1 16,-3-2 0-16,1 1-1 15,-3-3 4-15,8 2-2 16,3-1 1-16,2-3-2 0,8 5 0 16,0 0 0-1,-3 0 0-15,0 2-1 0,-9 0 0 16,-6 0 0-16,-3 0 0 15,0 0 1-15,6 0-1 16,3 0 0-16,0 0 1 16,3 0 1-16,-3 0-2 15,-2 0 1-15,-2 2 1 16,-5 0-2-16,-6 2 0 16,2 2 0-16,4-2 2 15,5 2-1-15,11 1 0 16,0 2 0-16,-2-1-1 15,-9 0 0-15,-16-3 0 0,-13 1 0 16,-11-3 0 0,-6-2 0-16,2 3 0 0,-5-4 0 15,4 0 1-15,-2 0 1 16,-4 0-1-16,-1 0 3 16,-4 0-1-16,-3 0 0 15,-6 0-3-15,0 0 1 16,-2 0 0-16,0 0-1 15,0 0 1-15,0 0 0 16,0 0-1-16,0 0 1 16,0 0 0-16,0 0-1 15,0 0 0-15,0 0 0 16,0 0 0-16,0 0 0 16,0 0 0-16,0 0 0 0,0 0 0 15,0 0 0-15,0 0 0 16,0 0 0-16,0 0 1 15,0 0-1-15,0 0 0 16,0 0 1-16,0 0-1 16,0 0 0-16,0 0 0 15,0 0 1-15,0 0-1 16,0 0 0-16,0 0 0 16,0 0 0-16,0 0 1 15,0 0-1-15,0 0 0 0,0 0 1 16,0 0-1-16,0 0 0 15,0 0 0-15,0 0 0 16,0 0 0-16,0 0-1 16,0 0 1-16,0 0-1 15,0 0 1-15,-4 0-3 16,-10 3-15-16,-9 13-18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6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25752,'0'0'1730,"62"0"-3748</inkml:trace>
  <inkml:trace contextRef="#ctx0" brushRef="#br0" timeOffset="1">662 27 26649,'0'0'1890,"69"-15"-1986,-20 4-2947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6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16432,'0'0'12203,"26"0"-12683,-6 0-12589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7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17649,'0'0'10666,"-13"9"-10410,35-6-64,31-3-128,22 0 0,27 0-32,15 0-32,8 0 0,-4 0-64,-26 0-768,-20-3-1827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7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17392,'0'0'10859,"-7"95"-10923,7-31 96,13 10 128,4-3-64,2-3-32,-2-7-64,5-2 96,1-3-96,7 3 32,-1-6-32,-6-8-128,10-10-8744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7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26841,'0'0'951,"4"33"-663,28 206 155,-9-73-259,3 233 0,-26-298-333,0-99-913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8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25592,'0'0'2114,"177"-42"-1665,-141 34-65,3-1-224,7 3-128,0 0 0,6 0 0,4 3-32,-4-3 0,-3 3 0,-6-3 0,-10 3-224,-7-5-1666,-10 5-9064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8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15407,'0'0'11819,"196"80"-11339,-127-80-159,6 0-289,4 0 0,-10-6-32,-17-6-225,-16 6-2465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9257,'0'0'17713,"0"12"-17585,7-9-32,35 3 32,17-3 192,23 0-128,10-3-160,-1 3-32,-6 0-32,-13 3-224,-13 0-449,-13-4-1537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9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15855,'0'0'11675,"8"24"-11477,25 76-33,-30-87-121,0 0 1,-1 1-1,-1-1 0,1 1 0,-2-1 1,-2 23-1,1 1 68,1 114 342,1-152-438,0 1 1,0-1 0,1 1-1,-1-1 1,0 1 0,0-1-1,0 0 1,0 1 0,0-1-1,0 0 1,0 0 0,0 0-1,0 0 1,0 0 0,1-2-1,20-33 60,-2 0 0,23-58 0,-28 57-73,2 2 0,1-1 1,31-43-1,-44 73-5,6-10 8,1 1 0,16-15 0,-24 26-5,0 1 0,0 0 0,0-1 1,0 2-1,0-1 0,1 0 0,-1 1 0,1 0 0,-1 0 0,1 1 0,0-1 0,0 1 1,7-1-1,-10 2-4,0 0 1,0 0 0,0 0 0,0 0-1,0 0 1,-1 1 0,1-1-1,0 1 1,0 0 0,0-1 0,0 1-1,0 0 1,-1 0 0,1 0 0,0 0-1,-1 1 1,1-1 0,-1 0-1,1 1 1,1 2 0,21 36-17,-21-34 22,10 29-3,0 1 0,-3 0 0,0 1 0,-3 0 0,4 43 1,-7-48 3,-2-21-84,0 0 1,0 0-1,1 0 1,0 0-1,1 0 1,0-1-1,1 0 1,0 0-1,1 0 1,0-1-1,0 1 1,1-1-1,1-1 1,-1 1-1,1-1 1,0-1-1,1 0 1,16 11-1,-4-7-5589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53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433 72 16560,'0'0'10532,"0"-6"-10046,0 4-457,0 0-1,0 0 0,0 0 1,-1 0-1,1-1 1,0 1-1,-1 0 1,0 0-1,1 0 0,-1 1 1,0-1-1,0 0 1,0 0-1,0 0 0,-1 1 1,1-1-1,0 0 1,-3-1-1,1 1-6,-1-1 0,1 1-1,-1 0 1,0 0 0,1 0 0,-1 1-1,0-1 1,0 1 0,-1 0 0,-6-1-1,-38-3-4,1 3-1,-79 5 0,114-2-11,-22 4 32,35-5 49,0 1-54,-8 181-91,-32 186 0,17-191 182,-1 182 0,24-337-130,-1 9 26,2-1 0,6 40 0,-5-60-6,1 1 1,0-1-1,0 1 0,1-1 1,0 0-1,1-1 1,0 1-1,1-1 1,0 0-1,8 9 0,-10-12-7,0-1-1,0 1 0,0 0 1,-1 0-1,0 0 1,0 0-1,-1 1 0,1-1 1,-2 1-1,3 8 1,-2 6 2,0 1 1,-2 24 0,0-29 7,3-16-4,0-1 0,0 1 1,0-1-1,0 0 0,0 0 0,0 0 1,0-1-1,0 1 0,4-2 1,15-5-7,35-16 1,-3-1 6,198-65-835,-117 43-1393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9:45:59.15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2237 15298 486 0,'0'0'235'0,"0"0"-206"16,0 0-5-16,0 0 7 15,0 0-11-15,0 0-7 16,0 0-4-16,-40-80 2 16,40 51-5-16,23 3-5 15,-2-1 2-15,10 0-1 16,6 5-1-16,-2 1-1 15,0 9 2-15,7 6-2 0,-11 6-1 16,0 6-1-16,-5 27-3 16,-5 13 5-16,-21 15 2 15,0 7 0-15,-21 4-1 16,-10-10 0-16,-6-16-1 16,10-16 2-16,11-12-2 15,1-8 1-15,15-8-1 16,0-2 0-16,0 0 0 15,0 0-3-15,27 0 0 16,8 0 3-16,25 0 1 16,6 0 0-16,-3 0 0 15,-6 14-1-15,-3 8-1 16,-19 1 0-16,-8 9 0 16,-19-2 1-16,-8 6 1 15,-12 4-1-15,-33 0 3 16,-17 0-1-16,-9 0-1 15,-1-4 0-15,2-12 0 0,16-6 0 16,4-6 0-16,15-12-1 16,4 0 0-16,0 0-1 15,0-14-24-15,8-22-152 16</inkml:trace>
  <inkml:trace contextRef="#ctx0" brushRef="#br0" timeOffset="600.66">2954 15137 683 0,'0'0'127'0,"0"0"-107"16,0 0-13-16,0 0 7 15,0 0-1-15,0 0-7 16,-54-28-4-16,38 46-2 16,-3 5 0-16,7 3 0 15,7 2-1-15,5 2 0 16,5 2 0-16,21 4-2 16,6 4 3-16,11 0-1 0,2 6 1 15,9 2 2 1,-6-2-2-16,-3-3 0 0,-6-3 0 15,-12-8 0-15,-12-10-1 16,-7-8 1-16,-8-10 1 16,0-4 0-16,-4 2-1 15,-27 3 1-15,-10 2-1 16,-11 1 0-16,6-6 0 16,7-2 1-16,16 0-1 15,5 0 0-15,5-17 1 16,13-4-1-16,0-5-1 15,0-10-1-15,5-4 2 16,17-9 0-16,9-5-2 16,4 2 2-16,1-2 0 0,-5 4 0 15,-5 6 0-15,-15-1 0 16,-11 9 0-16,0 4 0 16,-11 2 2-16,-15 2 0 15,-5 2-2-15,0 8 2 16,0 2-1-16,0 10-1 15,8 6 0-15,-4 0-2 16,0 12 1-16,11 20-3 16,-7-2-29-16,14 7-136 15</inkml:trace>
  <inkml:trace contextRef="#ctx0" brushRef="#br0" timeOffset="1051.3">3347 15007 396 0,'0'0'414'16,"0"0"-406"-16,0 0 12 15,0 0-9-15,0 0-5 16,0 0-6-16,-9 0 1 15,36 36-1-15,4 14 2 16,4 11 0-16,-4 6 0 16,-4 0 0-16,-8 1-1 15,2-2 1-15,-3-7-1 16,1-6-1-16,-3-17 0 16,-5-9 1-16,-7-17-1 15,-4-6-1-15,0-4-3 0,0 0-6 16,-4-27-42-16</inkml:trace>
  <inkml:trace contextRef="#ctx0" brushRef="#br0" timeOffset="1400.89">3593 15097 504 0,'0'0'293'16,"0"0"-273"-16,0 0-15 15,0 0 12-15,0 0-3 16,0 0-8-16,8-36-4 16,-4 41-2-16,0 30 1 0,0 9-1 15,-4 11 2-15,0-1-1 16,0-2 0-16,-8-12 2 16,-4-12-3-16,5-16 1 15,3-6 0-15,4-6 0 16,0 0 0-16,0 0 1 15,0 0-2-15,0 0 0 16,0 0 0-16,11 0-2 16,9 4 2-16,11 6 1 15,11 2 0-15,-3-4-1 16,11 6 0-16,-7-8 0 0,-2 2-8 16,-10 0-55-1</inkml:trace>
  <inkml:trace contextRef="#ctx0" brushRef="#br0" timeOffset="12613.43">18761 8456 466 0,'0'0'29'0,"0"0"209"16,0 0-182-16,0 0-44 15,0 0-3-15,0 0-5 16,0 0-4-16,0 0 0 15,0 0-2-15,0 2 1 16,0 12 1-16,0 4-1 16,0 6 1-16,-6-1-24 15,2-2-106-15</inkml:trace>
  <inkml:trace contextRef="#ctx0" brushRef="#br0" timeOffset="12979.73">18738 8965 59 0,'0'0'392'0,"0"0"-343"0,0 0-32 16,0 0 9-16,0 0-14 16,0 0 14-16,0 50 57 15,0-40-58-15,0 3-12 16,0 6-9-16,0 7 0 15,0 5-2-15,5 6 1 16,-5 2 3-16,8-1-6 16,-8-6 0-16,4 2-151 15</inkml:trace>
  <inkml:trace contextRef="#ctx0" brushRef="#br0" timeOffset="14414.58">18871 11155 531 0,'0'0'20'0,"0"0"114"16,0 0-124-16,-13 116 3 16,13-84-9-16,0-4-4 15,4-8-21-15,5-2-208 16</inkml:trace>
  <inkml:trace contextRef="#ctx0" brushRef="#br0" timeOffset="18585.23">4273 7997 451 0,'0'0'71'16,"0"0"133"-16,0 0-151 0,0 0-25 16,0 0-9-1,0 0-1-15,-27-14-3 0,27 12-5 16,0 0-1 0,0 0-4-16,0 2-2 0,0-2 0 15,0-1-1-15,14 3-2 16,17-1 0-16,23 1 0 15,8 0 0-15,23 0-2 16,-15 10-15-16,-2 12-41 16</inkml:trace>
  <inkml:trace contextRef="#ctx0" brushRef="#br0" timeOffset="19569.8">5298 8033 495 0,'0'0'226'16,"0"0"-149"-16,0 0-57 15,0 0-15-15,0 0-3 16,0 0-2-16,89-18 1 16,-39 7-1-16,7 4 0 15,1 3 0-15,4 4-3 16,-4 0-73-16</inkml:trace>
  <inkml:trace contextRef="#ctx0" brushRef="#br0" timeOffset="20053.54">7018 8039 466 0,'0'0'128'0,"0"0"-51"16,0 0-53-16,0 0-17 16,0 0 3-16,0 0 2 0,80 0 4 15,-49 0-9-15,1 0-4 16,9 0-2-16,-2 0 2 16,-4 0-3-16,2 10-12 15,-1-2-213-15</inkml:trace>
  <inkml:trace contextRef="#ctx0" brushRef="#br0" timeOffset="20654.82">8907 7967 543 0,'0'0'234'0,"0"0"-214"0,0 0-19 15,0 0-1-15,0 0 3 16,0 0 12-16,4 0-5 16,19 0-4-16,0 0-3 15,22 0-1-15,-5 0-2 16,13 0 1-16,9 0-1 16,-4 0 0-16,4 0-67 15</inkml:trace>
  <inkml:trace contextRef="#ctx0" brushRef="#br0" timeOffset="21204.34">10685 7975 660 0,'0'0'23'0,"0"0"87"16,0 0-96-16,0 0-10 16,0 0 0-16,143-14-2 15,-90 14 0-15,20 0 0 16,-3 0-2-16,2 0-1 15,-6 0-88-15</inkml:trace>
  <inkml:trace contextRef="#ctx0" brushRef="#br0" timeOffset="21837.94">12816 8036 535 0,'0'0'229'16,"0"0"-192"-16,0 0-33 15,0 0-4-15,0 0 2 16,0 0-1-16,143 0 0 15,-94 0-1-15,3 0 0 16,6 3-7-16,14 1-47 16,5-4-74-16</inkml:trace>
  <inkml:trace contextRef="#ctx0" brushRef="#br0" timeOffset="22272.32">15280 8077 481 0,'0'0'54'16,"0"0"123"-16,0 0-135 15,0 0-34-15,0 0-7 16,0 0 2-16,39 0-1 16,-1 0 4-16,1 0 7 15,19 0-4-15,14 0-7 0,13-8 2 16,4-2-2-16,-4 2-2 16,-15 2-102-16</inkml:trace>
  <inkml:trace contextRef="#ctx0" brushRef="#br0" timeOffset="23025.47">17482 8143 495 0,'0'0'137'0,"0"0"-105"15,142-7-25-15,-61 7 0 16,4-1-2-16,-7 1-5 16,-5 0 0-16,-3 0 2 15,-12 0 0-15,-5 0 0 0,-7 0-2 16,-11 0-43-16</inkml:trace>
  <inkml:trace contextRef="#ctx0" brushRef="#br0" timeOffset="24860.54">2888 7680 476 0,'0'0'115'0,"0"0"30"16,0 0-108-16,0 0-15 15,0 0-7-15,0 0 7 16,62-106-3-16,-62 97-5 16,0 1 0-16,0 4-2 15,0 3-5-15,0 1-2 16,0 0 0-16,-19 0-4 15,3 0-1-15,-11 0-2 16,-13 16 1-16,-5 9 1 16,-5 10 0-16,3-1 0 15,14-2 0-15,12-8-1 0,11-4-1 16,6-4 1-16,4-4-1 16,0-2-2-16,14-2 0 15,17 2 4-15,13-2-1 16,13 4 1-16,12 2 0 15,-3 4 0-15,0 3 0 16,-8 0 0-16,-17 8-2 16,-14-3 2-16,-15 3-1 15,-12 0 1-15,0 1-1 16,-31 4 1-16,-8-4 1 0,-10-6 0 16,-1-10-1-1,11-12 2-15,3-2-2 0,14 0 0 16,-1-11 0-16,11-12 0 15,5-4 0-15,7-11-3 16,0-1 2-16,15-4 0 16,12 2-3-16,4-2 3 15,0 5 1-15,-8 0 0 16,-1 6 1-16,-9 2-1 16,-5 2 0-16,-8 6 1 15,0-1 1-15,-4 0-2 16,-31 1 3-16,-11-1-3 15,-12 6 0-15,0 7 0 16,5 7-3-16,13 3 2 16,14 0-1-16,13 27-4 0,7 7-19 15,2 0-66-15</inkml:trace>
  <inkml:trace contextRef="#ctx0" brushRef="#br0" timeOffset="25442.92">3243 7552 640 0,'0'0'173'16,"0"0"-161"-16,0 0 1 15,0 0 0-15,0 0 1 16,0 0-1-16,-8 0-5 15,8 0-3-15,0 0 0 16,0 0 2-16,0 0-3 0,4-6-3 16,15-8 0-1,4-3-1-15,-7 8 0 0,-6 2 0 16,-1 7 0-16,-5 0-2 16,4 10-2-16,2 22 3 15,-1 15 1-15,-9 15-3 16,0 8 3-16,0 6 1 15,-23-3-1-15,-4-14 1 16,11-10 0-16,1-19-1 16,7-11 0-16,8-9 0 15,0-3-1-15,0-1 1 16,0-2-1-16,0-3-1 0,12 2 2 16,7-3 0-16,12 0 0 15,4 0 1-15,10-10-2 16,9-18 1-16,0-12-17 15,4-11-50-15</inkml:trace>
  <inkml:trace contextRef="#ctx0" brushRef="#br0" timeOffset="26210.69">3601 7409 508 0,'0'0'14'15,"0"0"206"-15,0 0-173 16,0 0-24-16,0 0-10 15,0 0 0-15,-4-18-5 16,4 18-4-16,0 0-2 16,0 0-1-16,0 6-1 15,0 14 0-15,4 15 0 16,12 10 2-16,7 15 1 16,0 9-3-16,-11 1 4 15,3-4-3-15,-3-12 1 0,-1-14-1 16,-3-14-1-16,-4-12 0 15,0-6 0-15,0-8-2 16,-4 0-28-16,0 0-48 16</inkml:trace>
  <inkml:trace contextRef="#ctx0" brushRef="#br0" timeOffset="26579.72">3793 7377 664 0,'0'0'117'0,"0"0"-88"15,0 0-21-15,0 0 2 16,0 0 8-16,0 0-6 16,0-36-6-16,0 36-6 15,0 16-1-15,0 22-3 16,-6 14 4-16,-6 7 1 15,-7-8 2-15,7-11-2 16,-3-13 0-16,11-13-1 16,4-6 1-16,0-6-1 15,0-2 2-15,0 0-2 16,0 0-1-16,0 0-1 16,0 0 1-16,19 0 1 15,7 0 0-15,18 6 1 16,5 4 0-16,5 4 1 0,4 2-1 15,-4 0-1-15,4 0 0 16,-15-6-10-16</inkml:trace>
  <inkml:trace contextRef="#ctx0" brushRef="#br0" timeOffset="41590.93">2526 16150 396 0,'0'0'75'16,"0"0"-38"-16,0 0 25 15,0 0-5-15,0 0-44 16,0 0 1-16,0 0 58 15,-93 18-25-15,93-14-27 0,0-4-8 16,0 0 1-16,0 0 2 16,0 0 0-16,0 0-1 15,0 0-5-15,0 0-3 16,0 0-1-16,0 0-1 16,0 0 1-16,4 0-4 15,42-4 3-15,16-14-1 16,31-8 0-16,10-6 0 15,9-6-2-15,-1 2-1 16,-1-1 1-16,1 1 0 16,-11 4-1-16,1 6 1 15,-6-4-1-15,-10 10 1 0,-11 5-1 16,-16 4 0-16,-17 7 1 16,-20 4-1-16,-15 0-1 15,-6 0 1-15,0 0-1 16,0 0 1-16,0 0 0 15,0 0 0-15,-6 4-2 16,-10 7-22-16,-3-8-174 16</inkml:trace>
  <inkml:trace contextRef="#ctx0" brushRef="#br1" timeOffset="98595.72">4461 14927 155 0,'0'0'0'0</inkml:trace>
  <inkml:trace contextRef="#ctx0" brushRef="#br0" timeOffset="-146995.58">31728 12797 366 0,'0'0'360'0,"0"0"-335"15,0 0-17 1,0 0 27-16,0 0-12 0,0 0-5 16,-27-110-8-16,23 100 3 15,4 0-7-15,0 2 1 16,-10 2 1-16,10 3-1 15,0 3-2-15,0 0 1 16,0 0-3-16,0 0-3 16,0 0 0-16,0 9-2 15,0 23 0-15,0 10 2 16,0 8 1-16,0 4-1 16,0 0 1-16,0 3-1 15,0 5 0-15,0 6 1 16,0 4-1-16,10 3 1 15,-10-2-1-15,4 0 0 0,0-3 1 16,-4-4-1-16,5-4 0 16,-5-9 1-16,0-11-1 15,0-8 0-15,0-6 0 16,0-6 1-16,0-4-1 16,0-12 0-16,0 0 0 15,0-6 0-15,0 0 0 16,0 0 0-16,0 0 1 15,0 0 0-15,0 0 0 16,0 0-1-16,0 0 1 16,0 0 0-16,4 0-1 15,-4 0-1-15,4 0-14 16,-4 0-40-16,10 0-473 0</inkml:trace>
  <inkml:trace contextRef="#ctx0" brushRef="#br0" timeOffset="-146364.93">31474 13589 495 0,'0'0'186'15,"0"0"-157"-15,0 0 12 16,0 0 0-16,0 0-17 16,0 0-12-16,0-10-2 15,0 10-4-15,0 0-2 16,0 0-1-16,0 0-1 15,0 0-1-15,0 0 0 16,0 0 0-16,0 6 1 16,0 18-2-16,0 13 1 15,12 7 2-15,3 1-2 16,-7 0 0-16,0-5-1 16,3-8 1-16,-7-6-1 15,0-6 0-15,0-5 1 0,-4-6-2 16,4-3 2-16,7-4-1 15,-11-2 2-15,0 0-2 16,0 0 2-16,0 0-1 16,0 0 1-16,0 0 2 15,4 0-1-15,4 0 3 16,19-12 4-16,8-14-3 16,6-10-5-16,3-6 2 15,1-6-2-15,-5-2 0 16,1-4-1-16,-10-1 1 15,0 5-2-15,-15 5 0 0,3 16 0 16,-15 14 0-16,0 6 0 16,-4 9 0-16,0 0 0 15,0 0-1-15,-12 0-15 16,-23 3-29-16</inkml:trace>
  <inkml:trace contextRef="#ctx0" brushRef="#br0" timeOffset="-129096.36">30722 11437 471 0,'0'0'68'0,"0"0"20"15,0 0-54-15,0 0 17 16,-42 127-9-16,19-79-18 15,-3 8-9-15,5 9-7 0,-6 7-1 16,4 5-2 0,9 2-1-16,6-5 0 0,-1-1-2 15,9-9 1-15,0-10-1 16,0-2 0-16,0-10 0 16,0-6 0-16,0-6 0 15,0-7 2-15,0-8 0 16,0-3-1-16,4-5 0 15,1-4 0-15,9-1 0 16,3-2 9-16,9 0 1 16,16 0-5-16,5-2-4 15,7-12-3-15,0-2 0 16,0-2-1-16,-5 0 0 16,-10-2-2-16,1-6-31 15,-3-6-156-15</inkml:trace>
  <inkml:trace contextRef="#ctx0" brushRef="#br0" timeOffset="-128746.85">31416 11598 742 0,'0'0'73'0,"0"0"-51"15,0 0-14-15,0 0-4 16,0 0 5-16,0 0-6 16,-8 6 1-16,8 22-1 15,0 18 1-15,0 15 3 16,0 15-3-16,0 8-2 15,0 4 0-15,0 3-2 16,0-5 1-16,-6-10 0 16,1-14-1-16,-3-14 0 15,8-16 0-15,0-11-3 16,0-20-33-16,0-1-271 16</inkml:trace>
  <inkml:trace contextRef="#ctx0" brushRef="#br0" timeOffset="-128210.84">31466 11502 517 0,'0'0'38'15,"0"0"96"-15,115-58-117 16,-67 48 10-16,2 4 3 15,-1 6-14-15,-18 0-2 0,-4 0-5 16,-10 8-3-16,-11 12-1 16,-6 12-2-16,-10 10 6 15,-30 6 5 1,-18 6-5-16,-10-1-6 16,2-5-1-16,16-5-1 0,3-7-1 15,10-4 1-15,6-5-1 16,10-7 1-16,2-8-1 15,15-6 0-15,4-4-1 16,0-2 0-16,0 0 0 16,0 0-1-16,0 0 1 15,0 3 1-15,0-3 0 16,0 0 1-16,0 0 1 16,0 1-1-16,13 3 1 15,5 2 1-15,5 4 0 0,8 4-1 16,8 10 0-1,11 4 0-15,8 8 1 0,4 2-3 16,0 4 3-16,0 1-3 16,-8-1 1-16,-5 0-1 15,-10-6 0-15,-1-2 1 16,-12-4-1-16,1-6 0 16,-6-6 1-16,-2-8-2 15,-11-3 0-15,-4-7-68 16</inkml:trace>
  <inkml:trace contextRef="#ctx0" brushRef="#br0" timeOffset="-120887.45">19090 16114 451 0,'0'0'66'0,"0"0"-28"16,0 0-15-16,0 0 75 16,0 0-32-16,0 0-34 15,0 0-12-15,0-12-7 16,0 2-9-16,0 6 0 16,0-4-1-16,0 8 4 15,0 0 1-15,0 0-2 16,0 0-1-16,0 0-3 15,0 0 0-15,0 0-1 0,0 0 2 16,0 0-1 0,0 0 0-16,0 0 0 0,0 0-1 15,0 0 0-15,0 0 4 16,0 0-1-16,0 0-3 16,0 4-1-16,0 22 1 15,0 14 1-15,0 10 0 16,0 8 2-16,0 4 1 15,0-3-3-15,0-5 0 16,0-6-2-16,0-2 3 16,4-6-3-16,-4-6 0 15,0-16-92-15</inkml:trace>
  <inkml:trace contextRef="#ctx0" brushRef="#br0" timeOffset="-111299.52">4269 14995 632 0,'0'0'17'16,"0"0"63"-16,0 0-35 16,0 0-22-16,0 0-5 15,0 0-4-15,-13 0-1 16,13 0-4-16,0 0-1 16,0 0-4-16,0 0-1 15,0 0 1-15,0 0-3 16,21 0 2-16,16 0-2 15,2 0 0-15,7 0-1 0,-3 0 0 16,3 3 1-16,-7-3-1 16,2 0 0-16,-1 0-1 15,-1 0 1-15,-2-3 0 16,-6-3 0-16,-8-2-1 16,-11 4-1-16,-3 4-1 15,-9 0-1-15,0-2 3 16,0 2 1-16,-17 0-1 15,-20 0-3-15,-11 0 2 16,-1 0 2-16,3 0 0 16,7 2 0-16,8-2 0 15,-4 0 0-15,8 0 0 0,-8 0 0 16,2 0 1 0,2 0 0-16,4 0-1 0,6 0 2 15,7 2-2 1,1 0 2-16,9 3-1 0,-2-5 0 15,2 0-1-15,4 0-1 16,0 0 0-16,0 0-1 16,0 3-1-16,0-1 3 15,4 2 0-15,10-2 1 16,13-2-1-16,4 0 2 16,8 0-1-16,7 0-1 15,4-8 1-15,-3 0-1 16,-1 0 1-16,-11 1-1 0,4 0 0 15,-2 2 0 1,-10-1-1-16,0 3 0 16,-15 3 1-16,3 0-2 15,-11 0-1-15,-4 0-2 0,0 0 4 16,-27 14 1-16,-14 2 1 16,-3 0-1-16,-5-3 0 15,-1-10 0-15,3 1 0 16,-3-4 1-16,-4 0 1 15,5 0-2-15,9 0 2 16,5 0-2-16,12 0 0 16,9 0 1-16,10 0-1 15,0 0 2-15,4 0-1 16,0 0-1-16,0 0-2 0,0 0 2 16,0 0 0-16,0 0-1 15,0 0 0-15,0 0 1 16,8 0 1-16,-2 0 0 15,2 0-1-15,1 0 2 16,5 0 2-16,3 0 3 16,5 0-4-16,9-7-1 15,0 0-1-15,0 5-1 16,1 2 0-16,5 0 0 16,-6 0 0-16,4 3 0 15,0 10 1-15,2-3-1 16,2 0-2-16,1 2-26 15,-9-8-193-15</inkml:trace>
  <inkml:trace contextRef="#ctx0" brushRef="#br0" timeOffset="-106207.73">4403 14991 466 0,'0'0'118'0,"0"0"-75"16,0 0-38-16,0 0 0 16,0 0-2-16,0 0 3 15,4 0 2-15,0 0 2 16,0 0 7-16,-4 0 8 15,0 0 0-15,0 0-3 0,5 0-7 16,-5 0-5-16,0 0-1 16,6 0-4-16,2 0-1 15,4 0 1-15,7 0 4 16,-5 0-4-16,3 0-3 16,-9 0 0-16,3 0-2 15,-3 0 1-15,0 0 1 16,7 4-1-16,-7-1 1 15,0 3-1-15,-2-1-1 16,7-1 1-16,-9-2 0 16,0-1-1-16,2-1 0 15,-2 0 2-15,0 0 0 16,1 5-2-16,-1-1 1 0,4-4 1 16,6 4-1-1,-1-2-1-15,1 3 1 0,5-4 1 16,2 1-2-16,1 2 0 15,5-4 1-15,-4 0 1 16,4 0-2-16,-6 0 0 16,1 0 1-16,1 0 1 15,-4 0-1-15,-3 0 0 16,7 0-1-16,-5 0 0 16,3 0 1-16,-2 0 0 15,-1 0-1-15,5 0 1 16,-6 0-1-16,1 0 0 0,-1 0 1 15,10 0-1 1,0 0 0-16,4 0 0 0,0 0 0 16,2 0 0-1,-2 0 1-15,0 0 0 0,-5 0-1 16,1 0 0-16,-6 0 0 16,10 0 0-16,-4 0 0 15,4 0 0-15,-4 0 0 16,4 0 1-16,2 0 0 15,-8 0 0-15,2 0-1 16,-1-4 2-16,-7 4-2 16,0-2 1-16,-3 2 0 0,-1 0-1 15,1 0 2 1,3 0-2-16,-1 0 2 0,3 0-2 16,-2 0 0-16,-1 0 1 15,-1 0-1-15,6 0 0 16,3-1 0-16,1-2 1 15,0-1-1-15,4 0 1 16,0 0 0-16,0 4-1 16,0-5 0-16,4 5 1 15,3 0 0-15,5 0-1 16,2 0 1-16,13 0-1 16,-4 0 0-16,8 0 1 15,0-1 0-15,0-3-1 16,6 0 0-16,-6 1 1 15,4-3-1-15,-4 6 0 0,0 0 0 16,3 0 0 0,-3 0 0-16,4 6 0 0,0-3 0 15,6 1 0-15,-6-2 1 16,11-2-1-16,3 0 1 16,1 0-1-16,-2 0 0 15,1 0 0-15,5 0 1 16,0 0-1-16,8 0-1 15,-4 0 1-15,6 0 0 16,-2 0 2-16,4-2-4 16,15-5 4-16,14-4-2 15,2 4 0-15,6-10-1 16,-6 3 1-16,-6 4 0 16,-6 1 1-16,-11 0-1 0,-1 5 1 15,-7 0-1-15,2 4 0 16,3 0 0-16,9 0 0 15,1 0 0-15,4 0 0 16,-5 0 0-16,13 0 0 16,-2 0 0-16,2-3 0 15,-4 0 0-15,-4 1 0 16,-5 0 0-16,-3 2 0 16,-11 0 0-16,-2 0 1 15,-2 0-1-15,-4 0 0 16,0 0 0-16,4 0 0 0,2 0 0 15,-2 0 0-15,0 0 0 16,-8 0 0-16,4 0 0 16,0 0 0-16,6 0 0 15,2 0 0-15,-4 0 0 16,2 0 0-16,-6 0 0 16,-4 0 0-16,-7 0 0 15,-1 0 1-15,-11 0-1 16,-2 0 0-16,-6 0 0 15,0 0 1-15,0 0-1 16,4 0 0-16,4 0 1 16,6 0-1-16,2 0 0 15,7 0 0-15,-4 0 0 0,-3 0 1 16,2 0-1-16,1 0 0 16,-3 0 0-16,7 0 0 15,0 0 1-15,-5 0-1 16,-2 0 1-16,7 0-1 15,-9 0 1-15,3 0-1 16,1 0 0-16,-5 0 1 16,-3-4 0-16,6-3-1 15,-1 4 0-15,-7-1 0 16,2 4 0-16,-6 0 2 16,-4 0-2-16,0 0 0 15,0 0 0-15,0 0 0 16,4 4 0-16,4 6 0 15,2-4 0-15,6-1 0 0,3 2 0 16,3-3 0-16,5-4 0 16,-4 2 0-16,-3 5 0 15,-5 2 0-15,-7 0 0 16,-4 0 0-16,-4 3 0 16,10 2 0-16,-6-5 0 15,4 2 1-15,11-4-1 16,-1 2 1-16,-2-5 0 15,7-2-1-15,0-2 0 16,3 0 0-16,-3 0 0 16,2 2 0-16,2 1 0 15,-1-2 0-15,-3 1 0 16,-5-2 1-16,-1 4-1 16,1-4 0-16,5 0 0 0,0 0 0 15,-1 0 0-15,-1 0 0 16,-3 0 0-16,1 0 0 15,-7 0 0-15,-12 0 0 16,-4 0 0-16,-9 0 0 16,-10 0 0-16,0 0 1 15,-4 0-1-15,4 0 0 16,7 0 0-16,-3 0 0 16,7 0 0-16,-7 0 0 15,2 0 0-15,-6-4 1 0,-4 1-1 16,-4-4 0-1,0 3 1-15,4 0-1 0,-4-4 1 16,8 2 1-16,4 3 0 16,7-3-2-1,3 5 1-15,-5-1-1 0,-3-4 1 16,-2 3-1-16,-8-4 0 16,0 1 1-16,7-1-1 15,-3-2 0-15,4 0 0 16,2 2 0-16,-5 2 1 15,-5 2-1-15,-5-1 1 16,-3 4 0-16,-6 0-1 16,-7-2 1-16,-6 2-1 15,-4 0 0-15,0 0 0 16,0 0 1-16,0 0 0 0,0 0-1 16,0 0 4-16,0 0-1 15,0 0 0-15,0 0-1 16,0-4-2-16,0 4 1 15,0 0-1-15,0 0 0 16,0 0 0-16,0 0 1 16,0 0-1-16,0 0 0 15,0 0 0-15,0 0 0 16,0 0 0-16,0 0 0 16,0 0 0-16,0 0 0 15,0 0 0-15,0 0 1 16,0 0-1-16,0 0 0 0,0 0 0 15,0 0 1-15,0 0-1 16,0 0 0-16,0 0 0 16,0 0 0-16,0 0 0 15,0 0 0-15,0 0 0 16,0 0 0-16,0 0 0 16,0 0 1-16,0 0-1 15,0 0-1-15,0 0 1 16,0 0 0-16,0 0 0 15,0 0 0-15,0 0 0 16,0 0 0-16,0 0 0 16,0 0 0-16,0 0 0 15,0 0-1-15,0 0 1 0,-4 0-1 16,-2-8 1 0,2 6 0-16,0 2 0 0,-1-2 0 15,5 0 0 1,-4 2 0-16,0-4 0 0,-2-3 0 15,2 2 0-15,0 0 0 16,0 0 0-16,4 1 0 16,-5 2 0-16,5-2 0 15,-4 4 0-15,4 0 0 16,0 0 0-16,0 0 1 16,0 0-2-16,0 0 2 15,0 0-2-15,0 0 2 0,-4 0-1 16,4 0 0-1,0 0 0-15,0 0 0 0,0 0 0 16,0 0-1-16,0 0 1 16,0 0 0-1,0 0 0-15,0 0 0 0,0 0 0 16,0 0 0-16,0 0-1 16,0 0 1-16,0 0 0 15,0 0 0-15,0 4 0 16,0 16-1-16,0 6 1 15,0 6 0-15,0 2 0 16,0 2 0-16,0-6 0 16,0 2 0-16,0-4 0 15,-6-6 0-15,2 0 0 16,0-5 0-16,4-2 0 0,0 3 0 16,0 0 0-16,0 9 0 15,0 5 0-15,0 6 0 16,0 2 0-16,0 4 0 15,4-6 0-15,-4 0 0 16,0-2 0-16,0-7 0 16,0-3 1-16,0-8-1 15,0-4 0-15,0-2 0 16,0-6 0-16,0-2 0 16,0 4-1-16,0 6 1 15,0 4 0-15,0 4 1 16,0 0-1-16,0-1 0 15,0 2 0-15,0-5 0 0,0 0 0 16,0-4 0-16,0 1 0 16,0-4 0-16,0-1 0 15,0 2 0-15,0-2 0 16,0 0 0-16,0 6 0 16,0-2 0-16,0 4 1 15,0 0-1-15,0-2 0 16,0-1-1-16,0-1 1 15,0-6 1-15,0-2-1 16,0 1 0-16,0-2 0 16,0-5 0-16,0 4 0 15,0 2 0-15,0 2 0 16,0 1 0-16,0 8 0 16,0 3 0-16,0 0 0 0,0-2 0 15,0 0 0-15,0 0 0 16,0-4 0-16,0-6 0 15,0 2 1-15,0-6-2 16,0 0 1-16,0-4 0 16,0 6 1-16,0 2-1 15,0-4 0-15,0 0 0 16,0 2 0-16,0-2 0 16,0 0 0-16,0 0 0 15,0 0 0-15,0 2 0 0,0-2 0 16,0 2 0-1,-4 2 1-15,4-4-1 0,0 4 0 16,0-8 0-16,0 2 0 16,0-2 0-16,0 0 0 15,0 0 0-15,0 0 1 16,0 0-1-16,0 0 1 16,0 0-1-16,0 0 0 15,0 0 0-15,0 0-1 16,0 4 1-16,0 0 0 15,0 0 0-15,0-4 1 16,0 0-1-16,0 0 0 16,0 0 0-16,0 0 1 0,0 0-1 15,0 0 1 1,0 0-1-16,0 0 0 0,0 0 0 16,-9 0-3-1,-9-4-14-15,-5-14-31 0</inkml:trace>
  <inkml:trace contextRef="#ctx0" brushRef="#br0" timeOffset="-99265.77">19086 14748 446 0,'0'0'30'0,"0"0"-15"16,0 0 155-16,0 0-116 15,0 0-25-15,0 0-4 16,0 0-6-16,-27-22-9 16,27 18-1-16,0 4-4 0,-4 0 1 15,-5 0-4-15,-1 9-1 16,-2 12-1 0,-7 11 1-16,7 0 0 0,-3 3-1 15,11 1 0-15,0-10 0 16,4-2 2-16,0-6-2 15,0-2-2-15,0-1 2 16,4-10-3-16,11 8 1 16,5-10 2-16,11-1 3 15,11 0-1-15,-7-2 0 16,0 0-2-16,-4 0-3 16,-8-4 2-16,-5-8 2 15,-5-4-1-15,-3 0 1 16,-2-2-1-16,-4-4 2 0,5-4-2 15,-3 2 1-15,-2-2-1 16,-4-1 0 0,0 5 0-16,0 0 2 0,0-2-2 15,0 4 1-15,-4 1 0 16,-15 6 6-16,-4 3-2 16,5 2-3-16,-3 4 1 15,3 0-2-15,-5 2 2 16,2 2-2-16,-6 0 0 15,0 0-1-15,5 0 0 16,-1 9 0-16,4 10 0 16,7 3-1-16,4 8 0 15,4-1 1-15,-7 1 0 0,11-2 0 16,0-2-1-16,0-3 0 16,0-2 0-16,11-3 0 15,5 0 0-15,11 3 1 16,0-1 1-16,4-2-1 15,10-11 0-15,-6-3-1 16,0-4 1-16,-12 0 0 16,-6 0 0-16,-3-8 2 15,-6-18 1-15,-3-1-3 16,-5-8 2-16,0-3 3 16,0 4-3-16,0-2 3 15,-13 6-2-15,5 6-1 16,-2 7-1-16,-3 8 1 15,-1 0-2-15,-7 9-2 0,-2 0 2 16,-12 9-2-16,-2 14-3 16,2 6-45-16</inkml:trace>
  <inkml:trace contextRef="#ctx0" brushRef="#br0" timeOffset="-90121.91">18939 16098 517 0,'0'0'236'0,"0"0"-195"0,0 0-12 16,0 0-7-16,0 0-6 15,0 0-5-15,-19-32-5 16,19 32-4-16,0 0 0 16,0 0-1-16,27 0-1 15,15 0 0-15,1 18 2 16,7 0-2-16,12 4 0 15,-5 4 0-15,1 0 0 16,0 6 0-16,-12 0 0 16,-7-2 1-16,-12-1-1 0,-4-3-1 15,-15-4 1 1,-8-4-26-16,0-8-56 0</inkml:trace>
  <inkml:trace contextRef="#ctx0" brushRef="#br0" timeOffset="-89841.38">19357 15954 594 0,'0'0'148'0,"0"0"-97"16,0 0-19-16,0 0-8 15,0 0-11-15,0 0-8 16,-62 14-4-16,26 36 6 16,-13 8 1-16,-5 8-3 15,6 0-2-15,-1 10-3 16,10 5 0-16,-7 3 0 16,11-4-8-16,8-16-79 15</inkml:trace>
  <inkml:trace contextRef="#ctx0" brushRef="#br0" timeOffset="-85965.95">18898 7943 570 0,'0'0'4'0,"0"0"10"15,0 0 9-15,0 0-2 16,0 0 42-16,0 0-31 15,0 0-11-15,0-3 0 16,0 3 2-16,0 0-7 16,0-1-2-16,0-2-3 15,-5 2-5-15,1-2-1 16,4 2-2-16,-4-2 3 16,0 2-1-16,-6 1-3 15,6-5 0-15,-1 4 0 0,1-3-1 16,0 1 1-16,4 3 0 15,-4-1-1-15,0 1 3 16,4 0-3-16,-6-3 0 16,6 3 1-16,-4 0-1 15,4 0 1-15,-5 0-2 16,1 0 1-16,-4 0-1 16,-2 0 1-16,-3 0-1 15,-1 0 0-15,1 0 0 16,5 0 1-16,-2 0-1 15,6-2 1-15,0 2-1 0,-1 0 0 16,1 0 1 0,-6 0 0-16,6 0-1 0,0 0 0 15,0 0 0 1,-5 0 0-16,3 0-1 0,-2 0 1 16,-5 0-1-16,-1 2 1 15,6 5 0-15,-1-3 0 16,3 0 1-16,-2 2-1 15,4-5 0-15,-4 3 0 16,1-1 0-16,3 1 1 16,0-2-1-16,0 0 0 15,-4 2 0-15,-3 3 0 16,7 2 0-16,-4-1-1 16,4 2 1-16,0-2 0 15,-7-4-1-15,11 2 2 0,-4-2-1 16,0 0 0-16,4 0 0 15,0 2 0-15,-4-1 0 16,0 4 0-16,4 1 0 16,-6-1 0-16,1 4 0 15,1-3 0-15,4 2 0 16,-4-2 0-16,4 0-1 16,0-2 1-16,0 0 0 15,0-2 0-15,0-1 0 16,0 4 0-16,0 0 0 15,0 2 0-15,0 1 0 16,0-4 0-16,0 2-1 16,0-2 1-16,0-2 0 0,0 2 0 15,0-4 0-15,0 2 0 16,4-2 0 0,-4 3 0-16,4 0 0 0,1 1 0 15,1 0 0-15,2 5-2 16,-4-2 2-16,11 0 0 15,-11 0 1-15,4-4 0 16,-4-3-1-16,0 2 1 16,-4-6-1-16,7 3 0 15,1-3 0-15,0 5 1 16,0-4 1-16,3 4-1 16,-3-3-1-16,0 0 2 15,-2-2-2-15,7 0 0 0,-9 0 2 16,4 0-1-1,3 0 1-15,-3 0 0 0,6 0 0 16,3 0 1-16,6 0-3 16,-1 0 0-16,5 5 0 15,0 2 0-15,-6-2 0 16,-3 0 0-16,-9-1 0 16,1-4 0-16,-6 0 0 15,-4 0 1-15,0 0-1 16,0 0 0-16,4 0 1 15,4 0 0-15,3 0 1 16,1-4 0-16,11-4-1 16,-7-5 0-16,-1 3-1 0,-3 4 0 15,-1 1 0-15,-11 1 2 16,4 0-1-16,-4-1 0 16,4-1 2-16,0 0 0 15,4-2-1-15,3-2-2 16,-7 2 1-16,0-2-1 15,0 0 0-15,0 2 1 16,-4 0 0-16,6 4 0 16,-6-3 0-16,0 0-1 15,0-1 1-15,0 2 0 16,0-2 0-16,5-4 0 16,-5 0-1-16,4-5-1 15,0 6 1-15,-4 3 0 0,0-2 1 16,0 0-1-16,0-2 0 15,0 1 0-15,0 2 0 16,0 3 1-16,0 4 0 16,0 1 0-16,0 1-1 15,0 0 0-15,0 0 1 16,0 0-1-16,0 0 0 16,0 0 0-16,0 0 1 15,-8-5-1-15,-3-3 1 16,-1-4-1-16,-11-1 0 15,7 2 1-15,-7 1-1 16,8-1 0-16,3 6 0 16,4 3 0-16,1-2 0 15,3 1 0-15,4 2 0 0,-4-2-5 16,0 2-8-16,0 1-8 16,0 0-19-16,-15 0-198 15</inkml:trace>
  <inkml:trace contextRef="#ctx0" brushRef="#br0" timeOffset="-84947.46">18751 9837 526 0,'0'0'52'16,"0"0"-42"-16,0 0 16 15,0 0 31-15,0 0-22 16,0 0-10-16,0 0-3 16,0 0-2-16,0 0 5 15,0 0 2-15,0 0-8 0,0 0-7 16,0-1-4-16,0 1-1 15,0 0-3-15,0 0-2 16,0 0 0-16,0 0-2 16,0 0-1-16,0 4-1 15,0 19 0-15,0 8 2 16,0 11 1-16,0 4 0 16,0 0-1-16,0 0 0 15,0-3-6-15,10-10-72 16</inkml:trace>
  <inkml:trace contextRef="#ctx0" brushRef="#br0" timeOffset="-83935.26">18962 12065 689 0,'0'0'0'16,"0"0"85"-16,0 0-49 15,0 0-20-15,0 0-4 16,0 0-3-16,-7 0-2 16,7 0-2-16,0 4-5 15,0 18 0-15,0 19 0 16,0 13 1-16,0 9 1 16,0 8 0-16,0-3-2 0,0-3 0 15,-8-7-46 1</inkml:trace>
  <inkml:trace contextRef="#ctx0" brushRef="#br0" timeOffset="-83031.98">18974 13479 724 0,'0'0'80'0,"0"0"-62"15,0 0-6-15,0 0 0 16,0 0 2-16,0 0-4 16,-8-4-4-16,8 4-1 15,0 0-1-15,0 0-2 16,0 0-2-16,0 20 0 16,0 24 0-16,0 20 0 15,0 13 1-15,0 5 2 16,12-2-3-16,7-8 0 15,-3-6-2-15,-1-9 4 16,-11-3-4-16,-4-4-9 16,0-5-65-16</inkml:trace>
  <inkml:trace contextRef="#ctx0" brushRef="#br0" timeOffset="-68836.26">3952 8007 608 0,'0'0'21'16,"0"0"4"-16,0 0 6 16,0 0 37-16,0 0-29 15,0 0-18-15,0 0-6 16,0 0-4-16,0-10-3 15,0 10-2-15,0 0-1 16,0 0-3-16,0 0 0 16,0 0 0-16,0 0-1 15,0 0-1-15,0 0 0 16,0 0 0-16,0 0 0 16,0 0 1-16,0 0-1 0,0 0 0 15,0 0 0 1,0 0 0-16,0 0 0 0,0 0-1 15,0 6 0-15,9 10 0 16,13 4 0-16,-3 4 1 16,-3-2 0-16,-1 0 0 15,-3-4 0-15,3-4 0 16,-7-2 0-16,7-4 0 16,-11 0 0-16,8-1 0 15,-2 0 0-15,-1-2 1 16,-5-2-1-16,-4 1 0 15,0-4 1-15,0 0-1 16,0 0 0-16,0 0 1 0,0 2-1 16,0 0 1-16,0 2-1 15,4 2 1 1,0 0 0-16,2 1-1 0,3 0 1 16,-9-3-1-16,4 3 0 15,4-6 0-15,-8 2 1 16,0-2-1-16,0-1 1 15,0 0-1-15,0 0 0 16,0 2 1-16,0-2 0 16,0 0-1-16,0 0 0 15,4 0 0-15,-4 0 1 16,0 2-1-16,0-2 0 0,0 0 1 16,0 0 0-1,0 0 0-15,0 0 2 0,0 0 3 16,0 0-1-16,0 0-1 15,0 0-2-15,0 0 0 16,0 0 0-16,0 0 0 16,0 0-1-16,0 0 1 15,0 0 1-15,0 0-1 16,0 0 0-16,0 0-1 16,0 0 1-16,0 0-1 15,0 0 1-15,0 0-1 16,0 0 0-16,0 0 0 15,0 0-1-15,0 0 0 16,0 0 0-16,0 0 0 0,0 0 0 16,0 0 0-16,6 0 0 15,-6 0 2-15,4 0-2 16,1 0 2-16,-1-2 0 16,10-12 1-16,7-13-2 15,24-10-1-15,17-15 0 16,19-12 0-16,16-10 0 15,19-13 0-15,14-7 0 16,9-2 0-16,-1 10 0 16,-18 13 0-16,-35 23 0 15,-32 18 0-15,-32 18 0 16,-6 12 0-16,-15 2 2 16,0 0-1-16,0 0 0 15,0 0 0-15,0 0 0 16,0 0 0-16,0 0-1 0,0 0 1 15,0 0 0-15,0 0-1 16,0 0 0-16,0 0 0 16,0 0 0-16,0 0 0 15,0 0 0-15,0 0-1 16,0 0 1-16,-5 6-7 16,-17 26-20-16,-28 12-21 15,-16 6-344-15</inkml:trace>
  <inkml:trace contextRef="#ctx0" brushRef="#br0" timeOffset="-61929.71">3049 8329 635 0,'0'0'29'0,"0"0"6"16,0 0 22-16,0 0-19 15,0 0-15-15,0 0-4 16,0 0-6-16,-33 14-4 15,33-11-3-15,0-2-2 16,-4 2 0-16,4-2-1 16,0-1 0-16,-4 0 0 15,4 0 2-15,0 0 0 16,0 0 0-16,0 0 0 0,0 0 0 16,0 0-2-16,0 0-2 15,0 0 2-15,8 0-3 16,19-11 0-16,14-5 0 15,17-12 1-15,12-7 0 16,3-5 0-16,-3-2-1 16,-16 6 0-16,-5 6 1 15,-14 6-1-15,-12 9 0 16,-15 4 1-16,-3 7-1 16,-5 4 1-16,0 0-1 15,0 0 0-15,0 0 0 16,0 0 0-16,0 0 0 15,0 0-1-15,0 0-1 0,-21 0 2 16,-12 24-7-16,-15 12 4 16,-14 10-1-16,-6 6 2 15,6 5 2-15,0-2 0 16,-4 4 0-16,-2-5-1 16,2-4 1-16,-1-5 1 15,14-13-1-15,7-9 0 16,19-9 0-16,11-7 0 15,10-3 0-15,1-1 1 16,5-3-1-16,0 0 1 16,0 0-1-16,0 0 0 15,0 0 1-15,15-3 1 16,12-14-1-16,12-11 1 16,27-12-1-16,15-10 0 0,8-6-1 15,6-2 0-15,-2-3 1 16,-4 10 0-16,-9 2-1 15,-14 7 0-15,-12 8 1 16,-15 6 0-16,-12 8-1 16,-8 8 2-16,-11 8-2 15,-8 4 3-15,0 0-3 16,0 0 1-16,0 0 0 16,0 0-1-16,-4 0 0 15,-8 0 0-15,-15 10 1 16,-23 14-1-16,-22 18 2 15,-21 12-2-15,-15 12 0 16,7 0-2-16,12-5 2 16,17-15-1-16,24-12 1 15,11-8 0-15,10-3 0 0,0-5 1 16,11-5-1-16,-3-3 0 16,11-4-1-16,4-3 1 15,4-3 0-15,0 0 1 16,0 0-2-16,0 0 1 15,0 0-1-15,0 0 0 16,8-7 0-16,23-18 1 16,19-22 1-16,34-19-1 15,28-11 1-15,8 1-1 16,-8 9 1-16,-15 17-1 0,-25 9 0 16,-18 11 0-1,-19 6 0-15,-19 10 1 0,-5 8-1 16,-7 3 2-16,-4 3-2 15,0 0 1-15,0 0-1 16,0 0 2-16,0 0-1 16,0 0 0-16,0 0 0 15,0 0-1-15,0 0 1 16,0 0 0-16,0 0-1 16,0 0 0-16,0 0 0 15,0 0 0-15,0 0 0 16,0 0 0-16,0 0 0 15,0 0 0-15,0 0 0 16,0 0 0-16,0 0 0 0,0 0 0 16,0 0 0-16,0 0 0 15,0 0 0-15,0 0 0 16,0 0 1-16,0 0-1 16,0 0 0-16,0 0 0 15,0 0 1-15,0 0-1 16,0 0 0-16,0 0 0 15,0 0 0-15,0 0 0 16,0 0 0-16,0 0 0 16,0 0 0-16,0 0 0 15,0 0 0-15,0 0 0 0,0 0 0 16,0 0 0-16,0 0 0 16,0 0 0-16,0 0 0 15,0 0 0-15,0 0 0 16,-4 0 0-16,4 0 0 15,0 0 0-15,0 0 0 16,0 0 0-16,0 0 1 16,0 0-1-16,0 0 0 15,0 0 0-15,0 0 0 16,0 0 0-16,0 0 0 16,0 0 0-16,0 0 0 15,0 0 0-15,0 0 0 16,0 0 0-16,-4 0 0 15,4 0 0-15,0 0 0 16,0 0 0-16,0 0 0 0,0 0 0 16,0 0 0-16,0 0 0 15,0 0 0-15,-7 0 0 16,7 0 0-16,0 0 0 16,0 0 1-16,0 3-1 15,0-3 0-15,0 0-1 16,0 0 1-16,0 0 0 15,0 0 0-15,0 0 0 16,0 0 0-16,0 0 0 16,0 0 0-16,0 0 0 15,0 0 0-15,0 0 0 16,0 0 0-16,0 0 0 0,0 0 0 16,0 3 0-1,0-3 0-15,0 0 0 16,0 1 0-16,0-1 0 0,0 0 0 15,-4 0 0-15,4 0 0 16,0 0 0-16,0 0 0 16,0 0 0-16,0 0 0 15,0 0 0-15,0 0 0 16,0 0 0-16,0 0 0 16,0 0 0-16,0 0 0 15,0 0 0-15,0 0 0 16,0 0 0-16,0 0 0 15,0 0 1-15,0 0-1 0,0 0 0 16,0 0 0-16,0 0 0 16,0 0 0-16,-4 2 0 15,4-2 0 1,0 0 0-16,0 0 0 0,0 0 0 16,0 0 0-16,0 0 0 15,0 0 0-15,0 0-1 16,0 0-2-16,-8 0-9 15,-15 4-17-15,-12 6-54 16</inkml:trace>
  <inkml:trace contextRef="#ctx0" brushRef="#br0" timeOffset="-57661.98">19241 8569 547 0,'0'0'107'16,"0"0"10"-16,0 0-82 16,0 0-20-16,0 0-3 15,0 0 1-15,-9-13-3 16,9 13-1-16,0 0-3 15,-4 0 1-15,4 0 0 16,0-2-1-16,0 2-1 16,0-2-1-16,0 0-2 15,0 0 0-15,0-2 0 0,0 0 0 16,0-2-1-16,0 0-1 16,0 0 1-16,0-2 0 15,0 4 0-15,0-2-1 16,0 2 0-16,0 0 0 15,4 0 1-15,-4 0-1 16,5 0 1-16,-5 2-1 16,4-4 0-16,2 2-1 15,-2-2 1-15,0 2 0 16,9-2 0-16,-3 0 0 16,-2 0 0-16,11-4 0 15,-3 2 0-15,3-4 0 16,-7 4 0-16,3 2 1 15,-11 2-1-15,4 2 0 16,-8 0 0-16,4 0-1 0,3 0 0 16,-3 2 1-16,4 0-1 15,-4 0 1-15,11 0 0 16,-3 0 0-16,2 0 0 16,-1 0 0-16,1 4 0 15,-5 0 0-15,3 1 0 16,-2 3 0-16,-1 3-1 15,-1 1 0-15,2 0 1 16,-2 3 0-16,1 2 0 16,-1 1 0-16,2 0 0 15,-6 0-1-15,1-4 1 16,-1 0 0-16,0-2 0 16,2 0 0-16,-2 2 0 15,0 3 0-15,-4 1 0 0,5 8 0 16,-1 2 0-16,4 6 0 15,-2 0-1-15,-6 5 2 16,0-4-1-16,0 1 0 16,0-2 0-16,0-4 0 15,0-3 0-15,0 2 0 16,0-2 0-16,0-2 0 16,0 1 0-16,0-1 0 15,0 0 1-15,0 4-1 16,0 0 0-16,-10 0-1 15,6-1 1-15,0 0 0 16,-1-4 0-16,1 0 0 16,0-4 1-16,-2 0-1 0,6-2 0 15,-4 0 0-15,0 0 0 16,4 3 0-16,-5-1 0 16,1 6 0-16,4-4 0 15,-4 4 0-15,-2 2 0 16,-2-4 0-16,4 2 0 15,-1-2 0-15,-3-4 0 16,-2 0 1-16,2-2-1 16,-1-6 1-16,3 2-1 15,6-4 0-15,-4 4 1 0,0 2-1 16,0 0 0 0,0 9 0-16,-5 0 0 0,-1 8 1 15,2 3 0-15,-7 5-1 16,3 8 0-16,-3-7 1 15,3 4-1-15,4-8 0 16,-7 2 1-16,7 0-1 16,0 0 0-16,-7-4 0 15,11-1 1-15,-4 1 0 16,4 0-1-16,4 0 0 16,0 5 1-16,0-2-1 15,0 1 0-15,0 4 0 16,0-3 0-16,0 0 0 15,8 2 0-15,4-1 0 16,-1-2 0-16,1-4 1 0,-4-2-1 16,7-2 0-16,1-4 0 15,-1-2 1-15,-3-1-1 16,3-3 0-16,-3 0 0 16,7-1 1-16,-7 0-1 15,3-2 0-15,3 1 0 16,-1-3 2-16,1-1-2 15,-1-2 0-15,2-2 0 16,-1 0 0-16,3-1 0 16,6-2 1-16,-5-3-1 0,1 0 0 15,-4 0 1 1,1-3-1-16,-5 4 0 16,1-1 0-16,-1 1 0 15,3-2 0-15,-5 1 1 16,5 1-1-16,-1-2 0 0,2-1 0 15,-3-2 0-15,-1 2 0 16,-7-4 0-16,6 2 0 16,-9-2 0-16,-1 0 1 15,0 2-1-15,-4-2 0 16,0 0 0-16,0 0 1 16,0 0-1-16,0 0 0 15,0 0 0-15,0 0 0 16,0 0 0-16,0 0 1 15,0 0-1-15,0 0 0 0,0 0 1 16,0 0-1 0,0 0 1-16,0 0-1 0,0 0 0 15,0 0 0-15,0 0 0 16,0 0 0-16,0 0 1 16,0 0-1-16,0 2 0 15,0-2 1-15,0 0-1 16,0 0 1-16,0 0-1 15,0 0 0-15,0 0 1 16,0 0-1-16,-4 0 0 16,-5 2 0-16,-5 2 0 15,-3 2 0-15,-10 4 0 0,-4 2 0 16,-6-2 0-16,6 0 0 16,0 0 1-16,9-4-1 15,1 0 0-15,2 2 0 16,1 1 0-16,1-4 0 15,3 1 0-15,5-2 0 16,5 2 0-16,0-1 0 16,-2 2 0-16,-2 0-1 15,4 3 1-15,-5-2 0 16,5 2 0-16,-2 2 0 16,-2-2 0-16,3 2 0 15,1 2 0-15,-6 0 0 16,6 0 0-16,-4 2 0 15,3 0 0-15,1-2 0 16,0 2 0-16,-2 0 0 0,2 4 0 16,0 2 0-16,0 2 0 15,-1 1 0-15,5-4 0 16,0 3 0-16,0 1 0 16,0 3 0-16,0 2 0 15,0-1 0-15,0 6 1 16,0 1-1-16,9 4 0 15,-5 6 0-15,6 4 0 16,-6 9 1-16,5 0-1 16,-5 4 1-16,0 0 0 0,0 0-1 15,2-3 2 1,-2 0-2-16,0-3 2 0,1-3-1 16,-1 0-1-1,-4 2 1-15,4 2 0 0,-4 2 0 16,0 2 1-16,0 2 0 15,6-3-1-15,-2-2 1 16,0 0 0-16,1-1-2 16,3 3 0-16,2-5 0 15,-6 2 1-15,0-2-1 16,1-3 1-16,-1 0-1 16,-4 1 0-16,4-6 1 15,2 1-1-15,-2-3 0 16,0-5 0-16,5 3 0 15,-5-1 1-15,2-1-1 0,2-2 0 16,-4 0 0 0,5-1 0-16,-9-3 0 0,4-4 0 15,-4-2 1-15,0-5-1 16,0 0 0-16,0-1 0 16,0-5 0-16,0 2 0 15,0 1 0-15,0 5 0 16,0-6 0-16,0-1 0 15,0 1 0-15,0 0 0 16,-4-3 1-16,4 2-1 16,-5 2 0-16,1 0 0 15,-4 3 0-15,4-3 0 0,-2-2 0 16,2 1 0 0,4-4 0-16,-5 1 0 15,5-3 0-15,-4 2 0 0,4-3 0 16,0 4 0-16,0-2 0 15,0-2 0-15,0 4 0 16,0-2 0-16,0 0 0 16,0-6 0-16,-4 2 0 15,4-6 0-15,0 6 0 16,0 0 0-16,-4 2 0 16,-2 6 0-16,2 1 0 15,4-3 0-15,-4 1 0 16,-1-2 0-16,1-3 0 15,4-6 0-15,-4 0 0 16,-2-2 0-16,2-2 0 0,0 2 1 16,-5 2-1-1,-9 0 0-15,1 2 0 0,-6 2 0 16,-3 2 0-16,3 0 0 16,6-6 0-16,-1 2 0 15,3-3 0-15,3-7 0 16,4 3 1-16,-3 0-1 15,-1-2 0-15,-3 3 0 16,3 0 0-16,-7-1 0 16,3 0 0-16,-7-1 0 15,9 0 0-15,1-2 0 16,9 2 0-16,0-2 0 0,4 0 0 16,-4 0 0-1,-2 0 0-15,-3 0 0 0,1 0 0 16,-2 2-1-16,1-2 0 15,5 0-14-15,-4 0-9 16,2 0-42-16</inkml:trace>
  <inkml:trace contextRef="#ctx0" brushRef="#br0" timeOffset="-53270.48">18898 17391 435 0,'0'0'324'0,"0"0"-276"0,0 0-34 16,0 0-3-16,0 0 1 15,0 0-3-15,0 0-3 16,-31 0-2-16,26 0-3 15,1 0 0-15,4 0 0 16,0 0 2-16,0 0-1 16,-4 0 1-16,4 0 0 15,0 0 1-15,0 0 0 16,0 0 2-16,0 0-1 16,0 0-1-16,0 0-1 15,0 0-1-15,27-8 2 16,27-14-2-16,20-6-1 0,25-6-1 15,7 5 0-15,-3 4 0 16,-18 7 0-16,-4 0 1 16,-28 6-1-16,-9 2 1 15,-21 6-1-15,-11 0 0 16,-6 2 0-16,-6 2 1 16,0 0-1-16,0 0 0 15,0 0 0-15,0 0 2 16,0 0-2-16,-6 0 1 15,-2 0-1-15,-1 0 0 16,-5 0-6-16,6 0-17 16,-5 0-28-16,-1 2-248 15</inkml:trace>
  <inkml:trace contextRef="#ctx0" brushRef="#br0" timeOffset="-52787.47">18885 17441 491 0,'0'0'48'0,"0"0"36"15,0 0 5-15,0 0-44 16,0 0-21-16,0 0-5 0,-23 8-4 15,23-8-5-15,0 0-3 16,0 0-2-16,0 0 1 16,0 0 2-16,0 0 1 15,0 0 4-15,19 0-1 16,24-22-2-16,26-4-7 16,20-10 0-16,8 4-1 15,-2 1-2-15,-2 10 1 16,-13-1-1-16,-9 0 0 15,-13 8 1-15,-13 0-1 16,-18 6 0-16,-10 2 1 16,-7 2-1-16,-10 4 1 15,0 0 1-15,0 0 1 0,0 0-1 16,0 0 0-16,0 0-2 16,0 0 0-16,0 0 0 15,0 0 0-15,0 0-1 16,-10 0-2-16,-7 0-3 15,-2 0-15-15,1 0-6 16,1 6-16-16,-1 6-152 16</inkml:trace>
  <inkml:trace contextRef="#ctx0" brushRef="#br0" timeOffset="-50385.08">18774 17540 531 0,'0'0'16'16,"0"0"-16"-16,0 0 99 15,0 0-48-15,0 0-14 16,0 0-2-16,-9 0 0 16,9 0-14-16,0 0-6 15,17 0-3-15,20-18-4 16,21-9-5-16,20-5 0 16,18 0 1-16,9-2-1 15,7 6 0-15,-5-1-3 0,-8 4 2 16,-20 5-2-16,-21 6 1 15,-17 3-1 1,-18 8 1-16,-15 3 1 0,-4 0 2 16,-4 0 1-16,0 0 0 15,0 0 0-15,0 0 0 16,0 0-1-16,0 0 0 16,0 0-2-16,0 0 0 15,0 0-1-15,0 0-1 16,0 0 0-16,0 0 0 15,0 0 0-15,0 0 0 16,0 0 0-16,0 0 0 16,0 0 0-16,0 0 0 15,0 0 0-15,0 0 1 0,0 0-1 16,0 0 1-16,0 0-1 16,0 0 1-16,0 0-1 15,0 0 2-15,0 0-2 16,0 0 0-16,0 0 0 15,0 0 0-15,0 0 0 16,0 0 0-16,0 0 0 16,0 0 0-16,0 0 0 15,0 0 0-15,0 0 0 16,0 0 0-16,0 0 0 16,0 0 0-16,0 0 0 15,0 0 0-15,0 0 0 0,0 0 0 16,0 0 0-1,0 0 0-15,0 0 0 16,0 0 0-16,0 0 0 0,0 0 0 16,0 0 0-16,0 0 0 15,0 0 0-15,0 0 0 16,0 0 0-16,0 0 0 16,-4 0 0-16,4 0 0 15,0 0 0-15,0 0 0 16,0 0 0-16,0 0 0 15,0 0 0-15,0 0 0 16,0 0 0-16,0 0 0 16,0 0 0-16,-4 0 0 15,4 0 0-15,0 0 0 16,0 0 0-16,0 0 0 16,0 0 0-16,0 0 0 0,0 0 0 15,0 0 1-15,0 0-1 16,0 0 0-16,0 0 0 15,0 0 0-15,0 0 0 16,0 0 0-16,-4 0 0 16,4 0 0-16,0 0 0 15,0 0 0-15,0 0 0 16,0 0 0-16,0 0 1 16,0 0-1-16,0 0 0 15,0 0 0-15,0 0 0 16,0 0 1-16,0 0-1 0,0 0 0 15,0 0 0 1,0 0 0-16,0 0 0 0,0 0 0 16,0 0 0-16,0 0 0 15,0 0 1-15,0 0-1 16,0 0 0-16,0 0 0 16,-6 0 0-16,6 0 0 15,0 0 0-15,0 0 0 16,0 0 0-16,0 0 0 15,0 0 0-15,0 0 0 16,0 0 0-16,0 0 1 16,0 0-1-16,0 0 0 15,0 0 1-15,0 0-1 0,0 0 0 16,0 0 0 0,0 0 0-16,0 0 0 0,0 0 0 15,0 0 0-15,0 0 0 16,0 0 0-16,0 0 0 15,0 0 0-15,0 0 0 16,0 0 0-16,0 0 1 16,0 0-1-16,0 0 0 15,0 0 0-15,0 0 0 16,0 0 1-16,-4 0-1 16,4 0 0-16,0 0 0 15,0 0 0-15,-5 0 0 16,5 0 0-16,0 0 0 15,0 0 0-15,0 0 0 0,0 0 0 16,0 0 1 0,0 0-1-16,0 0 0 0,0 0 0 15,0 0 0-15,0 0 0 16,0 0 0-16,0 0 0 16,0 0 0-16,0 0 0 15,0 0 0-15,0 0 0 16,0 0 0-16,0 0 0 15,0 0 0-15,0 0 1 16,0 0-1-16,0 0 0 16,0 0 0-16,0 0 1 15,0 0-1-15,0 0 0 16,0 0 0-16,0 0 0 0,0 0 0 16,0 0 0-1,0 0 0-15,0 0 0 0,0 0 0 16,0 0 0-16,0 0 0 15,0 0 0-15,0 0 1 16,0 0-1-16,0 0 0 16,0 0 0-16,0 0 0 15,0 0 0-15,0 0 0 16,0 0 0-16,0 0 0 16,0 0 0-16,0 0 0 15,0 0 0-15,0 0 1 16,0 0-1-16,0 0 0 15,0 0 0-15,0 0 0 0,0 0 0 16,0 0 0-16,0 0 0 16,0 0 0-16,0 0 1 15,0 0-1-15,0 0 0 16,0 0 0-16,0 0 0 16,0 0 0-16,0 0 0 15,0 0 0-15,0 0 0 16,0 0 0-16,0 0 1 15,0 0-1-15,0 0 0 16,0 0 0-16,0 0 0 16,0 0 0-16,0 0 0 15,0 0 0-15,0 0-1 0,0 0 1 16,0 0 0 0,0 0 1-16,0 0-1 0,0 0 0 15,0 0 0-15,0 0 0 16,0 0 0-16,0 0-1 15,0 0 1-15,0 0 0 16,0 0 0-16,0 0 0 16,0 0 0-16,0 0 0 15,0 0 0-15,0 0 0 16,0 0 0-16,0 0 0 16,0 0 0-16,0 0 0 15,0 0 0-15,0 0 1 16,0 0-1-16,0 0 0 15,0 0 0-15,0 0 0 16,0 0-1-16,0-4-5 16,5-14-7-16,9-8-15 0,3-6-45 15</inkml:trace>
  <inkml:trace contextRef="#ctx0" brushRef="#br0" timeOffset="-47098.36">20566 8420 309 0,'0'0'208'0,"0"0"-186"15,0 0-3-15,0 0 24 16,0 0 43-16,0 0-61 16,-11-22 8-16,11 20-6 15,0 2-7-15,0 0-10 16,-4 0 0-16,4 0-1 16,0 0 2-16,0 0-1 0,0 0-3 15,0 0 2 1,-4 0-3-16,4 0 0 0,0 0-1 15,-4 0-2-15,4 0-1 16,0 0-1-16,0 0 0 16,0 0-1-16,0 0 1 15,0 0 0-15,0 0 1 16,-4 0-2-16,4 0 1 16,0 0-1-16,0 0 1 15,0 0-1-15,0 0 1 16,0 0-1-16,0 0 2 15,0 0-2-15,0 0 0 16,0 0 0-16,0 0 1 16,0 0-1-16,0 2 0 15,0 4 0-15,0 4 0 0,0 2 1 16,0 2-1-16,0 0 1 16,0-2-1-16,0-2 1 15,0-2-1-15,0 0 1 16,-4-2-1-16,4 0 0 15,0 0 0-15,0 4 0 16,0 0 0-16,0 6 0 16,0 4 0-16,0 4 0 15,0 5 0-15,0 1 0 16,0-1 0-16,0 1 0 16,0-1 0-16,0 3 1 15,0 0-1-15,0 2 0 16,0-2 1-16,0-2-1 15,0-2 0-15,0 7 0 0,0-2 0 16,0 9 1-16,0 6-1 16,0 2 1-16,0 7 0 15,0-3 1-15,4 0-2 16,-4 4 1-16,8-4 0 16,-8-3 0-16,8-5 0 15,-1-9-1-15,-7 0 1 16,4-1-1-16,-4-2 1 15,0 2-1-15,0 2 0 16,4 2 1-16,0 2-1 16,0 9 0-16,0 3 1 15,0 6-1-15,3 2 1 16,-7-2-1-16,4-4 1 16,0-3-1-16,-4-3 1 0,4-4-1 15,-4-2 0-15,0 0 0 16,0 0 0-16,0-4 1 15,0 2-1-15,0-4 1 16,0 4-1-16,0 7 0 16,0-1 0-16,0 4 0 15,0 0 0-15,0-4 1 16,0 1-1-16,0 1 1 16,0-6 0-16,0 1-1 0,0 0 0 15,0-3 1 1,0-1 0-16,0 6-1 0,0-5 0 15,0 4 0-15,0 4 1 16,0 5-1-16,0 5 2 16,0 8-1-16,-4 2 1 15,0-2-1-15,-11 3 0 16,7-5 1-16,-4-3-1 16,1-4 0-16,-1 3-1 15,2 2 1-15,-3 4 0 16,5 1-1-16,-2-1 1 15,1-2 0-15,1 2 0 16,-2 1 1-16,1 1 0 16,1 3-1-16,-2 0 0 15,2-2 0-15,3 2 0 0,-3 0 0 16,4 1 0 0,-6-3 0-16,1 10 0 0,5 3 0 15,-6 5 0-15,2 2 0 16,4-2 0-16,-1-3 0 15,-3-1-1-15,2-3 2 16,6 2-2-16,0-8 0 16,0-1 1-16,0-7 0 15,0-9 0-15,0-2-1 16,0-7 0-16,0-8 0 16,0-4 1-16,0-6-1 15,0 2 0-15,6-7 0 16,-2-4 0-16,-4-2 0 15,0-8 0-15,4 2 0 0,-4-10 0 16,0 4 0 0,5-6 0-16,-1 2 0 0,-4-4 0 15,0 2 0-15,0-3 0 16,0 0 0-16,0 0 1 16,0 0-1-16,0 0 0 15,0 0 0-15,0 0 0 16,0 0 1-16,0 0-1 15,0 0 0-15,0 0 0 16,0 0 0-16,0 0 0 16,4 0 0-16,-4 0 0 15,0 0 0-15,0 0 0 16,0 0 0-16,0 0 0 16,0 0 0-16,0 0 0 0,0 0 0 15,0 0 0-15,4 0 0 16,-4 0 0-16,0 0-1 15,0 0 0-15,0 0 0 16,0 0 1-16,0 0 0 16,0 0 0-16,0 0-1 15,0 0-1-15,0 0-5 16,0 0-5-16,0 0-4 16,0 0-11-16,-21 0-80 15</inkml:trace>
  <inkml:trace contextRef="#ctx0" brushRef="#br0" timeOffset="-46481.07">20039 14441 440 0,'0'0'255'16,"0"0"-191"-16,0 0-42 0,0 0-15 15,0 0-1-15,0 0 4 16,-4 0-1-16,4 0-2 15,0 0-1-15,0 0-3 16,0 0 2-16,0 0 0 16,18 9 3-16,5 9 1 15,-2 2-1-15,1 4-4 16,5-2-1-16,0 0 0 16,-4 2-2-16,0 0 0 15,-3 0 0-15,3 2 0 0,-4-2-1 16,-7 0 0-1,7-4 1-15,-3 1-1 0,-6-3 0 16,3-9 0 0,-3 2 1-16,-2-3-1 0,1-8 0 15,-1 1 1-15,6-1 0 16,-1 0 2-16,1 0-2 16,-1 0 2-16,-9 0-1 15,2 0 2-15,-2 0 1 16,0-1 0-16,0-18 0 15,15-7-2-15,-2-10-2 16,5 0-1-16,-3 0 0 16,4 2 0-16,-3 2 0 0,7-4 0 15,4-4-2 1,11-1-10-16,-16 7-22 16,-17 18-137-16</inkml:trace>
  <inkml:trace contextRef="#ctx0" brushRef="#br0" timeOffset="-44527.62">20419 8442 248 0,'0'0'111'0,"0"0"-30"15,0 0 34-15,0 0-30 16,0 0-82-16,0 0 35 16,12-20 44-16,-12 20-50 15,0 0-18 1,0 0-7-16,0 0-1 0,0 5 1 16,0 14-2-16,-12 11-1 15,-11 16 1-15,-8 16-1 16,0 8-2-16,-6 1 1 15,10-4-2-15,7-12-1 16,5-10 1-16,7-15-1 16,0-9 1-16,8-10-1 15,0-5 1-15,0-5 1 16,0 1-2-16,0-2 0 0,0 0 1 16,0 0 2-16,0 0 4 15,0 0 4-15,0-14-2 16,12-16-4-16,7-8-4 15,7-4-1-15,-1-2 0 16,8-6 0-16,-6-6 0 16,4-1 1-16,4 1-1 15,-8 8 0-15,0 14 0 16,-10 12 0-16,-3 8 0 16,-6 8-2-16,-4 2 2 15,-4 0 0-15,5 0 0 0,5 0 0 16,-2-2 0-1,0-2 0-15,3 2 1 0,-3-1-1 16,-4 6 1-16,-4 1-1 16,0-2 0-16,0 2 1 15,0 0 0-15,0 0 0 16,0 0 0-16,0 0-1 16,0 0 1-16,0 0-1 15,4 0 1-15,-4 0-1 16,0 0 0-16,0 0 1 15,0 0-1-15,0 0 1 16,0 0 1-16,0 0 0 16,0 0 0-16,0 0-1 15,0 0 0-15,0 0 1 0,0 0-1 16,0 0 0-16,0 0 0 16,0 0 0-16,0 0 1 15,0 0-1-15,0 0 0 16,0 0 1-16,0 0-1 15,0 0-1-15,0 0 0 16,0 0 0-16,0 0 0 16,0 0-1-16,0 0 1 15,0 0 0-15,0 0 0 16,0 0-2-16,0 0 2 16,0 0 0-16,0 0 2 15,0 0-2-15,0 0 0 16,0 0 0-16,0 0 0 0,0 0 0 15,0 0 0-15,0 0 0 16,0 0 0-16,0 0 0 16,0 0-2-16,0 0 2 15,0 0 0-15,0 0-1 16,0 3 1-16,0 4-1 16,4 4 1-16,19 0 0 15,0 7 0-15,4 6 0 16,12 8 0-16,7 10-1 15,-3 6 1-15,7 4 0 16,-5 2-1-16,-6 1 1 16,-8-8-1-16,-4-6 1 15,0-7 1-15,-8-12-1 0,-7-8 0 16,-4-6 1-16,3-4-1 16,-7 0 0-16,-4-4 0 15,0 2 1-15,0-2 0 16,0 0 0-16,0 0 1 15,0 0-2-15,0 0 0 16,0 3 0-16,0 0-2 16,-31-3-53-16</inkml:trace>
  <inkml:trace contextRef="#ctx0" brushRef="#br2" timeOffset="-22507.35">4388 15759 335 0,'0'0'223'0,"0"0"-200"0,0 0-20 15,0 0 7-15,0 0 7 16,0 0-11-16,0 0 4 16,0-2-2-16,0 2-6 15,0 0 1-15,-4 0 0 16,4 0 64-16,0 0-14 16,0 0-27-16,0 0-14 15,0 0-1-15,0 0-3 16,0 0 2-16,0 0-4 15,0 0 0-15,0 0-2 16,0 0 0-16,0 0-2 16,0 0 0-16,0 0 2 15,-4 0-4-15,4 0 0 0,0 0 1 16,0 0-1-16,0 0 1 16,0 0-1-16,0 0 2 15,0 0 0-15,0 0-1 16,0 0 0-16,0 0 0 15,0 0 0-15,0 0-1 16,-4 0 0-16,4 0 1 16,0 0-1-16,0 0 0 15,0 0 0-15,0 0-1 0,0 0 1 16,0 0 0 0,0 0 0-16,0 0 0 0,0 0 0 15,0 0 0-15,0 0-1 16,4 0 1-16,4 0 1 15,11 0 1-15,4-8 0 16,0-4 1-16,3 2-2 16,-1-4 1-16,2 0 0 15,4-6-1-15,2 2 0 16,-2 4-1-16,0 4 1 16,-14 2 0-16,-3 2-1 15,-10 3 0-15,-4 3 0 16,0 0 0-16,0 0 0 15,0 0 0-15,0 0 0 16,0 0-1-16,0 0 1 0,9 0-3 16,9 3-24-16,5 3-32 15,8-6-699-15</inkml:trace>
  <inkml:trace contextRef="#ctx0" brushRef="#br2" timeOffset="-21986.85">5352 15382 539 0,'0'0'49'0,"0"0"-36"15,0 0-3 1,0 0-4-16,0 0 0 0,0 0 8 16,-4 10 63-16,4-10-27 15,0 4-26-15,0-4-15 16,0 0-1-16,0 0-3 15,0 0-3-15,16 0-1 16,30-18 4-16,7-10-2 16,9-2 1-16,5-1-4 15,1 8 0-15,-14 5 0 16,-11 9-4-16,-2 2-25 16,-10 7-72-16</inkml:trace>
  <inkml:trace contextRef="#ctx0" brushRef="#br2" timeOffset="-21455.29">6627 15093 617 0,'0'0'74'0,"0"0"-66"0,0 0-8 16,0 0 0-16,0 0 7 15,0 0 13-15,35 0 20 16,-4-2-7-16,13-16-14 16,14-7-7-16,10-2-7 15,2-5-1-15,2 2-3 16,9 2 1-16,-11 8-2 16,-8 2 1-16,0 8-2 15,-12 10-29-15,-19 0-441 16</inkml:trace>
  <inkml:trace contextRef="#ctx0" brushRef="#br2" timeOffset="-20338.5">8328 14536 601 0,'0'0'22'16,"0"0"-5"-16,0 0 85 16,0 0-55-16,0 0-28 0,0 0-7 15,-8-2 0-15,8 2-6 16,0 0-2-16,0 0 1 15,0 0-2-15,13 0-1 16,28-4 2-16,17-10 2 16,16-4-3-16,3 0 1 15,3-3-4-15,-5 6 0 16,1-2 1-16,1 5-1 16,-11 6 0-16,4 2 0 15,-6 4-16-15,-10 0-67 16</inkml:trace>
  <inkml:trace contextRef="#ctx0" brushRef="#br2" timeOffset="-19837.33">10032 14213 708 0,'0'0'42'0,"0"0"-23"16,0 0-14-16,0 0-5 0,0 0 0 15,0 0 3 1,25-4 12-16,16-12-9 0,13 0 0 16,4-6-4-16,-1 8-1 15,-3-4 0-15,0 6-1 16,-2 2 0-16,-3-4 0 16,-3 4-27-16,-7 4-223 15</inkml:trace>
  <inkml:trace contextRef="#ctx0" brushRef="#br2" timeOffset="-19468.32">10976 13876 591 0,'0'0'38'0,"0"0"-32"15,0 0-1-15,0 0 16 16,0 0 1-16,0 0-6 15,98-48 4-15,-67 40-1 0,-9 2-9 16,5-2-1 0,4 2-6-16,0-4 3 0,8-4-4 15,15-4 1-15,4-8-1 16,10-3-2-16,-2-1-1 16,5 1-37-16,-3 0-76 15,-10 10-279-15</inkml:trace>
  <inkml:trace contextRef="#ctx0" brushRef="#br2" timeOffset="-19070.32">12241 13437 466 0,'0'0'194'0,"0"0"-155"0,0 0-16 16,0 0-7-16,0 0-1 16,0 0-2-16,54-26-5 15,-14 10 4-15,5 0-5 16,-2-2-2 0,7 0-2-16,-7-4 0 0,7-4-1 15,-4 0-1-15,-7 4-1 16,2 0-28-16</inkml:trace>
  <inkml:trace contextRef="#ctx0" brushRef="#br2" timeOffset="-18235.8">13240 13074 691 0,'0'0'40'16,"0"0"-26"-16,0 0-11 15,112-42-3-15,-65 27 2 16,3-4-1-16,12-5 1 15,4-6 2-15,10-5-2 16,9 2 8-16,-4-4-5 16,3 3 0-16,-7 4-5 15,-7 6 4-15,-8 5-4 16,-8 4-38-16</inkml:trace>
  <inkml:trace contextRef="#ctx0" brushRef="#br2" timeOffset="-17851.63">14976 12414 676 0,'0'0'46'16,"0"0"-26"-16,0 0-12 15,0 0-1-15,0 0 8 16,0 0 18-16,27 0-20 15,4-11-9-15,15-2-1 16,-7 1-2-16,2 2 1 16,-1 1-1-16,1-2 0 15,6-1-1-15,7 0 0 16,8-4 0-16,6 2 0 0,7-4-19 16,5-9-241-1</inkml:trace>
  <inkml:trace contextRef="#ctx0" brushRef="#br2" timeOffset="-17517.63">16270 11914 227 0,'0'0'191'0,"0"0"-169"15,0 0 29-15,133-32-7 16,-102 25-21-16,-5 1-3 15,10 1-4-15,-3-6 1 16,10-1-8-16,7-4 3 16,3-4-7-16,9-2-5 15,-4-2-181-15</inkml:trace>
  <inkml:trace contextRef="#ctx0" brushRef="#br2" timeOffset="-17117.5">17347 11552 666 0,'0'0'67'0,"0"0"-46"0,0 0 4 16,153-22 2-16,-87 6-15 15,1-4-1-15,-5 2-4 16,2-2-2-16,-6 1-1 15,-1 1-1-15,1 0-2 16,-4 3 0-16,-2 1 0 16,-7 2-1-16,-10-1 0 15,-8 3-7-15,-12-2-73 16</inkml:trace>
  <inkml:trace contextRef="#ctx0" brushRef="#br2" timeOffset="-16217.75">18850 11126 581 0,'0'0'65'0,"0"0"-65"16,0 0 32-16,0 0-23 15,0 0 14-15,0 0 11 0,-4 0 9 16,4 0-23-1,4 0-8-15,8-1-8 0,11-10 0 16,4-6-1-16,12-1-1 16,15-4 0-16,8-2 0 15,19-2-2-15,8-5 1 16,0 1-1-16,-1 2 0 16,-11 2-1-16,-15 10-25 15,-17 6-108-15</inkml:trace>
  <inkml:trace contextRef="#ctx0" brushRef="#br2" timeOffset="-15917.07">19892 10731 687 0,'0'0'72'0,"0"0"-53"16,0 0-19-16,0 0 1 16,0 0 7-16,134-102-5 0,-80 77-1 15,0 0 1-15,-7 3-2 16,3 0-1-16,-11 4 3 15,7 2-3-15,-11-4-7 16,6 4-119-16</inkml:trace>
  <inkml:trace contextRef="#ctx0" brushRef="#br2" timeOffset="-15662.18">21010 10196 742 0,'0'0'47'0,"0"0"-37"15,0 0-5-15,112-76 2 16,-58 50 0-16,8 0-2 16,0-4-3-16,2 2-1 15,-2 2-1-15,-4 0 1 16,4 2-1-16,-9 0-4 15,-3-3-77-15,-7 2-632 16</inkml:trace>
  <inkml:trace contextRef="#ctx0" brushRef="#br2" timeOffset="-15460.25">22294 9599 668 0,'0'0'76'16,"0"0"-58"-16,0 0 6 16,161-70-5-16,-86 42-13 15,5-1-1-15,5 0-5 16,4 3 2-16,-4-3-1 16,-5 5-1-16,-14 4-1 15,-8 0-77-15</inkml:trace>
  <inkml:trace contextRef="#ctx0" brushRef="#br2" timeOffset="-11845.34">28162 13443 699 0,'0'0'61'0,"0"0"-16"16,0 0-33-16,0 0 1 15,0 0 3-15,0 0-4 0,-12-14-5 16,8 14 1 0,4 0-3-16,0 0-2 0,0 0 0 15,0 0-1-15,0 0-1 16,0 1-1-16,0 26-3 16,0 16 1-16,0 18 2 15,0 13 2-15,0 0 0 16,0-3-1-16,0-5-1 15,0-8 1-15,0-12-1 16,0-6 1-16,0-9-1 16,0-9 0-16,0-8 0 15,8-8 0-15,-4-4-1 16,0-2-3-16,5-2-9 16,1-18-22-16,-6-2-184 15</inkml:trace>
  <inkml:trace contextRef="#ctx0" brushRef="#br2" timeOffset="-11493.65">27945 13842 491 0,'0'0'253'0,"0"0"-234"15,0 0-19 1,0 0 0-16,0 0 1 0,0 0 6 16,48 53 3-16,-34-20 1 15,3 10-3-15,2 1 0 16,-7-2-4-16,2-4-1 16,5-8-2-16,-2-7-1 15,1-10 0-15,-5-6 0 16,9-7 2-16,5 0 8 15,19-17 9-15,1-15-7 16,3-8-6-16,-7 0-2 16,-10 3-3-16,-12 6 0 15,-11 6 1-15,-10 3-2 16,0 2-4-16,-14 11-67 16</inkml:trace>
  <inkml:trace contextRef="#ctx0" brushRef="#br2" timeOffset="-8409.65">22784 9829 6 0,'0'0'283'0,"0"0"-165"16,0 0-113-16,0 0 83 15,0 0-75-15,0 0 145 16,0 0-88-16,0-80-39 15,0 74-10-15,0 2-4 16,0 2-7-16,-4 2 2 0,0 0-4 16,4-2-1-16,0 2-2 15,0-2-1-15,0 2-1 16,0 0 2-16,0 0 1 16,0 0-1-16,0 0-1 15,0 0-3-15,0 0 0 16,0 0-1-16,0 12-3 15,0 22 1-15,0 20 2 16,8 17 0-16,10 5 1 16,-9 0 0-16,5 0-1 15,-1 4 1-15,5-2-1 16,3 7 0-16,6 3 1 0,0-5-1 16,-5-5 0-16,-3-12 0 15,-7-12 0-15,-8-10 1 16,-4-14-1-16,0-7 1 15,0-14-1-15,-12-9-6 16,-7 0-17-16,3-18-64 16</inkml:trace>
  <inkml:trace contextRef="#ctx0" brushRef="#br2" timeOffset="-7758.26">22771 9800 36 0,'0'0'511'0,"0"0"-404"0,0 0-40 15,0 0-40-15,0 0-19 16,0 0-7-16,-72 68 9 15,41-14 4-15,0 2 1 16,0-2-2-16,4-10-7 16,15-18-3-16,1-10 1 15,11-11-1-15,0-5 1 16,0 0 4-16,0 0 0 16,0 0 2-16,0-9 5 15,0-17 2-15,15-16-11 16,1-10-5-16,7 0-1 15,0 8 0-15,0 6 0 16,-7 6 0-16,7 1 0 0,0 3 0 16,8 1 0-16,-4 2 0 15,4 1 0-15,8 2 0 16,2 2 0 0,-10 6-1-16,0 10-1 0,-8 4 2 15,0 6-3-15,-3 26 0 16,7 8 3-16,-4 10 0 15,0 2 0-15,-11 0 0 16,7-4 1-16,-11-3 0 16,2-7-1-16,-6-8 0 15,-4-22-69-15</inkml:trace>
  <inkml:trace contextRef="#ctx0" brushRef="#br2" timeOffset="36603.1">18943 7896 522 0,'0'0'177'0,"0"0"-126"16,0 0-23-1,0 0-10-15,0 0 1 0,0 0-4 16,0 0-1-16,-19-26-4 15,15 26-3-15,4 0-2 16,0 0-1-16,0 0-1 16,-4 0-1-16,4-1 1 15,0-1-1-15,-4-1 1 16,0 2-1-16,-6-4 0 16,1 1-1-16,1 1 0 15,-6-2 1-15,5 1-1 16,-3 0 3-16,-3 0-2 15,3 0-1-15,-2 2 0 16,5 1 1-16,1-2-1 16,-2 1-1-16,1 2 2 0,5-2-1 15,0 1-1-15,-2-4 1 16,-6 1-1-16,-1-2 1 16,-1 3 0-16,-5 0-1 15,11 1 0-15,0 0 2 16,-3 2 0-16,3-2-1 15,0 2 0-15,8 0-1 16,-4 0 0-16,4 0 1 16,0 0-1-16,-5 0 0 15,5 0 0-15,-6 0 0 16,6 0 0-16,-8 0 0 16,-4 0 0-16,-7 0 0 0,-8 4 0 15,4 4 0 1,11-2 0-16,-3 0-1 0,3 2 1 15,-11 2 0-15,11-2 0 16,-7-1 0-16,11-4 0 16,8-3 0-16,0 0 0 15,0 2 0-15,-4-2 0 16,4 4 0-16,-6 2 0 16,-3 4-1-16,1 2 1 15,-6 3 0-15,5-2 0 16,-3 0 0-16,-2-1 0 15,9 0 0-15,-3-5 0 0,2 6-1 16,2-3 0 0,0-1 1-16,4 5 0 0,-4-1 0 15,4 1 0-15,0 0 0 16,0-2 0-16,-5-2 0 16,1 2 0-16,4 1 0 15,0-2 0-15,0 1 0 16,0 2 0-16,0-1-1 15,0-1 0-15,0 3 1 16,0 1 0-16,0 0 0 16,0-2 0-16,0 0 0 15,4-4 0-15,1 2 0 16,-1-4 0-16,0 0 0 0,0 0 1 16,2 0-1-16,2 2 0 15,1 3 1-15,5 3-1 16,-1 0 0-16,1 2 0 15,3-2 0-15,-3 0 0 16,3-3 1-16,-3 0 0 16,-2-3-1-16,-1-2 0 15,-3 0 0-15,0 0 1 16,1-4-1-16,1 2 0 16,2 0 0-16,11 0 1 15,-4 4-1-15,1 0 0 16,-1 0 1-16,4 0-1 15,-7-4 0-15,-1 0 0 16,-3 0 0-16,3 0 0 0,-3-2 0 16,2-2 0-16,3 2 1 15,-3-4-1-15,9 0 0 16,-6 0 2-16,-3 0-2 16,-1 0 1-16,-9 0 0 15,2 0-1-15,-2 0 2 16,-4 0-2-16,0 0 0 15,0 0 1-15,4 0 1 16,0 0 0-16,-4 0-1 16,4 0-1-16,1 0 1 15,5-2-1-15,-2-2 0 16,-4 3 0-16,-4-4 1 16,4 5 0-16,-4-4 0 15,11 0 0-15,-7-6 0 0,4-4 1 16,11-4-2-16,-3-5 1 15,11 0-1-15,-4-1 0 16,0 4 0-16,-7 5 0 16,-5 3 0-16,-3 5 0 15,-4 5 1-15,0 0-1 16,0-1 0-16,-4 3 0 16,0-1 0-16,0-2 1 15,0 2 0-15,0-7 0 16,6-6 0-16,-1-3 0 15,7-2-1-15,-2-4 1 0,-1 0-1 16,-5-2 0-16,4 3 0 16,-2 4 0-16,-6 4 0 15,0-2 0 1,0 2 1-16,0 0-1 0,0-2 0 16,0 5 1-16,0-2-1 15,0 3 0-15,0 2 0 16,0 4 0-16,0 1 0 15,0 0 1-15,0-1 0 16,-10-1 0-16,6-4-1 16,0 1 0-16,-1-2 1 15,1 2-1-15,-6 2 1 16,2-2-1-16,4 1 0 0,-11 0 0 16,3 0 0-16,-7 0 0 15,-4-4 0-15,3 2 0 16,-11-4 0-16,4 0 0 15,-4-2 0-15,-6 1 1 16,10 2-1-16,0 3 0 16,6 3 0-16,7 1 0 15,1 3 0-15,3 2 0 16,2-2 0-16,4 2-1 16,-5-2 1-16,-1 2 0 15,2 0 0-15,-5 0-1 16,-5 0 1-16,-1 0-1 15,-2 0 0-15,-1 0-1 16,-5 0-4-16,4 0-2 16,0 0-4-16,11 4-11 0,-7 7-83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53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18 20243,'0'0'8008,"-3"0"-7720,16 0-128,10 0-64,10 0-64,9 0 64,20 0-64,7 0 0,13 0-32,6 0 0,1 0 0,2-18-864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54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24599,'0'0'2947,"216"0"-2915,-144-3 64,3 0-64,-6 0-32,-17 0-480,-6 0-26746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54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21396,'0'0'4677,"196"41"-4453,-97-38-224,9-3-160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02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17777,'0'0'7538,"2"4"-6919,2 2-542,0-1 0,0 1-1,0-1 1,1 0 0,0 0 0,0-1 0,10 8 0,7 6 71,43 40 134,-3 3 0,-2 2 0,76 107 0,-98-115-212,-2 2 0,-2 1 0,-3 2 0,-3 1 0,23 73 0,-41-99-58,-2 0 0,-1 1-1,-1 0 1,-3 1-1,0 46 1,-3-65-11,0 1 0,-2-1 1,0 1-1,-6 21 0,4-28 1,0-1 0,0 0 0,-1 0 0,-1-1 0,1 1-1,-2-1 1,-12 16 0,-8 2-68,0-1 0,-2-1 1,-1-1-1,0-1 0,-66 36 0,-60 22-1674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8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18 22261,'0'0'4612,"-4"0"-4419,14 0-129,36 0 96,23 0 32,16 0-192,3 0 0,-13-9-96,-22 0-1698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17777,'0'0'8648,"242"23"-8232,-147-23-159,-7 0-161,-6 0-64,-13 0-32,-14-3-96,-5 3-2819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22485,'0'0'4533,"-3"9"-4544,-4 13 20,2 0 0,0 0 0,2 0-1,-1 25 1,1 105 45,3-111-40,20 635 184,-16-603-165,-4-37 18,2-1 0,2 0 0,1 0 0,19 66 0,-24-101-52,1 1 0,-1-1 0,0 0 0,0 1 1,0-1-1,0 0 0,0 1 0,1-1 0,-1 0 0,0 1 1,0-1-1,1 0 0,-1 1 0,0-1 0,1 0 0,-1 0 0,0 1 1,0-1-1,1 0 0,-1 0 0,1 0 0,-1 0 0,0 1 1,1-1-1,-1 0 0,0 0 0,1 0 0,-1 0 0,1 0 1,-1 0-1,0 0 0,1 0 0,-1 0 0,0 0 0,1 0 0,1 0-107,5 0-933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0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15855,'0'0'11883,"144"-47"-11883,-78 35 0,6-3 32,-7 6 0,-6 3 0,-10 1-32,-10 5 0,-9 0-32,-7 0-96,-10 0-1441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0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18257,'0'0'8552,"0"15"-8167,10-15-65,32 0-224,17 0 32,7 0-64,-4 0-64,-13 0 0,-13 0-64,-10 0-961,-9 0-4836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1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17392,'0'0'8916,"0"0"-8886,0 1 0,-1-1 0,1 0 1,0 1-1,0-1 0,0 0 0,0 1 1,0-1-1,0 0 0,0 1 0,0-1 1,0 1-1,0-1 0,0 0 0,0 1 1,0-1-1,0 0 0,0 1 0,0-1 1,1 0-1,-1 1 0,0-1 0,0 0 1,0 1-1,1-1 0,-1 0 0,0 1 1,0-1-1,1 0 0,-1 0 0,0 1 1,0-1-1,1 0 0,-1 0 0,1 1 1,22 3 117,1-2 0,1 0 1,-1-1-1,27-3 0,15 1-19,374 4 15,-384-5-646,0-8-1879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18:12.60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 10976 558 0,'0'0'103'0,"0"0"-28"15,0 0-47-15,0 0-19 16,0 0 5-16,0 0-2 15,0 0 3-15,-16 0-6 16,16 0-3-16,0 0-3 16,0 0 1-16,-2 0-1 0,2 2 0 15,0-2 0-15,0 0-2 16,-3 0 4-16,3 0-2 16,0 0 2-16,0 0 0 15,0 0-1-15,0 0 0 16,0 0 2-16,0 0-2 15,36-6 1-15,28-20 0 16,40-12-3-16,27-10 1 16,16-2-3-16,-1 0 1 15,-9 2-1-15,-21 5 1 16,-27 11 0-16,-24 10-1 16,-21 8 3-16,-19 9-3 15,-13 1 1-15,-7 4 1 16,-2 0 0-16,-3 0 0 0,0 0 0 15,0 0-1-15,0 0 2 16,0 0-2-16,0 0 1 16,0 0 0-16,0 0-2 15,0 0 0-15,0 0 0 16,0 0 0-16,0 0 0 16,0 0 0-16,0 0 0 15,0 0 0-15,0 0 0 16,0 0 0-16,0 0 0 15,0 0-1-15,0 0-2 16,-14 5-11-16,-13 11-29 16</inkml:trace>
  <inkml:trace contextRef="#ctx0" brushRef="#br0" timeOffset="4561.45">12487 18004 805 0,'0'0'32'16,"0"0"-24"-16,-129 0-6 0,108 0-1 16,7 0 5-16,12 0 1 15,2 0 1-15,0 0-1 16,0 0-3-16,20 0 1 16,31-5 1-16,42-17 4 15,44-8 0-15,29-6-5 16,21-1-2-16,1-3-2 15,-10 8 0-15,-18 3 0 16,-17 0-1-16,-22 8 0 16,-30 8 0-16,-27 11-1 15,-28 2 1-15,-27 0-4 16,-9 15-9-16,-16 2-8 16,-21 5-68-16</inkml:trace>
  <inkml:trace contextRef="#ctx0" brushRef="#br0" timeOffset="6026.96">13840 17526 366 0,'0'0'225'16,"0"0"-215"-16,0 0 0 16,0 0 28-16,0 0-6 15,0 0 1-15,-86-67-14 16,65 57-1-16,1 6-5 0,-2-4-3 16,0 4-3-16,-1 2 2 15,3-2-3-15,5 4-1 16,2 0 0-16,8 0-1 15,0 0-4-15,5 0 0 16,0 0-3-16,0 4 3 16,0 14-2-16,5 6 1 15,21 2 1-15,12 5 1 16,16 1 1-16,8-7 1 16,7 4-2-16,3-3 2 15,-1 0-3-15,-4-4 1 16,-7-4 0-16,-9-3 0 15,-9-2-1-15,-8 1 0 16,-10-6 1-16,-5 1-1 16,-11-8 0-16,-6 4 0 0,-2-5 0 15,0 0 0-15,0 0 2 16,0 0 5-16,0 0 6 16,0 0 0-16,0 0-6 15,0 0 3-15,0 0-6 16,-22 7-3-16,-24 11-1 15,-21 14-1-15,-20 12 1 16,-7 5 0-16,5 1 0 16,13 4-1-16,21 8 1 15,16-3-15-15,22-8-666 0</inkml:trace>
  <inkml:trace contextRef="#ctx0" brushRef="#br0" timeOffset="33958.49">6116 2082 637 0,'0'0'75'16,"0"0"-27"-16,0 0-19 16,0 0-9-16,0 0-9 0,0 0 2 15,-5 0-2-15,5 0-3 16,0 0-1-16,0 0-2 16,0 0-2-16,0 0-1 15,7 0 1-15,35-5 3 16,31-7-2-16,28-1-3 15,20 5 2-15,8-1-2 16,-2 1 0-16,-9 0-1 16,-20 2 1-16,-21 0-1 15,-25 0 2-15,-23 1-2 16,-16 3 0-16,-13 2 1 16,0 0 0-16,0 0-1 15,-9 0-2-15,-20 0-12 0,-13 1-73 16</inkml:trace>
  <inkml:trace contextRef="#ctx0" brushRef="#br0" timeOffset="35304.46">7762 2083 637 0,'0'0'65'16,"0"0"-26"-16,0 0-21 15,0 0 16-15,0 0-16 16,0 0-8-16,-64-20 4 16,61 20-1-16,3 0-3 15,0 0-4-15,0 0 1 16,0 0-2-16,0 0-1 0,0 0-1 15,0 0 0-15,0 0 0 16,15 0-1-16,35-4-1 16,37 2 3-16,31-4-1 15,16 1-3-15,1 4 1 16,-10 0-1-16,-13-2 0 16,-17 1 0-16,-16-2 1 15,-21-2-1-15,-16 2 0 16,-15 2 2-16,-12 0-2 15,-11 2 1-15,-4 0 0 16,0 0 0-16,0-2 1 16,0 2 0-16,0 0-1 0,0-2-1 15,0 2 0-15,0 0-2 16,3 0-24-16,-1 0-71 16</inkml:trace>
  <inkml:trace contextRef="#ctx0" brushRef="#br0" timeOffset="35870.49">9788 2115 786 0,'0'0'22'15,"0"0"-13"-15,0 0-3 16,0 0 4-16,0 0 0 16,0 0 0-16,145-33 2 15,-83 26-3-15,0 3-4 16,-1 0-3-16,-9 2 1 16,-7 0-2-16,-11 0 0 0,-13 2 1 15,-7-2 1-15,-9 2-3 16,-5 0 0-16,0 0 0 15,0 0-3-15,-15 14-29 16,-20-2-204-16</inkml:trace>
  <inkml:trace contextRef="#ctx0" brushRef="#br0" timeOffset="46902.39">28227 13464 118 0,'0'0'417'16,"0"0"-386"-16,0 0-23 16,0 0 117-16,0 0-86 15,0 0-26-15,-47-77 4 16,45 65 9-16,0-2-8 16,0-2-5-16,-3-1-4 15,-4 0 1-15,0-1 0 16,0 0-6-16,1 4 1 15,3 4 1-15,0 2-1 0,5-1 1 16,-2 5 0-16,0-1-1 16,0-2-5-16,2 5 1 15,-2 0 1-15,2 2 1 16,0 0 0-16,0 0-2 16,0 0 1-16,0 0-2 15,0 0 0-15,-3 0 0 16,3 0 0-16,0 8-2 15,-2 17 0-15,2 11 2 16,0 8 1-16,0 0-1 16,0 1 0-16,0-2 0 15,0-3 0-15,0-2 0 16,0-6 0-16,0-1 0 0,0-4 0 16,0 4 0-16,-4 2 0 15,0 8 1-15,-4 1-1 16,4 2 0-16,-3 2 1 15,1-6-1-15,2-3 0 16,0-4 1-16,4-9-1 16,0-1 0-16,0-5 0 15,0 0 0-15,0 2 0 16,-2 0 0-16,-2-2 0 16,2 0 0-16,-2-6 0 15,1-4 0-15,3-2 0 16,0-6 0-16,0 0 0 15,0 0 0-15,0 0 0 16,0 0 1-16,0 0 0 16,0 0 0-16,0 0-1 0,0 0-10 15,9-10-54-15</inkml:trace>
  <inkml:trace contextRef="#ctx0" brushRef="#br0" timeOffset="47686.1">27761 13739 608 0,'0'0'19'0,"0"0"71"16,0 0-36-16,0 0-17 16,0 0-20-16,0 0 3 15,-4-67-4-15,4 67-5 16,0 0-4-16,0 0-3 15,0 0-1-15,0 0-1 16,0 0 1-16,0 0-3 0,0 0 1 16,0 0-1-16,0 1-1 15,6 17 1-15,10 5 0 16,-3 3 0-16,5 2 1 16,-2 0-1-16,2 0 0 15,4 0 0-15,1 0 0 16,0 0 0-16,2 3 2 15,2-2-2-15,0-3 0 16,-2 1 0-16,-4-4 0 16,2-2 1-16,-5-3-2 15,1 0 1-15,-3 0 0 16,2-2 1-16,-2 0-1 0,-1-1 0 16,-1 0 0-16,-1-5 0 15,-6-2 0-15,-3-8 0 16,1 0 0-1,-5 0 1-15,2 0-1 0,-2 0 2 16,0 0 8-16,6 0-2 16,15 0-2-16,10-22-3 15,17-4-2-15,10-6 0 16,9-4-1-16,3-4 1 16,-1-9-1-16,0 1 0 15,-9-2 1-15,-9 8-1 16,-13 8 0-16,-15 11 1 15,-15 12-1-15,-6 9 0 0,-2 2 1 16,0 0-1-16,0 0 0 16,0 0-1-16,0 0 1 15,0 0 0-15,0 0-4 16,0 0-19-16,0 2-45 16</inkml:trace>
  <inkml:trace contextRef="#ctx0" brushRef="#br1" timeOffset="73146.45">28087 13262 581 0,'0'0'3'0,"0"0"50"16,0 0 48-16,0 0-70 15,0 0 0-15,0 0-13 16,-3-62-7-16,3 52-4 15,0-2 0-15,3 5 0 16,-3-4-2-16,0-1 0 16,0 3 0-16,0-6 4 15,0 5-7-15,0 2 0 16,0 2 1-16,0 0-1 16,0 1 1-16,0 0 2 15,0 1-5-15,0 2 4 16,0 0-2-16,0 2 0 0,0-2-1 15,0 2-1-15,0 0 1 16,0 0 0-16,0 0-1 16,0 0 0-16,0 0-1 15,0 9 0-15,0 24 0 16,0 15 1-16,0 13 1 16,2 7-1-16,-2 0 0 15,0 2 0-15,0 1 1 16,0-4 0-16,0-3 0 15,0-6 0-15,0-8-1 16,0-2 0-16,2-7 1 16,6-3 0-16,4-2-1 0,-3-4 0 15,0 4 0 1,-4 4 0-16,-3 9 1 0,-2-8-1 16,0-2 0-16,0-15 0 15,0-8 1-15,0-8-1 16,0-6 0-16,0-2 0 15,2 0 2-15,-2-6 0 16,0-15-1-16,0-12-1 16,0-5-5-16,-7 6-19 15,-4 1-43-15</inkml:trace>
  <inkml:trace contextRef="#ctx0" brushRef="#br1" timeOffset="73930.25">27659 13696 282 0,'0'0'449'0,"0"0"-423"16,0 0-17-16,0 0-1 15,0 0 17-15,0 0-8 16,-9-6 2-16,9 6-10 15,0 0-4-15,0 0-1 16,0 0-4-16,0 0 2 16,4 7 1-16,11 14 0 15,8 5 1-15,2 2-1 16,-1 6-1-16,-2-4 1 16,-2 0-2-16,-4-5 1 15,0 0-1-15,2-1 0 16,-3 2 1-16,3 2-1 0,-1 0 0 15,2 2 0 1,-1-4 1-16,-1-2-2 0,-3-5 1 16,-3-3 0-16,-3-8 0 15,-3-2 2-15,0-4-3 16,-3 0 0-16,0-2 3 16,3 4-1-16,-3-4 0 15,4 5 0-15,-1 2-2 16,1-1 1-16,-3-2-1 15,-1-2 0-15,1-2 0 16,-3 0 1-16,0 0 2 16,2 0 10-16,13 0-2 0,18-18-3 15,17-10-5 1,14-4-3-16,5-4 1 0,3-5 0 16,-3-1-1-16,-3-4 0 15,-5 0 1-15,-8 2-1 16,-13 8 0-16,-15 12 0 15,-14 12 1-15,-7 10-1 16,-4 2 0-16,0 0 0 16,0 0-1-16,0 0 1 15,0 0-1-15,0 0-1 16,-13 2-5-16,-7 16-11 16,-5 10-45-16</inkml:trace>
  <inkml:trace contextRef="#ctx0" brushRef="#br1" timeOffset="76281.31">18813 16062 614 0,'0'0'71'0,"0"0"34"16,0 0-76-16,0 0-12 15,0 0-2-15,0 0-1 16,-2 0-5-16,2-4-1 15,0 4-5-15,0 0 1 16,0 0-2-16,0 0-2 16,0 0 0-16,0 0 1 15,0 0 1-15,0 0-2 16,0 0-1-16,5 0 1 16,21 0 0-16,19 12 1 15,13 5-1-15,8-2 0 0,13 7 0 16,0-4 1-16,4 0-1 15,0 3 0-15,-12 12 0 16,-11 7-1-16,-15 8 1 16,-19 6-2-16,-14-5-24 15,-12-13-114-15</inkml:trace>
  <inkml:trace contextRef="#ctx0" brushRef="#br1" timeOffset="76795.57">19553 15898 766 0,'0'0'29'0,"0"0"-6"15,0 0-2-15,0 0-7 16,0 0-8-16,-114 38-3 15,48 19 1-15,-17 8 0 16,1 6 3-16,6 0-3 16,11 0-4-16,11-4 0 0,8-8 0 15,13-5 0 1,10-1-32-16</inkml:trace>
  <inkml:trace contextRef="#ctx0" brushRef="#br1" timeOffset="80413">19165 14654 668 0,'0'0'53'0,"0"0"-30"16,0 0 2-16,0 0-1 0,0 0-11 16,0 0-1-16,-15-32 0 15,13 32-5-15,2 0-2 16,-2 0 1-16,-1 0 4 15,1 0-5-15,-3 0 2 16,-1 0-3-16,1-2-2 16,1 2 0-16,0-2 0 15,-1 0 0-15,0 2 1 16,-4 0-2-16,1 0-1 16,-6 0 1-16,-1 0-1 0,-1 0 0 15,1 6 1-15,1 6-1 16,1 4 0-1,4 2 0-15,-3 8-1 0,6 7 1 16,-1 6 0-16,3-4 0 16,4-2 0-16,0-2 0 15,0-9 0-15,0-4 1 16,2-1-1-16,11-2 1 16,5-1-1-16,0 1 0 15,0-6 0-15,-2 1 0 16,-7-6 2-16,-5-2-2 15,-2 0 0-15,-2-2 0 16,2 0 0-16,2 0 1 0,6 0 0 16,7 0 1-1,4-8-1-15,3-5-1 0,0 3 1 16,-1 2-1-16,-5-5 0 16,-1 3 0-16,-3-5 0 15,-3 4 2-15,0-3-2 16,-2-3 0-16,-2 4 1 15,-1-5-1-15,1-1 0 16,0 6 0-16,0-5 0 16,-3 2 0-16,-2 1 1 15,0 1-1-15,-2-4 0 16,0 0 0-16,0 0 1 16,0 4 0-16,0 2-1 15,0 6 1-15,0 0 3 16,-2 4-3-16,-2 0 0 0,2 2 1 15,0 0-1-15,-1-2 1 16,-1 2-1-16,-6-4-1 16,0-1 1-16,-2 0-1 15,3 2 0-15,1-1 0 16,-1-1 1-16,2 3-1 16,-4-2 1-16,2 2-1 15,0 0 0-15,0 2 0 16,2 0 0-16,1 0-1 15,-6 0-1-15,1 0 2 16,-2 0 0-16,4 0 1 16,2 0-1-16,3 2-1 0,0 2 1 15,2-2 0-15,-1 0 0 16,1-2 0 0,2 0 0-16,-3 3 0 0,-1 3 0 15,-3 1 0-15,-1 7 0 16,-1 0 0-16,-1-2 0 15,2 2 0-15,-1-6 0 16,5 2 0-16,1-8 0 16,3-2 0-16,0 2 0 15,0 4-1-15,0 6 0 16,-2 6 0-16,-1 4 1 16,3 2 0-16,-2 2 0 15,0-3 0-15,2-5 0 16,-2-4 0-16,2-5 1 15,-2 0-1-15,2-1 0 0,0-4 0 16,0 0 0-16,0 5 0 16,0-2 0-16,0 9 0 15,2-3 0-15,4 0 0 16,2 1 0-16,-2-6 0 16,-1-2 0-16,1 3 0 15,-2-6 0-15,3 1 0 16,0 2 0-16,2-2 1 15,4 0-1-15,1 0 0 16,1 0 1-16,1 2-1 16,-5 0 0-16,-5-1 0 15,-2-4 0-15,-2 2 0 0,-2-3-1 16,0 0 2-16,2 0-1 16,-2 0 0-16,0 0 1 15,2 0-1-15,-2 0 0 16,0 0 0-16,2 0 0 15,2 0 1-15,5 0-1 16,-2 0 1-16,0 0-1 16,-1 0 0-16,-6 0 1 15,3 0 0-15,1-6 0 16,2-3 1-16,4-5-2 16,-1 1 0-16,-1 6 0 15,-3 2 0-15,-3 5 0 16,0 0 0-16,-2 0 0 0,0 0 0 15,3-5 0-15,-3 5 0 16,0 0-3-16,0 0-2 16,0 0-1-16,0 0-2 15,0 0-9-15,2 0-34 16</inkml:trace>
  <inkml:trace contextRef="#ctx0" brushRef="#br1" timeOffset="84397.74">18811 14668 384 0,'0'0'92'0,"0"0"-60"15,0 0-18-15,0 0 11 16,0 0-14-16,0 0 12 16,0 0-6-16,20-4-17 15,-20 4 0-15,0 0 0 16,3 0 3-16,1 0 10 15,3 0-10-15,-3 0-3 16,-2 4 3-16,0 2-3 16,3 0-3-16,-3 0-3 15,3 8-181-15</inkml:trace>
  <inkml:trace contextRef="#ctx0" brushRef="#br1" timeOffset="84599.42">18811 14668 462 0</inkml:trace>
  <inkml:trace contextRef="#ctx0" brushRef="#br1" timeOffset="84861.25">18811 14668 462 0,'148'80'175'0,"-148"-84"-93"0,0 3-39 0,0 1-9 0,0 0-13 15,0 0-6-15,0 0-9 0,0 0-2 16,0 0 0-16,0 0-2 16,0 0 1-16,0 0 1 15,0 0 1-15,0 0 3 16,-17 0-2-16,-7 0-2 15,-7 0 0-15,-5 0-2 16,3 5 3-16,-5 1 0 16,3 2-2-16,-11 1-1 15,-7-6 0-15,-10 6 0 16,-10-2-1-16,-4 1 1 0,-2-4 1 16,8 5-2-1,13-4 0-15,13 3-1 16,14 5-1-16,9 5 0 0,6-1-2 15,3 4-47-15</inkml:trace>
  <inkml:trace contextRef="#ctx0" brushRef="#br1" timeOffset="85577.53">16650 14888 687 0,'0'0'61'0,"0"0"-32"0,0 0 6 16,0 0-9-16,0 0-9 16,0 0-2-16,-54-17-4 15,38 14-6-15,-5 3-2 16,-8 0-1-16,-5 0-2 15,-4 0 1-15,0 0 1 16,1 0-1-16,1 0 0 16,1 0-1-16,1 0 0 15,3 0 1-15,4 0-1 16,0 0 0-16,5 3-1 16,3 0 1-16,4 4-4 15,5 3-38-15,2-2-130 16</inkml:trace>
  <inkml:trace contextRef="#ctx0" brushRef="#br1" timeOffset="86227.27">15132 14897 660 0,'0'0'61'0,"0"0"-38"15,0 0 2-15,0 0-2 16,0 0 3-16,0 0-10 0,-84-26-3 16,64 20-7-1,-7 0 3-15,-4 2-3 0,-5 1-4 16,1 2 0-16,1 1-1 16,5 0 0-16,3 0 0 15,3 0-1-15,0 0 0 16,2 1-2-16,1 12-2 15,-1-6-146-15</inkml:trace>
  <inkml:trace contextRef="#ctx0" brushRef="#br1" timeOffset="88427.1">4105 15093 276 0,'0'0'373'0,"0"0"-300"16,0 0-53-16,0 0-11 16,0 0 17-16,0 0 4 15,0-10-18-15,0 10-4 16,0 0-1-16,0-4-1 16,0 2-1-16,8-2-3 15,11 2-1-15,6 2 0 16,6-2 1-16,5-1-2 15,7 2 2-15,3-3 0 16,6 1 1-16,3-1-3 16,0-3 1-16,-1 7 1 15,-4-8-2-15,-11 4 3 0,-5-2-2 16,-7 2 3-16,-10 0 0 16,-8-2-1-16,-2 6 1 15,-5 0-2-15,-2 0 1 16,0 0-2-16,0 0-1 15,0 0-1-15,0 0 1 16,-18 0 0-16,-8 1 2 16,-11 10-1-16,2-3-1 15,-3 0 0-15,1-2 1 16,-6-1 1-16,-6-1-2 16,2-1 0-16,1 1 0 15,3-3 0-15,5 4 0 0,0-3 0 16,5 2 0-1,4-2 0-15,7-2 0 0,9 0 0 16,4 0 0-16,4 0 0 16,5 0 0-16,-3 0 1 15,3 4-1-15,0-4 0 16,0 0 0-16,0 0 0 16,0 0 0-16,0 0-1 15,0 0 1-15,0 0 0 16,0 0-3-16,25 0 3 15,13 0 3-15,16 0-3 16,4 0 0-16,2 0 0 16,4 0 0-16,-6 0 1 0,5 0-1 15,-5-6 0 1,-2-2 0-16,-4 0 0 0,-2-1 0 16,-10 4 1-16,-9-3 0 15,-9 6-1-15,-11 0 1 16,-6 2-1-16,-5 0 0 15,0 0 1-15,0 0-1 16,0 0 0-16,0 0 0 16,0 0-1-16,0 0 1 15,-18 0 0-15,-17 0 1 16,-17 2-1-16,-12 10 0 16,-12 0 1-16,-6-7 0 0,1 0-1 15,8-3-1-15,13 0 1 16,10 0 1-16,13-2-1 15,1 0 0-15,5 2 0 16,4 2 1-16,0-4-1 16,5 4 0-16,7-2 0 15,6-2 0-15,7 2 0 16,2-2-1-16,0 2-1 16,0 1-2-16,4 3 3 15,15-3 1-15,13 1 1 16,8-2 1-16,11-2-2 15,17 0 1-15,5 0-1 16,10-6 1-16,1-2-1 16,-2-2 0-16,-6 6-1 15,-9-4 1-15,-7 8 0 0,-9 0-10 16,-8 0-65-16</inkml:trace>
  <inkml:trace contextRef="#ctx0" brushRef="#br1" timeOffset="96776.1">19009 8007 685 0,'0'0'55'15,"0"0"-45"-15,0 0-3 16,0 0 8-16,0 0 1 16,0 0 5-16,0 0-10 15,-2-6-1-15,2 6-1 16,0 0 1-16,0-2 2 15,0 2-1-15,0 0-5 16,0-2-1-16,-2 2-2 0,0-4 2 16,-3-1-5-16,3 2 4 15,-2-1-3-15,0 2 0 16,-2-2 0-16,4 0 0 16,-2 0 0-16,-3 2-1 15,3-2 2-15,-6-3-2 16,4 6 1-16,-1-3-1 15,3-1 1-15,0 2 0 16,-3-2 0-16,0 1-1 16,0 0 1-16,3 3 0 15,-2-1 0-15,-1-1 0 0,-5 2-1 16,2-3 0 0,-6 1 0-16,0 2 1 0,0-4-1 15,3 4 0-15,-1-3 1 16,4 1-1-16,3 2 0 15,-1-1 0-15,0-1 0 16,2 2 0-16,-1 1 0 16,3-2 0-16,0 2 1 15,-2-3-1-15,-4 1 1 16,1 1-1-16,0-3 0 16,0 1 0-16,4 2 1 15,-1-2-1-15,-1 3 0 16,0-2 0-16,-2 2 0 15,3 0 0-15,-1 0-1 16,5 0 1-16,-2 0 0 16,-6 0 0-16,2 0-1 15,-5 0 1-15,1 0 0 0,-1 0 1 16,3 0-1-16,2 0 0 16,1 0 0-16,1 0-1 15,-2 0 1-15,6 0 0 16,-2 0 0-16,2 0 0 15,-5 0 0-15,1 2 0 16,1 2 0-16,-4-1 0 16,0 1 0-16,3-1 0 15,-3 0 0-15,4-3 0 16,3 0 0-16,2 2 0 16,0-2 0-16,0 1 0 15,-2 2 0-15,-5 3 0 0,1-1-1 16,-1 4 1-1,-2 1 0-15,2-2 0 0,1-2 0 16,1 2 0-16,-1-3-1 16,3 2 1-16,0 0-1 15,1 2 1-15,2 0-1 16,0 4 1-16,0-1 0 16,-2 1 0-16,0-5 1 15,0 5-1-15,2-5 0 16,-2 2 0-16,0-2 0 15,-1 0 0-15,1-1 0 16,2 0 0-16,0-1 0 0,0 2 0 16,0 0 0-16,0 3 0 15,0 4 0-15,0 1 0 16,0 2 0-16,0-2 0 16,0 0 0-16,0-1 0 15,0-4 0-15,0 1 0 16,2 0 0-16,-2-1 0 15,3-4 0-15,1 6 0 16,0-5 0-16,3 6 0 16,2 1-1-16,0 3 1 15,4 1 0-15,1-1 0 16,1-2 0-16,1-2 0 16,-1-2 0-16,-1-2 0 15,-3 0 0-15,-3-2 0 0,4-2 0 16,1 1 0-16,5 2 0 15,3-1 0-15,0 0 1 16,0-2-1-16,-1 0 0 16,-3-5 0-16,-1 2 0 15,0-3-1-15,-3 2 1 16,3-2 0-16,-4 0 0 16,13 0 1-16,2 0-1 15,4 0 0-15,3 0 1 16,-3-6-1-16,0 3 0 15,-6-6 0-15,-1-1 0 16,-1-2 0-16,-4-3 0 16,0 0 1-16,-4-1-1 0,-4 0 0 15,-2 0 1-15,0-3 0 16,-3 0 0-16,4-2-1 16,1 2 0-16,-3-2 0 15,4 6 0-15,-3-3 0 16,-3 1 1-16,2 4-1 15,-6 3 0-15,0-3 0 16,-2 3 1-16,0-7-1 16,0 4 0-16,0-1 0 15,0-3 0-15,0 7 0 16,0-3 1-16,0 3-1 16,0-1 1-16,0 5 0 15,0-1-1-15,0 1 1 0,0 2-1 16,0-2 0-1,0 2 0-15,0-2 0 0,-2 2 1 16,0-3-1-16,-2 0 0 16,2 1 0-16,-2-4 0 15,-3 2 0-15,3-2 0 16,-2 1 0-16,1 2 0 16,2 1 2-16,-1-1-2 15,2 2 0-15,0 0 0 16,-3 1 0-16,5 0 0 15,-4 1 0-15,0-3 0 16,-4 0 0-16,2-1 0 0,-1 1 0 16,3 1 0-16,-5-2 0 15,2 1 0 1,2 1 0-16,-1-1 1 0,0 1 0 16,1 2-1-16,-2-1 0 15,-2 0 0-15,3-1 0 16,-3 3 0-16,-3 0-1 15,4-2 1-15,-5 3 0 16,1-2 0-16,3 1 0 16,-1 0 0-16,4 2 1 15,2-2-1-15,2 1 0 16,-5-2 0-16,1 2 0 16,-6-1 0-16,-1-1 0 0,2 3-1 15,0 0 1-15,4 0 0 16,3-1 0-16,-1 1 0 15,-1-5 0-15,-4 3 0 16,6 0 0-16,-7 0 1 16,5 2-1-16,-4-2 0 15,-3 2-1-15,1 0 1 16,0 0-1-16,-5 0 1 16,9 0 0-16,-1 0 0 15,-5 0 0-15,1 0-2 16,-5 0 4-16,7 0-2 15,3 0 0-15,-1 0 0 16,-1 0 0-16,0 0 0 16,1 0 0-16,2 0 0 0,2 0 0 15,3 0 0-15,-4 2 0 16,-3 0 0-16,-5 2 0 16,1-1 0-16,1 0 0 15,6 0 0-15,2-1 0 16,-1-1 0-16,1 2-2 15,-2 0 2-15,-2 1 0 16,2 0 0-16,-1-1 0 16,1 0 0-16,-2-1 0 15,0 3 0-15,-1-1 0 16,5-3 0-16,-6 2 2 0,6-2-4 16,-1 4 2-1,1-3 0-15,0-1 0 0,-1 2 0 16,1-1 0-16,2 2 0 15,-1-3 0-15,-1-1 0 16,-1 3 0-16,3-2 0 16,-2 4 0-16,-1-1 0 15,5 0-1-15,-4 2 1 16,0-1 0-16,-2 6 0 16,0-1-1-16,2-2 1 15,2 2 0-15,-3-2-1 16,3-1 1-16,0 1 0 15,0 1 0-15,0-4 0 16,2 2 0-16,-4-1 0 0,4-1 0 16,0 0 0-16,0 0-1 15,-2-3 1-15,2 5 0 16,0-1 0-16,0 2 1 16,0-2-1-16,0-2 0 15,0 2 0-15,0-2 0 16,0-1 0-16,0 3 0 15,0 1 0-15,0-1 0 16,0 0 0-16,0 0 0 16,0 0-1-16,0 1 2 15,0 3-1-15,0-1 0 16,0-1 0-16,0-2 0 16,0 3 0-16,0-3 0 15,0 1 0-15,2-2 0 0,4 2 0 16,-2 1 0-16,3 0-1 15,-3 7 1-15,0-4 0 16,0 5 0-16,2 1 0 16,-2-6 0-16,-2 2 0 15,0-5 0-15,-2-5 0 16,0 1 0-16,0-1 0 16,0-3 0-16,0 0 1 15,0 0-2-15,5 2 2 16,-3 2-2-16,4 4 1 15,4 1 0-15,-1 5 0 16,1 1-1-16,4 1 2 0,1-2-1 16,-1-2 0-16,-5-3 0 15,0 0 0-15,-3-1 0 16,-2-6 0-16,2 0 0 16,0 0 0-16,5 0-1 15,1 0 1-15,3 2 1 16,-4-2-1-16,-4 2 0 15,-5-3 0-15,0-1 0 16,-2 3-1-16,0 3 1 16,0 0-1-16,5-4-37 15</inkml:trace>
  <inkml:trace contextRef="#ctx0" brushRef="#br1" timeOffset="104740.53">2698 8507 661 0,'0'0'30'0,"0"0"12"16,0 0-2-16,0 0-17 15,0 0-7-15,0 0-1 16,0 0-1-16,-2 0-5 16,2 0-5-16,0 0 0 15,0 0-2-15,0 0 1 16,0 0 3-16,0 0 0 0,0-7 5 16,21-9-2-16,17-6-5 15,16-4-3-15,10-3 0 16,8 0 0-16,8-2 0 15,1 2-1-15,-2 3 0 16,-3 2 1-16,-9-1-1 16,-11 6 1-16,-10 0-1 15,-9 5 0-15,-13 6 1 16,-11 1-1-16,-8 7 1 16,-3 0-1-16,-2 0 1 15,0 0 0-15,0 0 0 16,0 0 0-16,0 0 0 0,0 0 0 15,0 0 0 1,0 0 0-16,0 0 0 0,0 0-1 16,-9 0-1-1,-11 0 1-15,-16 17 0 0,-6 6 0 16,-7 0 0-16,0 1 0 16,-2-2 0-16,2-1 0 15,-1 1 0-15,2-3 1 16,3 2-1-16,3-6 0 15,4 2 0-15,5-4 0 16,1 4 0-16,6-3 0 16,1-2 0-16,8 0 0 15,5-8 0-15,8 0 0 16,1-4 0-16,3 0 1 0,0 0-1 16,0 0 0-16,-2 0 0 15,2 0 0-15,0 0-1 16,0 0 1-16,0 0 0 15,0 0 0-15,0 0 0 16,21-16 1-16,16-6-1 16,14-6 0-16,9-4 0 15,2 4 0-15,1 0 0 16,-5 2 0-16,-2 2 0 16,-5-3 1-16,-2 6-1 15,-4-2 0-15,-5 3 1 16,-1 2-1-16,-2-2 0 15,-4 2 0-15,-6 2 2 16,-3 0-2-16,-6 5 1 0,-9 5-1 16,-5 4 0-16,-4 2 2 15,0 0-2-15,0 0 0 16,0 0 0-16,0 0 0 16,0 0 0-16,0 0-2 15,0 0 2-15,-19 5-1 16,-20 15 1-16,-20 7 1 15,-24 10-1-15,-10-1 0 16,-11 3 0-16,2-2 0 16,7 0 0-16,16-7 0 15,20-6 0-15,22-12 0 16,20-4 2-16,11-6-2 16,6-2 0-16,0 0-2 0,0 0 1 15,0 0 0-15,0 0 0 16,0 0 1-16,13 0 0 15,11 0 0-15,3-6 0 16,6-4 0-16,9-5 1 16,10-6-1-16,13-5 0 15,14-5 0-15,6-1 0 16,4 3 1-16,-4-4-1 16,-7 5 0-16,-8 2 0 15,-16 2 1-15,-13 3-1 16,-14 9 0-16,-14 5 0 15,-7 3 2-15,-3 4-2 16,-3 0 1-16,0 0 1 0,0 0-1 16,0 0 0-16,0 0 0 15,0 0 0-15,0 0-1 16,0 0 1-16,0 0-1 16,0 0 1-16,0 0-1 15,0 0 0-15,0 0 1 16,0 0-1-16,0 0 0 15,0 0 0-15,0 0 0 16,0 0 0-16,0 0 0 16,0 0 1-16,0 0-2 15,0 0 2-15,0 0-1 16,0 0 0-16,0 0 0 0,0 0 0 16,0 0 0-16,0 0 0 15,0 0 0-15,0 0 1 16,0 0-1-16,0 0 0 15,0 0 0-15,0 0 0 16,0 0 0-16,0 0 0 16,0 0 0-16,0 0 0 15,0 0 1-15,0 0-1 16,0 0 0-16,0 0-1 16,0 0 1-16,0 0 0 15,0 0 0-15,0 0 0 16,0 0 0-16,0 0 0 15,0 0 0-15,0 0 0 0,0 0 0 16,0 0 0 0,0 0 0-16,0 0 0 0,0 0 0 15,0 0 0-15,0 0 0 16,0 0 0-16,0 0 0 16,0 0 1-16,0 0-1 15,0 0 0-15,0 0 0 16,0 0 0-16,0 0 0 15,0 0 0-15,0 0 0 16,0 0 0-16,0 0 0 16,0 0 1-16,0 0-1 15,0 0 0-15,0 0 0 0,0 0 0 16,0 0 0-16,0 0 0 16,0 0 0-1,0 0 0-15,0 0 0 0,0 0 0 16,0 0 1-16,0 0-1 15,0 0 0-15,0 0 0 16,0 0 0-16,-3 0 0 16,3 0 0-16,0 0 0 15,0 0 0-15,0 0 0 16,0 0 0-16,0 0 0 16,0 0 0-16,0 0 0 15,0 0 0-15,0 0 0 16,0 0 0-16,0 0 0 15,0 0 0-15,0 0 0 16,0 0-1-16,0 0 1 0,0 0 0 16,0 0 1-16,0 0-1 15,0 0 0-15,0 0-1 16,0 0 1-16,0 0 0 16,0 0-1-16,0 0 1 15,0 0 0-15,0 0 0 16,0 0 0-16,0 0 0 15,0 0 0-15,0 0 0 16,0 0 0-16,0 0 0 16,0 0 0-16,0 0 0 15,0 0 0-15,0 0 1 16,0 0-1-16,0 0 0 0,0 0 0 16,0 0 0-16,0 0 0 15,0 0 0-15,0 0-1 16,0 0 1-16,0 0-12 15,8-12-22-15,13-13-340 16</inkml:trace>
  <inkml:trace contextRef="#ctx0" brushRef="#br1" timeOffset="111089.7">19190 8638 627 0,'0'0'0'16,"0"0"75"-16,0 0-23 0,0 0-18 16,0 0-14-16,0 0-3 15,-2-12-2-15,2 10-2 16,0 0-1-16,0 2-4 15,0-2-3-15,0 2 0 16,-3-2-2-16,3 1 2 16,-2-2-4-16,2-1 1 15,0 2 0-15,-2 0-1 16,2 0 0-16,0 2 1 16,0-3 0-16,0 2 0 15,0 0-1-15,0-4 0 16,0 4 0-16,0-5 0 15,0-1-1-15,0-1 1 0,0 0-1 16,7-2 0 0,1 0-1-16,4-2 1 0,1 0 0 15,3-1 0-15,-1 3 0 16,1-1 0-16,-3 1 0 16,-4 6 1-16,-2 0-2 15,-5 2 1-15,-2 2 0 16,3-3 0-16,-3 3 0 15,0 0 0-15,4 0 0 16,2 0-1-16,8 0 1 16,-1-1 0-16,2-4 0 15,6 2 0-15,-3 0 0 16,-3 3 0-16,-3-1 0 16,-8 1-1-16,0 0 1 0,1 0 0 15,1 0 0-15,-1 0 0 16,2 0-1-16,-3 0 1 15,5 0 0-15,2 0 0 16,3 1 0-16,-1 2 1 16,-2-1-1-16,0 2 0 15,-2 2 0-15,0 2-2 16,-2 2 2-16,-3 0 0 16,0 0 0-16,1 2-1 15,-3-2 1-15,2-4 0 16,-2 2 0-16,2-1 0 15,0-4 0-15,-2 5 0 16,-2-2 0-16,4 0 0 0,-2 0 1 16,1 2-1-16,-1 1 0 15,0 2-1-15,2 2 1 16,-2 1 0-16,6 1 0 16,-4 3 0-16,3 0 0 15,-3-1 0-15,0-1 0 16,-2 0 0-16,4-3 0 15,-4 1 0-15,0 3 0 16,2-4 0-16,-4 0 0 16,3 1 0-16,-3 0 0 15,0 2 0-15,2 2 0 16,0 0 0-16,0 2 0 0,2-2 0 16,-2 2 0-16,1-4 0 15,-1-2 0-15,1 2 0 16,-1-4 0-16,0 3 0 15,0-3 0-15,-2-3 0 16,3 5 0-16,-1 2 0 16,-2 0 0-16,2 6 0 15,0-1 0-15,0-1 0 16,0 0 0-16,0-2 0 16,-2 1 0-16,0-5 0 15,0 3 0-15,0-1 0 0,0-2 0 16,0 2 0-1,0-4 0-15,0 1 1 0,0 2-1 16,0-1 0-16,0 0 0 16,3 2 0-16,-3 0 0 15,0-2 0 1,0-1-1-16,0-2 1 0,0 3 0 16,0-2 0-16,0 2 0 15,0 0 0-15,-5 0 0 16,3 1 1-16,0-1-1 15,0 1-1-15,0 0 1 16,-3 3 1-16,1-2-1 16,2 0 0-16,-3 0 0 15,0-2 0-15,1 0 0 16,0 2 0-16,2 2 0 16,-5 0 0-16,3 2 0 0,-4 4 0 15,2-2 0 1,-1-1 0-16,-1 1 0 0,-2-3 0 15,4 2-1-15,-3-3 2 16,3-3-1-16,-2 2 0 16,4-3 0-16,-3-2 0 15,3 2 0-15,-2 2 0 16,-2 4 0-16,-1 4 0 16,-1 4 0-16,-2 1 1 15,-1 4-1-15,0-3 0 16,-3 4 0-16,3-2 0 15,-3-1 0-15,5-5 1 16,-1-4-1-16,4-4 0 0,1-3 0 16,3 0 0-16,0 1 0 15,-2-2 0-15,4 4 0 16,0 3 0-16,0-2 1 16,-2 6-1-16,-3-5 0 15,3 1 0-15,-1-3 0 16,2-2 1-16,1-4-1 15,0 2 0-15,2-2 0 16,0-2 0-16,0 1-1 16,0 2 1-16,0 2 0 0,0 1 1 15,0-3-1 1,0 3 0-16,0-3 0 0,0-1 0 16,0 0 0-16,0 0 0 15,0 0 0-15,0 0 0 16,0 3 0-16,0 2 0 15,4-1 0-15,-1 4 0 16,2-2 0-16,-1 0 0 16,-2-2 0-16,3-2 0 15,-1-1 0-15,0-2 0 16,4-1 0-16,-4 0 0 16,2-2 0-16,1 1 0 15,1-2 0-15,4 2 0 16,-1-2 0-16,5 4 0 15,-3-1 1-15,3 2-1 0,-1-2 0 16,-1-2 0 0,-3-1 0-16,-5 1 0 0,3-2 0 15,1 1 0-15,-2-2 0 16,1 4 0-16,3-1 0 16,1 0 0-16,1-2 0 15,1 1 0-15,5 4 1 16,2-1-1-16,-2-2 0 15,3 4 0-15,-4-3 0 16,1 2 0-16,-1-1 0 16,-2 2 0-16,-1-2 0 15,-1 0 0-15,-1-2 0 0,1-2 0 16,-1 2 0 0,1-1 0-16,-1-3 0 0,-1-1 0 15,0 1 0-15,-1 0 0 16,1-2 1-16,-5-1-1 15,0-1 0-15,-4 0 0 16,-2 0 1-16,0 0-1 16,-2 0 0-16,0 0 1 15,0 0 0-15,0 0-1 16,0 0 1-16,0 0-1 16,0 0 1-16,0 0-1 15,0 3 0-15,0-3 1 16,0 0-1-16,0 0 0 15,0 0 1-15,0 0-1 16,0 0 1-16,0 0 0 0,0 0 0 16,0 0 2-16,0 0-2 15,0 0 1-15,0 0-1 16,0 0 1-16,0 0-1 16,0 0 0-16,0 0 0 15,0 0 0-15,0 0-1 16,0 0 1-16,0 0 0 15,0 0-1-15,0 0 0 16,0 0 0-16,0 0 1 16,0 0-1-16,0 0 0 15,0 0 0-15,0 0 1 16,0 0-1-16,0 0 0 0,0 0 0 16,0 0 0-16,0 0 0 15,0 0 0-15,0 0 0 16,0 0 0-16,0 0 1 15,0 0-1-15,0 0 0 16,0 0 0-16,0 0 0 16,0 0 0-16,0 0 0 15,0 0 0-15,0 0 0 16,0 0 0-16,0 0 0 16,0 0-1-16,0 0 1 15,0 0 0-15,0 0 0 16,0 0 0-16,0 0 0 15,0 0 0-15,0 0-1 0,0 2 1 16,0-2 0 0,0 0 0-16,0 0-1 0,0 0 1 15,0 2 0-15,0-2 0 16,0 2 0-16,-4 6 0 16,-5-2 0-16,-2 4 0 15,-2 4 0-15,-1-2 0 16,-1 3 1-16,-1-3-1 15,3-2 0-15,2-3 0 16,1 0 0-16,-1-2 0 16,5-1 0-16,-4 4 0 15,4-2 0-15,-1 2 0 16,1 2 0-16,2-1-1 16,-4-1 1-16,2-1 1 0,-1 1-1 15,1-1 0-15,-2 0 0 16,2 0 0-16,-1 1 0 15,1-2 0-15,-3 3 0 16,0 1 0-16,0 3 0 16,0 1 0-16,2-1-1 15,0 0 1-15,1-1 0 16,2-2 0-16,2-1 0 16,-3 2 0-16,1-1 0 15,-1-1 0-15,0-2 0 16,-1 0 0-16,2 4 0 15,-3 1 0-15,0 2 0 16,-2-1 0-16,2 2 0 0,1-3 1 16,0 1-1-16,0-6 0 15,0 2-1-15,1-2 1 16,1 5 0-16,-2-1 0 16,0 4 0-16,0 4 0 15,-1-3 0-15,1 5 0 16,-3-3 0-16,2-1 0 15,3 1 0-15,-1-4 0 16,3-4 0-16,0 2 0 16,0 0-1-16,0 2 1 15,-1-2 0-15,3 0-1 16,-2 3 1-16,2-4 0 0,-2 3 0 16,-1-2 1-1,1 2-1-15,-2 2 0 0,1 2 0 16,-1 1 0-16,0 4 0 15,-1-2 0-15,1 1 0 16,-1 2 0-16,-2 0 0 16,3 0 0-16,0 2 0 15,-3 0 0-15,3 2 0 16,2 0 0-16,-3 0 0 16,5 0 0-16,-3-1 0 15,1 0-1-15,2-4 1 16,-2 4 0-16,0-1 1 15,-2 1-1-15,-3-1 0 16,-3-4 0-16,4 0 1 0,0-4-1 16,-1 0 0-16,1-4 0 15,0 2 0-15,2-4 0 16,2 2 0-16,0 2 0 16,0 0 0-16,-1 0 0 15,1 0 0-15,0 2 0 16,0 2 0-16,-2-2 0 15,4-2 0-15,-6 0 0 16,6-4 0-16,0-1 0 16,0-1 0-16,0-5 0 15,0 1 0-15,0 2 0 0,0 1 0 16,0 1 0-16,0-1 0 16,-2 2 0-16,0 0 0 15,0 2 0-15,2-1 0 16,-2-1 0-16,2 3 0 15,0 1 0-15,0-1 0 16,0 0 0-16,0 3 0 16,0 8 0-16,0 7 0 15,0 5 0-15,0 6 0 16,0 0 0-16,0 1 0 16,6 0 0-16,6 0 0 15,1 2 0-15,-1-2 0 16,1 2 1-16,-3-2-1 15,2-4 1-15,-1-5-1 16,0-6 0-16,0 0 0 0,0-5 0 16,-2-1 1-16,0-1-1 15,2 5 0 1,-4-4 0-16,2 4 0 0,0-1 0 16,0 4 0-16,2 0 0 15,0 6 0-15,2 2 0 16,3 0 0-16,1 3 1 15,2-5-1-15,-3 1 1 16,-1 2 0-16,-4-7-1 16,-2-2 1-16,2-2-1 15,-2 2 0-15,2-8 0 16,0 4 0-16,-2-2 1 0,0-3-1 16,0-4 0-16,-7 2 0 15,3-1 0-15,-5-2 0 16,0 1 0-16,0 1 0 15,0-2 0-15,0-1 0 16,0-3 0-16,0-3 1 16,0-2-1-16,0-1 0 15,0 4 0-15,0 0 0 16,0 8 0-16,-13 6 0 16,-6 3 1-16,-1 0 1 15,1 1 0-15,0-2-1 16,4-2-1-16,-1-2 0 15,3-4 0-15,5-6 0 0,2-8 1 16,2 1-1 0,2-5 0-16,-9 4 1 0,-12 7-1 15,-10 7 0-15,-11 8 1 16,-1 5 0-16,9-1-1 16,10-6 2-16,7-3-2 15,6-4 0-15,0-7 0 16,6-1 0-16,3-8 0 15,-1-1 0-15,1 3 0 16,-5-3 0-16,-11 10 0 16,-11 3 0-16,-7 6 0 15,-7-2 0-15,5 5 0 16,3-4 0-16,5-2 0 16,6-2 0-16,7 0 0 0,6-10 0 15,5 2 0-15,6-2-9 16,-4 0-22-16</inkml:trace>
  <inkml:trace contextRef="#ctx0" brushRef="#br1" timeOffset="155580.76">18829 7941 574 0,'0'0'166'16,"0"0"-105"-16,0 0-41 16,0 0 2-16,0 0-2 15,0 0-8-15,0 0-3 16,-74-60-2-16,70 56-2 15,0-1-1-15,-1 3 0 16,-6 2 0-16,-4 0-3 16,-12 0-1-16,0 0 0 15,-6 0 0-15,-3 0 1 0,7 0-1 16,-2 8 1-16,8 2-1 16,3 2 0-16,-2 6 0 15,-2 8 0-15,-3 7 0 16,0 3-1-16,4 6 1 15,4-2 1-15,3 4-1 16,5 0 0-16,2-2 1 16,7 1-1-16,2-5 0 15,2-1 0-15,27 0 0 16,13-1 0-16,16-2 0 16,9-6 1-16,2-7 0 15,0-8 0-15,-11-13-2 16,-4 0 0-16,-5 0 0 0,-1-13 1 15,2-8 0 1,-2-1 0-16,-3-6 0 0,-3-4 1 16,-1-4-1-16,-8-2 1 15,-1-5-1-15,-11-1 1 16,-7 2 0-16,-10-2-1 16,-4 0 3-16,0 2-2 15,-2-4-1-15,-16 1 1 16,-1 5-1-16,-6 5 0 15,0 6 1-15,5 8-1 16,-2 2 0-16,2 9 2 16,-1 2-2-16,0 4 0 15,-6 2 0-15,-6 2 1 16,-6 0-1-16,1 0-1 16,3 0 1-16,2 10 0 0,-1 3 0 15,-3 3 0-15,-4-1 0 16,3-1 0-16,9-1 0 15,4 2 0-15,6 3 0 16,-1 8 0-16,-3 2 0 16,1 5 0-16,2 0 0 15,0 4-2-15,7-1 2 16,0 4 0-16,5 0 0 16,6 2 2-16,2 4-2 15,0 3 0-15,10-5 0 0,9-3 0 16,8-3 0-1,2-7 0-15,4-3 0 0,9-6 0 16,6-5 0-16,5-6 0 16,2-5 0-16,3-6 0 15,0 0 0-15,-2-16 1 16,-4-12-1-16,-6-4 1 16,-3-7-1-16,-10-2 0 15,-4-3 0-15,-5 0 1 16,-3 0-1-16,-5 1 0 15,-3 3 1-15,-7-2-1 16,-6 4 0-16,0-1 1 16,0 4-1-16,-17 1 0 15,-12 4 0-15,-5 6 0 16,-6 6 0-16,-4 5-1 0,-12 9 1 16,-17 4-1-1,-12 0 1-15,-7 0 0 0,5 0 0 16,12 7 0-16,19-1 0 15,20-1 0-15,16 0 0 16,9-2 0-16,9 6 0 16,0 6-1-16,0 11-1 15,2 12 2-15,0 12 0 16,0 7 0-16,0 3 0 16,0-2 0-16,4-5 0 15,0-16-23-15,-4-30-246 16</inkml:trace>
  <inkml:trace contextRef="#ctx0" brushRef="#br1" timeOffset="-123612.4">23677 14386 36 0,'0'0'184'0,"0"0"62"16,0 0-195-16,0 0-42 15,0 0 194-15,0 0-166 16,-8-31-10-16,0 23-10 15,4 0-1-15,-2 2-8 0,1-2-1 16,1 2-2-16,0 2-2 16,0 0 0-16,0 4 0 15,4-2 2-15,-2 2 3 16,0-1-4-16,0-4 0 16,-1 1-1-16,1 2-1 15,0 2 0-15,-2 0 1 16,4 0 2-16,0 0-4 15,0 0 1-15,0 0-2 16,0 0 0-16,0 0-2 0,4 14 1 16,19 16 1-1,8 6 0-15,9-4 0 0,0 0 0 16,2-1 0-16,3-7 1 16,4-4-1-16,4-2 0 15,5-5 0-15,0-2 0 16,-7-5 1-16,-9 0-1 15,-13-6 1-15,-10 0 0 16,-11 0-1-16,-3 0 1 16,-5 0 0-16,0 0 1 15,0 0 1-15,0 0 2 16,0 0-2-16,0 4 0 16,0 0-3-16,-5 14 0 15,-22 15-2-15,-15 18 2 16,-16 13 0-16,-4 3 1 0,6-7-1 15,14-16 0 1,22-10-1-16,18-17-18 0,4-15-100 16</inkml:trace>
  <inkml:trace contextRef="#ctx0" brushRef="#br1" timeOffset="-122695.39">25618 14102 491 0,'0'0'13'0,"0"0"198"15,0 0-162-15,0 0-19 16,0 0-13-16,0 0-3 16,-4-5-4-16,4 5-4 15,0 0-3-15,0 0-2 16,8 0 1-16,15 10 0 16,6 7 0-16,0 8-2 15,6 3 0-15,1-2 1 16,8 0 0-16,1-6-1 0,-3 0 0 15,-4-8 0 1,-5-4 1-16,-4-6 0 0,-8-2 0 16,-5 0 1-16,-6 0-2 15,-1 0 2-15,-3-4 1 16,-2 0 8-16,-4 4-5 16,0 0-4-16,0 0-2 15,0 0-1-15,0 0-2 16,0 6 3-16,0 10 0 15,0-2 0-15,-16 6 0 16,-11 5 0-16,-15 8 2 16,-14 13-1-16,-13 14 0 0,-9 15 0 15,2 7-1 1,6 6 0-16,11-6 0 0,10-17-3 16</inkml:trace>
  <inkml:trace contextRef="#ctx0" brushRef="#br1" timeOffset="-107465.22">26268 6130 706 0,'0'0'45'0,"0"0"-7"16,0 0-18-16,-20-102 3 15,18 84 3-15,-2 3-9 16,1 5-6-16,3 3-1 0,0 2-3 16,0 4-2-1,0 1-3-15,0 0-1 0,0 0-1 16,0 3-2-16,11 32-1 16,18 19 3-16,10 26 0 15,1 10 0-15,-7 12 0 16,-4 9 0-16,-6-3 0 15,-10 0 0-15,-7-10 1 16,-2-17-1-16,-2-25 0 16,-2-20 0-16,0-17 0 15,0-13 0-15,0-6 1 16,0 0 0-16,0 0 2 16,0 0 6-16,0-25-2 15,0-19-1-15,0-17-6 0,0-16 0 16,-4-14 0-16,0-5 0 15,4-6 0-15,0-2 0 16,8-5 0-16,24 1 0 16,6 8 0-16,6 17-1 15,4 21 0-15,-4 26 1 16,-11 20 0-16,-2 16-1 16,5 8 0-16,2 36-1 15,9 20 2-15,0 10-1 16,-1 5 1-16,-3 1 0 15,-3-4 0-15,-4-4 0 16,-5 0 0-16,-11 0 0 0,-5 5 0 16,-8-1 0-1,-7-8 0-15,0-15 0 0,0-20-1 16,0-16 1-16,0-16 0 16,0-1 1-16,0 0 1 15,0-18 1-15,-5-28 0 16,-3-23-2-16,-3-14-1 15,4-5 0-15,7 2 0 16,0-1 0-16,0 3 0 16,24 4-1-16,7 10 1 15,5 17 0-15,3 20-1 16,-6 16 1-16,0 17-1 16,5 0 0-16,11 26-1 0,4 20 2 15,5 19 0-15,-6 11-1 16,-8 6 1-16,-9 7-1 15,-8-2 1-15,-2 8 0 16,-7-3 0-16,-3-2 0 16,1-12 0-16,-3-13 0 15,5-13-12-15,6-16-46 16</inkml:trace>
  <inkml:trace contextRef="#ctx0" brushRef="#br1" timeOffset="-106530.81">28483 6811 809 0,'0'0'23'0,"0"0"-22"16,0 0-1-16,0 0 0 16,0 0 3-1,34 137 4-15,-34-79 0 0,0 4 1 16,0 5-4-16,-11-2-2 16,-10-2-1-16,-1-5-1 15,-1-12 0-15,6-18-596 16</inkml:trace>
  <inkml:trace contextRef="#ctx0" brushRef="#br1" timeOffset="-105965.29">29670 5897 794 0,'0'0'23'15,"0"0"8"-15,0 0-12 16,0 0-7-16,0 0-8 16,0 0-1-16,-181 60 0 15,93-3 1-15,6 4-1 16,19 8-1-16,26 9-1 16,21 10 0-16,16 11-1 0,18 11 0 15,38 2 2-15,15-1-1 16,4-11 0-16,1-20-1 15,-5-22 1-15,-4-22-1 16,5-22 0-16,8-14 0 16,0-4-6-16,0-23-49 15,-13-9-693-15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1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24343,'0'0'3716,"0"47"-3652,0 9 32,0 17 32,0 19-96,0 8 0,-14-3 32,-5-14 0,-1-22-64,7-25 0,13-33-833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07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655 1 17392,'0'0'8206,"-20"7"-7940,4-2-229,1 1-1,0 1 0,1 0 1,-19 12-1,24-10-4,-1-1 0,2 2-1,-1-1 1,1 1 0,0 0 0,-9 18 0,15-25-25,-12 18 74,-197 323 699,161-253-597,-73 186 0,105-227-137,3 2 0,2 0 0,-9 72 0,19-100-47,2 0 1,0 0-1,1 1 0,2-1 0,0 0 1,2 0-1,0 0 0,2 0 0,15 41 1,-9-42 8,1 0 0,0-1 1,2 0-1,0-1 0,2-1 1,0 0-1,22 18 0,11 6 34,89 60-1,10-10-543,1-12-2034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0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783 7 14093,'0'0'12877,"0"-7"-11319,-1 32-1555,-1 0-1,-1-1 0,-12 46 0,-31 73 1,16-53 12,-27 73 105,-7-2-1,-7-3 1,-6-3-1,-102 150 1,130-228-71,-58 128 1,91-167-41,2 0 0,1 0 1,2 1-1,1 1 0,-7 75 1,16-91-21,10-26-1393,22-13-2530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0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0 20147,'0'0'6347,"0"6"-6293,-1 24 41,-1 1 0,-2-1 0,-9 36 0,-32 93 499,-11 53 12,49-179-499,4-21-24,1-1 0,0 1-1,0 20 1,-5 5-124,3-27 312,2-26 1025,3 2-1287,0 0-1,2 1 0,-1-1 1,2 1-1,0 0 1,0 0-1,1 0 0,1 0 1,7-12-1,13-19-12,32-41-1,-30 46-3,7-11 13,2 0-1,85-85 1,-118 131-7,1 0 0,0 0 0,-1 0 1,1 1-1,1 0 0,-1 0 1,0 0-1,1 1 0,0 0 1,-1 0-1,1 0 0,0 1 1,0-1-1,0 1 0,0 1 1,0-1-1,0 1 0,6 1 1,-6-2 0,0 1 0,0 1 1,0-1-1,0 1 1,0 0-1,-1 0 0,1 1 1,0-1-1,-1 1 1,9 4-1,-10-3-1,0 0 0,0 0-1,-1 1 1,1 0 0,-1-1 0,0 1 0,0 0-1,0 0 1,0 1 0,-1-1 0,0 1 0,1-1-1,0 7 1,7 18-17,-2 1 0,-1 0-1,-2 0 1,3 56 0,-4-39 51,11 49 0,-14-90-64,1-1 0,-1 1 0,0 0 0,-1 0 0,1 0 0,-1 0 0,0 0 0,-1-1 0,1 1 0,-1 0 0,0 0 0,-1 0 0,1-1 0,-1 1 0,0-1 0,-1 1 0,1-1 0,-1 0 0,0 0 0,-6 7-1,-17 14-1499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1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15727,'0'-2'12136,"0"5"-11818,0 7-317,0 12 155,1 0 1,5 40-1,5-40-77,-9-19-72,0-1 0,-1 0 1,0 0-1,0 1 0,1-1 0,-1 1 1,-1-1-1,2 5 0,6 33 30,-4-22 8,-1 0-1,1 33 1,10 40 78,-8 147 288,-9-235-387,3-3-16,0 0-1,-1 0 1,1 0-1,-1 1 0,1-1 1,0 0-1,-1 0 1,1 0-1,0 1 0,-1-1 1,1 0-1,0 1 1,-1-1-1,1 0 0,0 1 1,0-1-1,-1 0 1,1 1-1,0-1 1,0 0-1,0 1 0,0-1 1,-1 1-1,1-1 1,0 0-1,0 1 0,0-1 1,0 1-1,0-1 1,0 1-1,0 0 0,-1-25-530,-4-13-1842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4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 18514,'0'0'9838,"-1"-2"-9776,0 12-70,0 40 29,12 93 0,0 3 70,-6-27-98,-4 160-205,-9-214-882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5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 22069,'0'0'3603,"-5"0"-3373,-17 0-6,16 0 257,23-3 1051,223 4-1000,507-14-392,-743 13-421,1 0 846,-14 0-6940,-49 0-16345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6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20147,'0'0'8307,"0"-3"-8163,32 583 277,-28-417-373,-4-120-37,0-117 739,4-263-566,-2 316-183,0 1-1,1-1 1,1 1-1,1-1 0,8-20 1,-9 31-3,-1 2 0,1-1 0,1 0-1,0 1 1,0-1 0,0 2 0,1-1 0,0 0 0,1 1 0,-1 0 0,1 1 0,1-1 0,8-5 0,-14 11-1,0-1 0,1 1 0,-1 0-1,0 0 1,1 0 0,-1 0 0,1 0 0,-1 1 0,1-1 0,-1 1 0,1-1 0,-1 1 0,1 0 0,-1 0 0,1 0 0,-1 0 0,1 1 0,0-1 0,-1 1 0,1 0 0,-1-1 0,0 1-1,1 0 1,-1 0 0,0 1 0,1-1 0,2 3 0,3 3-5,-1 0-1,0 1 0,0 0 1,0 0-1,7 14 1,-9-14 11,19 31-3,-3 1 0,-1 1 0,-1 1 0,-3 1 0,-2 0 0,-1 1 0,12 81 0,-22-93-39,-1 46 0,-2-59-139,0-17-847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7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21877,'0'0'5397,"7"-4"-5007,2-1-315,0 0 0,0 1 0,1 1 1,0-1-1,0 1 0,-1 1 0,2 0 1,15-1-1,98-2-33,-72 4 7,25-1-32,492-28 73,-509 24-290,61-6 439,-44 9-3401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8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21 16560,'0'0'8578,"0"-4"-7707,0 2-682,0 2-160,1 0 0,-1-1 0,0 1 0,0-1 0,0 1 0,0-1 0,0 1 0,0-1 0,0 1 0,0-1 0,0 1 0,0 0 0,0-1 1,0 1-1,0-1 0,0 1 0,0-1 0,0 1 0,-1-1 0,1 1 0,0-1 0,0 1 0,0 0 0,-1-1 0,1 1 0,0 0 0,-1-1 0,1 1 0,0 0 0,-1-1 0,1 1 0,0 0 0,-1-1 0,1 1 0,-1 0 0,1 0 0,-1 0 0,1-1 0,-1 1 0,1 2-1,0-1 0,1 0 0,-1 1 0,1-1 0,-1 1 0,1-1 0,0 0 0,-1 1 0,1-1 0,0 0 0,0 0 0,0 1 0,0-1 0,0 0-1,0 0 1,2 1 0,26 29-6,6-4 49,1-1 0,63 33 0,88 32 109,-100-50-146,-4-1-16,-5 0 17,2-4 0,140 44 0,-213-79-3,-6-1 864,-16 11-917,-333 317-82,267-240 103,5 3 1,-70 108 0,96-116 12,27-44-9,-1-1 1,-36 42-1,54-75 0,-8 13-29,25-17 20,400-21 288,292-60-235,-376 45-347,-204 20-2290,-39 0-6802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708B1-AE4C-472D-98E1-412BE33243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8D5FB-8BAB-4B5D-B101-A5DBDA1B7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1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42CB2B7-70E4-4A07-B94A-C0B17F324D12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9</a:t>
            </a:fld>
            <a:endParaRPr lang="en-US" sz="1400" b="1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3CF1-1CC0-B7F4-2D10-5D7D951FC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53D01-FBD5-D946-88D5-C8A7ACD0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2964-AB07-2D5E-8144-652D7B10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8D76-349A-1E7B-4693-2F277E06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BA60-14C1-AD1D-EAF5-2FC15C3A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7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3E2E-7ED2-313E-5269-6383F138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8911-A479-7ACD-D43B-CB926D6F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409E-5FFB-041F-FE96-1C8AFD0E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F4D3-0A5B-28D3-9322-1E220B7C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9712-A085-2EB5-239C-4601DF4E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0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E24F0-0A2B-BF1A-D1AD-D5C278895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03565-1B72-2BB0-15F9-738D427E5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24F1-CB23-B387-F176-50C2715E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A918-B93E-D8CE-408C-FA6610A0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F6B5-4789-5776-9B80-81578345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E8AA-52A7-430F-104D-17A09E0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152-2E64-13D8-0D52-1EF8A46A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E8CA-C10C-06C6-7C88-498E261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FDD8-0B1F-8336-AF57-BD44805D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01AF-451F-3E0B-56BE-788F1C1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57ED59D-F6C4-F6C6-52A9-23025B4E6E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933" y="126903"/>
            <a:ext cx="1886527" cy="4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A7CC-CA38-9C32-018B-43BD6901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99F1-C988-6692-E6CE-7AB71064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6423-50AE-DB02-676D-1A00C58B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A397-D1D5-ED45-4BE5-04BE2D1B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10CE-CBC0-35C7-88C3-4DEA83EA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14F1-FEE1-C85A-8EE0-3D67E1D1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7EBD-7C00-750C-ABD6-8FD587314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26300-D5A8-D110-E07E-E3A5147D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E522-4125-53F8-FF5B-8ACFAF0F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A5AA-AB66-C5BA-B2CE-99601638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9F95-1B36-55DE-18E9-2FDB78CA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2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0E57-40D0-A0EE-15D6-38064961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E0AA-AA5C-439A-3435-A137A8F4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0EFDF-38E7-B50D-1E35-D97546C9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AB207-552A-F8DB-7990-F80F6A387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B3D98-66C9-4C61-FCC5-E617ACD7C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E829-B679-26FF-0F21-25AA169D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C9222-0635-99B0-CDD5-F8DCBC8E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81FB4-405D-CBE9-9FC6-C80D6757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89F5-2EE3-322B-CD9D-89149309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8ADB7-047A-0EF8-EE73-0F0766A7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76587-8C40-E06F-AA5D-591E4702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2E7F-99AC-EE4C-B9A8-CB412508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9CC32-2B6B-9E00-94A5-12AEDA80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6D629-C06C-05EF-2505-B09C8B0F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B343-923C-221C-E350-B5AC5D99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2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940-A1D0-445C-3760-EC21D649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F710-BB7E-1EC6-383C-3C6A37FF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75CE6-CE4C-0374-FC4C-079DF63D4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72BD6-EBAE-BFAE-8444-B73F5B14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3206-5CE3-E1FE-B900-E7E823CE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2FCFB-1B0E-BCBF-D3F6-3255D5A3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2AE9-3702-3F55-BD8F-EC7A8CF5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4B743-5B91-DDAD-8352-235C30E8F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F9D72-3B00-9001-5441-692051CB7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FDA3-2236-535D-1980-3E726C1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F7B4-080C-F001-5789-5EBBBCAF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5940C-4533-435D-1B4D-8C1CC9E0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1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81848-9C79-07A2-1C8B-61EC6AE8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E5C1-F469-2E62-A128-32C297FE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E140-D6C6-7B8E-37BE-F5C65A0D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43A3-E2B6-4A0E-998C-0F34B1248FEF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1B7E-1AAB-840B-CACB-66C2438A6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E989-0457-AB7B-6B84-C792FC3F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4.png"/><Relationship Id="rId42" Type="http://schemas.openxmlformats.org/officeDocument/2006/relationships/customXml" Target="../ink/ink30.xml"/><Relationship Id="rId63" Type="http://schemas.openxmlformats.org/officeDocument/2006/relationships/image" Target="../media/image36.png"/><Relationship Id="rId84" Type="http://schemas.openxmlformats.org/officeDocument/2006/relationships/customXml" Target="../ink/ink51.xml"/><Relationship Id="rId138" Type="http://schemas.openxmlformats.org/officeDocument/2006/relationships/customXml" Target="../ink/ink78.xml"/><Relationship Id="rId159" Type="http://schemas.openxmlformats.org/officeDocument/2006/relationships/image" Target="../media/image84.png"/><Relationship Id="rId170" Type="http://schemas.openxmlformats.org/officeDocument/2006/relationships/customXml" Target="../ink/ink94.xml"/><Relationship Id="rId191" Type="http://schemas.openxmlformats.org/officeDocument/2006/relationships/customXml" Target="../ink/ink105.xml"/><Relationship Id="rId205" Type="http://schemas.openxmlformats.org/officeDocument/2006/relationships/image" Target="../media/image106.png"/><Relationship Id="rId226" Type="http://schemas.openxmlformats.org/officeDocument/2006/relationships/customXml" Target="../ink/ink123.xml"/><Relationship Id="rId247" Type="http://schemas.openxmlformats.org/officeDocument/2006/relationships/image" Target="../media/image127.png"/><Relationship Id="rId107" Type="http://schemas.openxmlformats.org/officeDocument/2006/relationships/image" Target="../media/image58.png"/><Relationship Id="rId11" Type="http://schemas.openxmlformats.org/officeDocument/2006/relationships/image" Target="../media/image910.png"/><Relationship Id="rId32" Type="http://schemas.openxmlformats.org/officeDocument/2006/relationships/customXml" Target="../ink/ink25.xml"/><Relationship Id="rId53" Type="http://schemas.openxmlformats.org/officeDocument/2006/relationships/image" Target="../media/image30.png"/><Relationship Id="rId74" Type="http://schemas.openxmlformats.org/officeDocument/2006/relationships/customXml" Target="../ink/ink46.xml"/><Relationship Id="rId128" Type="http://schemas.openxmlformats.org/officeDocument/2006/relationships/customXml" Target="../ink/ink73.xml"/><Relationship Id="rId149" Type="http://schemas.openxmlformats.org/officeDocument/2006/relationships/image" Target="../media/image79.png"/><Relationship Id="rId5" Type="http://schemas.openxmlformats.org/officeDocument/2006/relationships/image" Target="../media/image610.png"/><Relationship Id="rId95" Type="http://schemas.openxmlformats.org/officeDocument/2006/relationships/image" Target="../media/image52.png"/><Relationship Id="rId160" Type="http://schemas.openxmlformats.org/officeDocument/2006/relationships/customXml" Target="../ink/ink89.xml"/><Relationship Id="rId181" Type="http://schemas.openxmlformats.org/officeDocument/2006/relationships/image" Target="../media/image95.png"/><Relationship Id="rId216" Type="http://schemas.openxmlformats.org/officeDocument/2006/relationships/customXml" Target="../ink/ink118.xml"/><Relationship Id="rId237" Type="http://schemas.openxmlformats.org/officeDocument/2006/relationships/image" Target="../media/image122.png"/><Relationship Id="rId258" Type="http://schemas.openxmlformats.org/officeDocument/2006/relationships/image" Target="../media/image132.png"/><Relationship Id="rId22" Type="http://schemas.openxmlformats.org/officeDocument/2006/relationships/customXml" Target="../ink/ink20.xml"/><Relationship Id="rId43" Type="http://schemas.openxmlformats.org/officeDocument/2006/relationships/image" Target="../media/image25.png"/><Relationship Id="rId64" Type="http://schemas.openxmlformats.org/officeDocument/2006/relationships/customXml" Target="../ink/ink41.xml"/><Relationship Id="rId118" Type="http://schemas.openxmlformats.org/officeDocument/2006/relationships/customXml" Target="../ink/ink68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customXml" Target="../ink/ink84.xml"/><Relationship Id="rId171" Type="http://schemas.openxmlformats.org/officeDocument/2006/relationships/image" Target="../media/image90.png"/><Relationship Id="rId192" Type="http://schemas.openxmlformats.org/officeDocument/2006/relationships/image" Target="../media/image100.png"/><Relationship Id="rId206" Type="http://schemas.openxmlformats.org/officeDocument/2006/relationships/customXml" Target="../ink/ink113.xml"/><Relationship Id="rId227" Type="http://schemas.openxmlformats.org/officeDocument/2006/relationships/image" Target="../media/image117.png"/><Relationship Id="rId248" Type="http://schemas.openxmlformats.org/officeDocument/2006/relationships/customXml" Target="../ink/ink134.xml"/><Relationship Id="rId12" Type="http://schemas.openxmlformats.org/officeDocument/2006/relationships/customXml" Target="../ink/ink15.xml"/><Relationship Id="rId33" Type="http://schemas.openxmlformats.org/officeDocument/2006/relationships/image" Target="../media/image20.png"/><Relationship Id="rId108" Type="http://schemas.openxmlformats.org/officeDocument/2006/relationships/customXml" Target="../ink/ink63.xml"/><Relationship Id="rId129" Type="http://schemas.openxmlformats.org/officeDocument/2006/relationships/image" Target="../media/image69.png"/><Relationship Id="rId54" Type="http://schemas.openxmlformats.org/officeDocument/2006/relationships/customXml" Target="../ink/ink36.xml"/><Relationship Id="rId75" Type="http://schemas.openxmlformats.org/officeDocument/2006/relationships/image" Target="../media/image42.png"/><Relationship Id="rId96" Type="http://schemas.openxmlformats.org/officeDocument/2006/relationships/customXml" Target="../ink/ink57.xml"/><Relationship Id="rId140" Type="http://schemas.openxmlformats.org/officeDocument/2006/relationships/customXml" Target="../ink/ink79.xml"/><Relationship Id="rId161" Type="http://schemas.openxmlformats.org/officeDocument/2006/relationships/image" Target="../media/image85.png"/><Relationship Id="rId182" Type="http://schemas.openxmlformats.org/officeDocument/2006/relationships/customXml" Target="../ink/ink100.xml"/><Relationship Id="rId217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212" Type="http://schemas.openxmlformats.org/officeDocument/2006/relationships/customXml" Target="../ink/ink116.xml"/><Relationship Id="rId233" Type="http://schemas.openxmlformats.org/officeDocument/2006/relationships/image" Target="../media/image120.png"/><Relationship Id="rId238" Type="http://schemas.openxmlformats.org/officeDocument/2006/relationships/customXml" Target="../ink/ink129.xml"/><Relationship Id="rId254" Type="http://schemas.openxmlformats.org/officeDocument/2006/relationships/customXml" Target="../ink/ink137.xml"/><Relationship Id="rId259" Type="http://schemas.openxmlformats.org/officeDocument/2006/relationships/customXml" Target="../ink/ink140.xml"/><Relationship Id="rId23" Type="http://schemas.openxmlformats.org/officeDocument/2006/relationships/image" Target="../media/image15.png"/><Relationship Id="rId28" Type="http://schemas.openxmlformats.org/officeDocument/2006/relationships/customXml" Target="../ink/ink23.xml"/><Relationship Id="rId49" Type="http://schemas.openxmlformats.org/officeDocument/2006/relationships/image" Target="../media/image28.png"/><Relationship Id="rId114" Type="http://schemas.openxmlformats.org/officeDocument/2006/relationships/customXml" Target="../ink/ink66.xml"/><Relationship Id="rId119" Type="http://schemas.openxmlformats.org/officeDocument/2006/relationships/image" Target="../media/image64.png"/><Relationship Id="rId44" Type="http://schemas.openxmlformats.org/officeDocument/2006/relationships/customXml" Target="../ink/ink31.xml"/><Relationship Id="rId60" Type="http://schemas.openxmlformats.org/officeDocument/2006/relationships/customXml" Target="../ink/ink39.xml"/><Relationship Id="rId65" Type="http://schemas.openxmlformats.org/officeDocument/2006/relationships/image" Target="../media/image37.png"/><Relationship Id="rId81" Type="http://schemas.openxmlformats.org/officeDocument/2006/relationships/image" Target="../media/image45.png"/><Relationship Id="rId86" Type="http://schemas.openxmlformats.org/officeDocument/2006/relationships/customXml" Target="../ink/ink52.xml"/><Relationship Id="rId130" Type="http://schemas.openxmlformats.org/officeDocument/2006/relationships/customXml" Target="../ink/ink74.xml"/><Relationship Id="rId135" Type="http://schemas.openxmlformats.org/officeDocument/2006/relationships/image" Target="../media/image72.png"/><Relationship Id="rId151" Type="http://schemas.openxmlformats.org/officeDocument/2006/relationships/image" Target="../media/image80.png"/><Relationship Id="rId156" Type="http://schemas.openxmlformats.org/officeDocument/2006/relationships/customXml" Target="../ink/ink87.xml"/><Relationship Id="rId177" Type="http://schemas.openxmlformats.org/officeDocument/2006/relationships/image" Target="../media/image93.png"/><Relationship Id="rId198" Type="http://schemas.openxmlformats.org/officeDocument/2006/relationships/image" Target="../media/image103.png"/><Relationship Id="rId172" Type="http://schemas.openxmlformats.org/officeDocument/2006/relationships/customXml" Target="../ink/ink95.xml"/><Relationship Id="rId193" Type="http://schemas.openxmlformats.org/officeDocument/2006/relationships/customXml" Target="../ink/ink106.xml"/><Relationship Id="rId202" Type="http://schemas.openxmlformats.org/officeDocument/2006/relationships/image" Target="../media/image105.png"/><Relationship Id="rId207" Type="http://schemas.openxmlformats.org/officeDocument/2006/relationships/image" Target="../media/image107.png"/><Relationship Id="rId223" Type="http://schemas.openxmlformats.org/officeDocument/2006/relationships/image" Target="../media/image115.png"/><Relationship Id="rId228" Type="http://schemas.openxmlformats.org/officeDocument/2006/relationships/customXml" Target="../ink/ink124.xml"/><Relationship Id="rId244" Type="http://schemas.openxmlformats.org/officeDocument/2006/relationships/customXml" Target="../ink/ink132.xml"/><Relationship Id="rId249" Type="http://schemas.openxmlformats.org/officeDocument/2006/relationships/image" Target="../media/image128.png"/><Relationship Id="rId13" Type="http://schemas.openxmlformats.org/officeDocument/2006/relationships/image" Target="../media/image1010.png"/><Relationship Id="rId18" Type="http://schemas.openxmlformats.org/officeDocument/2006/relationships/customXml" Target="../ink/ink18.xml"/><Relationship Id="rId39" Type="http://schemas.openxmlformats.org/officeDocument/2006/relationships/image" Target="../media/image23.png"/><Relationship Id="rId109" Type="http://schemas.openxmlformats.org/officeDocument/2006/relationships/image" Target="../media/image59.png"/><Relationship Id="rId260" Type="http://schemas.openxmlformats.org/officeDocument/2006/relationships/image" Target="../media/image133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31.png"/><Relationship Id="rId76" Type="http://schemas.openxmlformats.org/officeDocument/2006/relationships/customXml" Target="../ink/ink47.xml"/><Relationship Id="rId97" Type="http://schemas.openxmlformats.org/officeDocument/2006/relationships/image" Target="../media/image53.png"/><Relationship Id="rId104" Type="http://schemas.openxmlformats.org/officeDocument/2006/relationships/customXml" Target="../ink/ink61.xml"/><Relationship Id="rId120" Type="http://schemas.openxmlformats.org/officeDocument/2006/relationships/customXml" Target="../ink/ink69.xml"/><Relationship Id="rId125" Type="http://schemas.openxmlformats.org/officeDocument/2006/relationships/image" Target="../media/image67.png"/><Relationship Id="rId141" Type="http://schemas.openxmlformats.org/officeDocument/2006/relationships/image" Target="../media/image75.png"/><Relationship Id="rId146" Type="http://schemas.openxmlformats.org/officeDocument/2006/relationships/customXml" Target="../ink/ink82.xml"/><Relationship Id="rId167" Type="http://schemas.openxmlformats.org/officeDocument/2006/relationships/image" Target="../media/image88.png"/><Relationship Id="rId188" Type="http://schemas.openxmlformats.org/officeDocument/2006/relationships/image" Target="../media/image98.png"/><Relationship Id="rId7" Type="http://schemas.openxmlformats.org/officeDocument/2006/relationships/image" Target="../media/image710.png"/><Relationship Id="rId71" Type="http://schemas.openxmlformats.org/officeDocument/2006/relationships/image" Target="../media/image40.png"/><Relationship Id="rId92" Type="http://schemas.openxmlformats.org/officeDocument/2006/relationships/customXml" Target="../ink/ink55.xml"/><Relationship Id="rId162" Type="http://schemas.openxmlformats.org/officeDocument/2006/relationships/customXml" Target="../ink/ink90.xml"/><Relationship Id="rId183" Type="http://schemas.openxmlformats.org/officeDocument/2006/relationships/image" Target="../media/image96.png"/><Relationship Id="rId213" Type="http://schemas.openxmlformats.org/officeDocument/2006/relationships/image" Target="../media/image110.png"/><Relationship Id="rId218" Type="http://schemas.openxmlformats.org/officeDocument/2006/relationships/customXml" Target="../ink/ink119.xml"/><Relationship Id="rId234" Type="http://schemas.openxmlformats.org/officeDocument/2006/relationships/customXml" Target="../ink/ink127.xml"/><Relationship Id="rId239" Type="http://schemas.openxmlformats.org/officeDocument/2006/relationships/image" Target="../media/image123.png"/><Relationship Id="rId2" Type="http://schemas.openxmlformats.org/officeDocument/2006/relationships/customXml" Target="../ink/ink10.xml"/><Relationship Id="rId29" Type="http://schemas.openxmlformats.org/officeDocument/2006/relationships/image" Target="../media/image18.png"/><Relationship Id="rId250" Type="http://schemas.openxmlformats.org/officeDocument/2006/relationships/customXml" Target="../ink/ink135.xml"/><Relationship Id="rId255" Type="http://schemas.openxmlformats.org/officeDocument/2006/relationships/image" Target="../media/image131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26.png"/><Relationship Id="rId66" Type="http://schemas.openxmlformats.org/officeDocument/2006/relationships/customXml" Target="../ink/ink42.xml"/><Relationship Id="rId87" Type="http://schemas.openxmlformats.org/officeDocument/2006/relationships/image" Target="../media/image48.png"/><Relationship Id="rId110" Type="http://schemas.openxmlformats.org/officeDocument/2006/relationships/customXml" Target="../ink/ink64.xml"/><Relationship Id="rId115" Type="http://schemas.openxmlformats.org/officeDocument/2006/relationships/image" Target="../media/image62.png"/><Relationship Id="rId131" Type="http://schemas.openxmlformats.org/officeDocument/2006/relationships/image" Target="../media/image70.png"/><Relationship Id="rId136" Type="http://schemas.openxmlformats.org/officeDocument/2006/relationships/customXml" Target="../ink/ink77.xml"/><Relationship Id="rId157" Type="http://schemas.openxmlformats.org/officeDocument/2006/relationships/image" Target="../media/image83.png"/><Relationship Id="rId178" Type="http://schemas.openxmlformats.org/officeDocument/2006/relationships/customXml" Target="../ink/ink98.xml"/><Relationship Id="rId61" Type="http://schemas.openxmlformats.org/officeDocument/2006/relationships/image" Target="../media/image35.png"/><Relationship Id="rId82" Type="http://schemas.openxmlformats.org/officeDocument/2006/relationships/customXml" Target="../ink/ink50.xml"/><Relationship Id="rId152" Type="http://schemas.openxmlformats.org/officeDocument/2006/relationships/customXml" Target="../ink/ink85.xml"/><Relationship Id="rId173" Type="http://schemas.openxmlformats.org/officeDocument/2006/relationships/image" Target="../media/image91.png"/><Relationship Id="rId194" Type="http://schemas.openxmlformats.org/officeDocument/2006/relationships/image" Target="../media/image101.png"/><Relationship Id="rId199" Type="http://schemas.openxmlformats.org/officeDocument/2006/relationships/customXml" Target="../ink/ink109.xml"/><Relationship Id="rId203" Type="http://schemas.openxmlformats.org/officeDocument/2006/relationships/customXml" Target="../ink/ink111.xml"/><Relationship Id="rId208" Type="http://schemas.openxmlformats.org/officeDocument/2006/relationships/customXml" Target="../ink/ink114.xml"/><Relationship Id="rId229" Type="http://schemas.openxmlformats.org/officeDocument/2006/relationships/image" Target="../media/image118.png"/><Relationship Id="rId19" Type="http://schemas.openxmlformats.org/officeDocument/2006/relationships/image" Target="../media/image13.png"/><Relationship Id="rId224" Type="http://schemas.openxmlformats.org/officeDocument/2006/relationships/customXml" Target="../ink/ink122.xml"/><Relationship Id="rId240" Type="http://schemas.openxmlformats.org/officeDocument/2006/relationships/customXml" Target="../ink/ink130.xml"/><Relationship Id="rId245" Type="http://schemas.openxmlformats.org/officeDocument/2006/relationships/image" Target="../media/image126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image" Target="../media/image21.png"/><Relationship Id="rId56" Type="http://schemas.openxmlformats.org/officeDocument/2006/relationships/customXml" Target="../ink/ink37.xml"/><Relationship Id="rId77" Type="http://schemas.openxmlformats.org/officeDocument/2006/relationships/image" Target="../media/image43.png"/><Relationship Id="rId100" Type="http://schemas.openxmlformats.org/officeDocument/2006/relationships/customXml" Target="../ink/ink59.xml"/><Relationship Id="rId105" Type="http://schemas.openxmlformats.org/officeDocument/2006/relationships/image" Target="../media/image57.png"/><Relationship Id="rId126" Type="http://schemas.openxmlformats.org/officeDocument/2006/relationships/customXml" Target="../ink/ink72.xml"/><Relationship Id="rId147" Type="http://schemas.openxmlformats.org/officeDocument/2006/relationships/image" Target="../media/image78.png"/><Relationship Id="rId168" Type="http://schemas.openxmlformats.org/officeDocument/2006/relationships/customXml" Target="../ink/ink93.xml"/><Relationship Id="rId8" Type="http://schemas.openxmlformats.org/officeDocument/2006/relationships/customXml" Target="../ink/ink13.xml"/><Relationship Id="rId51" Type="http://schemas.openxmlformats.org/officeDocument/2006/relationships/image" Target="../media/image29.png"/><Relationship Id="rId72" Type="http://schemas.openxmlformats.org/officeDocument/2006/relationships/customXml" Target="../ink/ink45.xml"/><Relationship Id="rId93" Type="http://schemas.openxmlformats.org/officeDocument/2006/relationships/image" Target="../media/image51.png"/><Relationship Id="rId98" Type="http://schemas.openxmlformats.org/officeDocument/2006/relationships/customXml" Target="../ink/ink58.xml"/><Relationship Id="rId121" Type="http://schemas.openxmlformats.org/officeDocument/2006/relationships/image" Target="../media/image65.png"/><Relationship Id="rId142" Type="http://schemas.openxmlformats.org/officeDocument/2006/relationships/customXml" Target="../ink/ink80.xml"/><Relationship Id="rId163" Type="http://schemas.openxmlformats.org/officeDocument/2006/relationships/image" Target="../media/image86.png"/><Relationship Id="rId184" Type="http://schemas.openxmlformats.org/officeDocument/2006/relationships/customXml" Target="../ink/ink101.xml"/><Relationship Id="rId189" Type="http://schemas.openxmlformats.org/officeDocument/2006/relationships/customXml" Target="../ink/ink104.xml"/><Relationship Id="rId219" Type="http://schemas.openxmlformats.org/officeDocument/2006/relationships/image" Target="../media/image113.png"/><Relationship Id="rId3" Type="http://schemas.openxmlformats.org/officeDocument/2006/relationships/image" Target="../media/image510.png"/><Relationship Id="rId214" Type="http://schemas.openxmlformats.org/officeDocument/2006/relationships/customXml" Target="../ink/ink117.xml"/><Relationship Id="rId230" Type="http://schemas.openxmlformats.org/officeDocument/2006/relationships/customXml" Target="../ink/ink125.xml"/><Relationship Id="rId235" Type="http://schemas.openxmlformats.org/officeDocument/2006/relationships/image" Target="../media/image121.png"/><Relationship Id="rId251" Type="http://schemas.openxmlformats.org/officeDocument/2006/relationships/image" Target="../media/image129.png"/><Relationship Id="rId256" Type="http://schemas.openxmlformats.org/officeDocument/2006/relationships/customXml" Target="../ink/ink138.xml"/><Relationship Id="rId25" Type="http://schemas.openxmlformats.org/officeDocument/2006/relationships/image" Target="../media/image16.png"/><Relationship Id="rId46" Type="http://schemas.openxmlformats.org/officeDocument/2006/relationships/customXml" Target="../ink/ink32.xml"/><Relationship Id="rId67" Type="http://schemas.openxmlformats.org/officeDocument/2006/relationships/image" Target="../media/image38.png"/><Relationship Id="rId116" Type="http://schemas.openxmlformats.org/officeDocument/2006/relationships/customXml" Target="../ink/ink67.xml"/><Relationship Id="rId137" Type="http://schemas.openxmlformats.org/officeDocument/2006/relationships/image" Target="../media/image73.png"/><Relationship Id="rId158" Type="http://schemas.openxmlformats.org/officeDocument/2006/relationships/customXml" Target="../ink/ink88.xml"/><Relationship Id="rId20" Type="http://schemas.openxmlformats.org/officeDocument/2006/relationships/customXml" Target="../ink/ink19.xml"/><Relationship Id="rId41" Type="http://schemas.openxmlformats.org/officeDocument/2006/relationships/image" Target="../media/image24.png"/><Relationship Id="rId62" Type="http://schemas.openxmlformats.org/officeDocument/2006/relationships/customXml" Target="../ink/ink40.xml"/><Relationship Id="rId83" Type="http://schemas.openxmlformats.org/officeDocument/2006/relationships/image" Target="../media/image46.png"/><Relationship Id="rId88" Type="http://schemas.openxmlformats.org/officeDocument/2006/relationships/customXml" Target="../ink/ink53.xml"/><Relationship Id="rId111" Type="http://schemas.openxmlformats.org/officeDocument/2006/relationships/image" Target="../media/image60.png"/><Relationship Id="rId132" Type="http://schemas.openxmlformats.org/officeDocument/2006/relationships/customXml" Target="../ink/ink75.xml"/><Relationship Id="rId153" Type="http://schemas.openxmlformats.org/officeDocument/2006/relationships/image" Target="../media/image81.png"/><Relationship Id="rId174" Type="http://schemas.openxmlformats.org/officeDocument/2006/relationships/customXml" Target="../ink/ink96.xml"/><Relationship Id="rId179" Type="http://schemas.openxmlformats.org/officeDocument/2006/relationships/image" Target="../media/image94.png"/><Relationship Id="rId195" Type="http://schemas.openxmlformats.org/officeDocument/2006/relationships/customXml" Target="../ink/ink107.xml"/><Relationship Id="rId209" Type="http://schemas.openxmlformats.org/officeDocument/2006/relationships/image" Target="../media/image108.png"/><Relationship Id="rId190" Type="http://schemas.openxmlformats.org/officeDocument/2006/relationships/image" Target="../media/image99.png"/><Relationship Id="rId204" Type="http://schemas.openxmlformats.org/officeDocument/2006/relationships/customXml" Target="../ink/ink112.xml"/><Relationship Id="rId220" Type="http://schemas.openxmlformats.org/officeDocument/2006/relationships/customXml" Target="../ink/ink120.xml"/><Relationship Id="rId225" Type="http://schemas.openxmlformats.org/officeDocument/2006/relationships/image" Target="../media/image116.png"/><Relationship Id="rId241" Type="http://schemas.openxmlformats.org/officeDocument/2006/relationships/image" Target="../media/image124.png"/><Relationship Id="rId246" Type="http://schemas.openxmlformats.org/officeDocument/2006/relationships/customXml" Target="../ink/ink133.xml"/><Relationship Id="rId15" Type="http://schemas.openxmlformats.org/officeDocument/2006/relationships/image" Target="../media/image11.png"/><Relationship Id="rId36" Type="http://schemas.openxmlformats.org/officeDocument/2006/relationships/customXml" Target="../ink/ink27.xml"/><Relationship Id="rId57" Type="http://schemas.openxmlformats.org/officeDocument/2006/relationships/image" Target="../media/image33.png"/><Relationship Id="rId106" Type="http://schemas.openxmlformats.org/officeDocument/2006/relationships/customXml" Target="../ink/ink62.xml"/><Relationship Id="rId127" Type="http://schemas.openxmlformats.org/officeDocument/2006/relationships/image" Target="../media/image68.png"/><Relationship Id="rId10" Type="http://schemas.openxmlformats.org/officeDocument/2006/relationships/customXml" Target="../ink/ink14.xml"/><Relationship Id="rId31" Type="http://schemas.openxmlformats.org/officeDocument/2006/relationships/image" Target="../media/image19.png"/><Relationship Id="rId52" Type="http://schemas.openxmlformats.org/officeDocument/2006/relationships/customXml" Target="../ink/ink35.xml"/><Relationship Id="rId73" Type="http://schemas.openxmlformats.org/officeDocument/2006/relationships/image" Target="../media/image41.png"/><Relationship Id="rId78" Type="http://schemas.openxmlformats.org/officeDocument/2006/relationships/customXml" Target="../ink/ink48.xml"/><Relationship Id="rId94" Type="http://schemas.openxmlformats.org/officeDocument/2006/relationships/customXml" Target="../ink/ink56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70.xml"/><Relationship Id="rId143" Type="http://schemas.openxmlformats.org/officeDocument/2006/relationships/image" Target="../media/image76.png"/><Relationship Id="rId148" Type="http://schemas.openxmlformats.org/officeDocument/2006/relationships/customXml" Target="../ink/ink83.xml"/><Relationship Id="rId164" Type="http://schemas.openxmlformats.org/officeDocument/2006/relationships/customXml" Target="../ink/ink91.xml"/><Relationship Id="rId169" Type="http://schemas.openxmlformats.org/officeDocument/2006/relationships/image" Target="../media/image89.png"/><Relationship Id="rId185" Type="http://schemas.openxmlformats.org/officeDocument/2006/relationships/image" Target="../media/image97.png"/><Relationship Id="rId4" Type="http://schemas.openxmlformats.org/officeDocument/2006/relationships/customXml" Target="../ink/ink11.xml"/><Relationship Id="rId9" Type="http://schemas.openxmlformats.org/officeDocument/2006/relationships/image" Target="../media/image810.png"/><Relationship Id="rId180" Type="http://schemas.openxmlformats.org/officeDocument/2006/relationships/customXml" Target="../ink/ink99.xml"/><Relationship Id="rId210" Type="http://schemas.openxmlformats.org/officeDocument/2006/relationships/customXml" Target="../ink/ink115.xml"/><Relationship Id="rId215" Type="http://schemas.openxmlformats.org/officeDocument/2006/relationships/image" Target="../media/image111.png"/><Relationship Id="rId236" Type="http://schemas.openxmlformats.org/officeDocument/2006/relationships/customXml" Target="../ink/ink128.xml"/><Relationship Id="rId257" Type="http://schemas.openxmlformats.org/officeDocument/2006/relationships/customXml" Target="../ink/ink139.xml"/><Relationship Id="rId26" Type="http://schemas.openxmlformats.org/officeDocument/2006/relationships/customXml" Target="../ink/ink22.xml"/><Relationship Id="rId231" Type="http://schemas.openxmlformats.org/officeDocument/2006/relationships/image" Target="../media/image119.png"/><Relationship Id="rId252" Type="http://schemas.openxmlformats.org/officeDocument/2006/relationships/customXml" Target="../ink/ink136.xml"/><Relationship Id="rId47" Type="http://schemas.openxmlformats.org/officeDocument/2006/relationships/image" Target="../media/image27.png"/><Relationship Id="rId68" Type="http://schemas.openxmlformats.org/officeDocument/2006/relationships/customXml" Target="../ink/ink43.xml"/><Relationship Id="rId89" Type="http://schemas.openxmlformats.org/officeDocument/2006/relationships/image" Target="../media/image49.png"/><Relationship Id="rId112" Type="http://schemas.openxmlformats.org/officeDocument/2006/relationships/customXml" Target="../ink/ink65.xml"/><Relationship Id="rId133" Type="http://schemas.openxmlformats.org/officeDocument/2006/relationships/image" Target="../media/image71.png"/><Relationship Id="rId154" Type="http://schemas.openxmlformats.org/officeDocument/2006/relationships/customXml" Target="../ink/ink86.xml"/><Relationship Id="rId175" Type="http://schemas.openxmlformats.org/officeDocument/2006/relationships/image" Target="../media/image92.png"/><Relationship Id="rId196" Type="http://schemas.openxmlformats.org/officeDocument/2006/relationships/image" Target="../media/image102.png"/><Relationship Id="rId200" Type="http://schemas.openxmlformats.org/officeDocument/2006/relationships/image" Target="../media/image104.png"/><Relationship Id="rId16" Type="http://schemas.openxmlformats.org/officeDocument/2006/relationships/customXml" Target="../ink/ink17.xml"/><Relationship Id="rId221" Type="http://schemas.openxmlformats.org/officeDocument/2006/relationships/image" Target="../media/image114.png"/><Relationship Id="rId242" Type="http://schemas.openxmlformats.org/officeDocument/2006/relationships/customXml" Target="../ink/ink131.xml"/><Relationship Id="rId37" Type="http://schemas.openxmlformats.org/officeDocument/2006/relationships/image" Target="../media/image22.png"/><Relationship Id="rId58" Type="http://schemas.openxmlformats.org/officeDocument/2006/relationships/customXml" Target="../ink/ink38.xml"/><Relationship Id="rId79" Type="http://schemas.openxmlformats.org/officeDocument/2006/relationships/image" Target="../media/image44.png"/><Relationship Id="rId102" Type="http://schemas.openxmlformats.org/officeDocument/2006/relationships/customXml" Target="../ink/ink60.xml"/><Relationship Id="rId123" Type="http://schemas.openxmlformats.org/officeDocument/2006/relationships/image" Target="../media/image66.png"/><Relationship Id="rId144" Type="http://schemas.openxmlformats.org/officeDocument/2006/relationships/customXml" Target="../ink/ink81.xml"/><Relationship Id="rId90" Type="http://schemas.openxmlformats.org/officeDocument/2006/relationships/customXml" Target="../ink/ink54.xml"/><Relationship Id="rId165" Type="http://schemas.openxmlformats.org/officeDocument/2006/relationships/image" Target="../media/image87.png"/><Relationship Id="rId186" Type="http://schemas.openxmlformats.org/officeDocument/2006/relationships/customXml" Target="../ink/ink102.xml"/><Relationship Id="rId211" Type="http://schemas.openxmlformats.org/officeDocument/2006/relationships/image" Target="../media/image109.png"/><Relationship Id="rId232" Type="http://schemas.openxmlformats.org/officeDocument/2006/relationships/customXml" Target="../ink/ink126.xml"/><Relationship Id="rId253" Type="http://schemas.openxmlformats.org/officeDocument/2006/relationships/image" Target="../media/image130.png"/><Relationship Id="rId27" Type="http://schemas.openxmlformats.org/officeDocument/2006/relationships/image" Target="../media/image17.png"/><Relationship Id="rId48" Type="http://schemas.openxmlformats.org/officeDocument/2006/relationships/customXml" Target="../ink/ink33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76.xml"/><Relationship Id="rId80" Type="http://schemas.openxmlformats.org/officeDocument/2006/relationships/customXml" Target="../ink/ink49.xml"/><Relationship Id="rId155" Type="http://schemas.openxmlformats.org/officeDocument/2006/relationships/image" Target="../media/image82.png"/><Relationship Id="rId176" Type="http://schemas.openxmlformats.org/officeDocument/2006/relationships/customXml" Target="../ink/ink97.xml"/><Relationship Id="rId197" Type="http://schemas.openxmlformats.org/officeDocument/2006/relationships/customXml" Target="../ink/ink108.xml"/><Relationship Id="rId201" Type="http://schemas.openxmlformats.org/officeDocument/2006/relationships/customXml" Target="../ink/ink110.xml"/><Relationship Id="rId222" Type="http://schemas.openxmlformats.org/officeDocument/2006/relationships/customXml" Target="../ink/ink121.xml"/><Relationship Id="rId243" Type="http://schemas.openxmlformats.org/officeDocument/2006/relationships/image" Target="../media/image125.png"/><Relationship Id="rId17" Type="http://schemas.openxmlformats.org/officeDocument/2006/relationships/image" Target="../media/image12.png"/><Relationship Id="rId38" Type="http://schemas.openxmlformats.org/officeDocument/2006/relationships/customXml" Target="../ink/ink28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71.xml"/><Relationship Id="rId70" Type="http://schemas.openxmlformats.org/officeDocument/2006/relationships/customXml" Target="../ink/ink44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92.xml"/><Relationship Id="rId187" Type="http://schemas.openxmlformats.org/officeDocument/2006/relationships/customXml" Target="../ink/ink103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9.png"/><Relationship Id="rId299" Type="http://schemas.openxmlformats.org/officeDocument/2006/relationships/image" Target="../media/image280.png"/><Relationship Id="rId303" Type="http://schemas.openxmlformats.org/officeDocument/2006/relationships/image" Target="../media/image282.png"/><Relationship Id="rId21" Type="http://schemas.openxmlformats.org/officeDocument/2006/relationships/image" Target="../media/image142.png"/><Relationship Id="rId42" Type="http://schemas.openxmlformats.org/officeDocument/2006/relationships/customXml" Target="../ink/ink161.xml"/><Relationship Id="rId63" Type="http://schemas.openxmlformats.org/officeDocument/2006/relationships/customXml" Target="../ink/ink172.xml"/><Relationship Id="rId84" Type="http://schemas.openxmlformats.org/officeDocument/2006/relationships/customXml" Target="../ink/ink183.xml"/><Relationship Id="rId138" Type="http://schemas.openxmlformats.org/officeDocument/2006/relationships/customXml" Target="../ink/ink210.xml"/><Relationship Id="rId159" Type="http://schemas.openxmlformats.org/officeDocument/2006/relationships/image" Target="../media/image210.png"/><Relationship Id="rId324" Type="http://schemas.openxmlformats.org/officeDocument/2006/relationships/customXml" Target="../ink/ink304.xml"/><Relationship Id="rId170" Type="http://schemas.openxmlformats.org/officeDocument/2006/relationships/customXml" Target="../ink/ink226.xml"/><Relationship Id="rId191" Type="http://schemas.openxmlformats.org/officeDocument/2006/relationships/image" Target="../media/image226.png"/><Relationship Id="rId205" Type="http://schemas.openxmlformats.org/officeDocument/2006/relationships/image" Target="../media/image233.png"/><Relationship Id="rId226" Type="http://schemas.openxmlformats.org/officeDocument/2006/relationships/customXml" Target="../ink/ink254.xml"/><Relationship Id="rId247" Type="http://schemas.openxmlformats.org/officeDocument/2006/relationships/image" Target="../media/image254.png"/><Relationship Id="rId107" Type="http://schemas.openxmlformats.org/officeDocument/2006/relationships/image" Target="../media/image184.png"/><Relationship Id="rId268" Type="http://schemas.openxmlformats.org/officeDocument/2006/relationships/customXml" Target="../ink/ink275.xml"/><Relationship Id="rId289" Type="http://schemas.openxmlformats.org/officeDocument/2006/relationships/image" Target="../media/image275.png"/><Relationship Id="rId11" Type="http://schemas.openxmlformats.org/officeDocument/2006/relationships/image" Target="../media/image137.png"/><Relationship Id="rId32" Type="http://schemas.openxmlformats.org/officeDocument/2006/relationships/customXml" Target="../ink/ink156.xml"/><Relationship Id="rId53" Type="http://schemas.openxmlformats.org/officeDocument/2006/relationships/image" Target="../media/image158.png"/><Relationship Id="rId74" Type="http://schemas.openxmlformats.org/officeDocument/2006/relationships/image" Target="../media/image168.png"/><Relationship Id="rId128" Type="http://schemas.openxmlformats.org/officeDocument/2006/relationships/customXml" Target="../ink/ink205.xml"/><Relationship Id="rId149" Type="http://schemas.openxmlformats.org/officeDocument/2006/relationships/image" Target="../media/image205.png"/><Relationship Id="rId314" Type="http://schemas.openxmlformats.org/officeDocument/2006/relationships/customXml" Target="../ink/ink298.xml"/><Relationship Id="rId5" Type="http://schemas.openxmlformats.org/officeDocument/2006/relationships/image" Target="../media/image134.png"/><Relationship Id="rId95" Type="http://schemas.openxmlformats.org/officeDocument/2006/relationships/image" Target="../media/image178.png"/><Relationship Id="rId160" Type="http://schemas.openxmlformats.org/officeDocument/2006/relationships/customXml" Target="../ink/ink221.xml"/><Relationship Id="rId181" Type="http://schemas.openxmlformats.org/officeDocument/2006/relationships/image" Target="../media/image221.png"/><Relationship Id="rId216" Type="http://schemas.openxmlformats.org/officeDocument/2006/relationships/customXml" Target="../ink/ink249.xml"/><Relationship Id="rId237" Type="http://schemas.openxmlformats.org/officeDocument/2006/relationships/image" Target="../media/image249.png"/><Relationship Id="rId258" Type="http://schemas.openxmlformats.org/officeDocument/2006/relationships/customXml" Target="../ink/ink270.xml"/><Relationship Id="rId279" Type="http://schemas.openxmlformats.org/officeDocument/2006/relationships/image" Target="../media/image270.png"/><Relationship Id="rId22" Type="http://schemas.openxmlformats.org/officeDocument/2006/relationships/customXml" Target="../ink/ink151.xml"/><Relationship Id="rId43" Type="http://schemas.openxmlformats.org/officeDocument/2006/relationships/image" Target="../media/image153.png"/><Relationship Id="rId64" Type="http://schemas.openxmlformats.org/officeDocument/2006/relationships/image" Target="../media/image163.png"/><Relationship Id="rId118" Type="http://schemas.openxmlformats.org/officeDocument/2006/relationships/customXml" Target="../ink/ink200.xml"/><Relationship Id="rId139" Type="http://schemas.openxmlformats.org/officeDocument/2006/relationships/image" Target="../media/image200.png"/><Relationship Id="rId290" Type="http://schemas.openxmlformats.org/officeDocument/2006/relationships/customXml" Target="../ink/ink286.xml"/><Relationship Id="rId304" Type="http://schemas.openxmlformats.org/officeDocument/2006/relationships/customXml" Target="../ink/ink293.xml"/><Relationship Id="rId325" Type="http://schemas.openxmlformats.org/officeDocument/2006/relationships/image" Target="../media/image292.png"/><Relationship Id="rId85" Type="http://schemas.openxmlformats.org/officeDocument/2006/relationships/image" Target="../media/image173.png"/><Relationship Id="rId150" Type="http://schemas.openxmlformats.org/officeDocument/2006/relationships/customXml" Target="../ink/ink216.xml"/><Relationship Id="rId171" Type="http://schemas.openxmlformats.org/officeDocument/2006/relationships/image" Target="../media/image216.png"/><Relationship Id="rId192" Type="http://schemas.openxmlformats.org/officeDocument/2006/relationships/customXml" Target="../ink/ink237.xml"/><Relationship Id="rId206" Type="http://schemas.openxmlformats.org/officeDocument/2006/relationships/customXml" Target="../ink/ink244.xml"/><Relationship Id="rId227" Type="http://schemas.openxmlformats.org/officeDocument/2006/relationships/image" Target="../media/image244.png"/><Relationship Id="rId248" Type="http://schemas.openxmlformats.org/officeDocument/2006/relationships/customXml" Target="../ink/ink265.xml"/><Relationship Id="rId269" Type="http://schemas.openxmlformats.org/officeDocument/2006/relationships/image" Target="../media/image265.png"/><Relationship Id="rId12" Type="http://schemas.openxmlformats.org/officeDocument/2006/relationships/customXml" Target="../ink/ink146.xml"/><Relationship Id="rId33" Type="http://schemas.openxmlformats.org/officeDocument/2006/relationships/image" Target="../media/image148.png"/><Relationship Id="rId108" Type="http://schemas.openxmlformats.org/officeDocument/2006/relationships/customXml" Target="../ink/ink195.xml"/><Relationship Id="rId129" Type="http://schemas.openxmlformats.org/officeDocument/2006/relationships/image" Target="../media/image195.png"/><Relationship Id="rId280" Type="http://schemas.openxmlformats.org/officeDocument/2006/relationships/customXml" Target="../ink/ink281.xml"/><Relationship Id="rId315" Type="http://schemas.openxmlformats.org/officeDocument/2006/relationships/customXml" Target="../ink/ink299.xml"/><Relationship Id="rId54" Type="http://schemas.openxmlformats.org/officeDocument/2006/relationships/customXml" Target="../ink/ink167.xml"/><Relationship Id="rId75" Type="http://schemas.openxmlformats.org/officeDocument/2006/relationships/customXml" Target="../ink/ink178.xml"/><Relationship Id="rId96" Type="http://schemas.openxmlformats.org/officeDocument/2006/relationships/customXml" Target="../ink/ink189.xml"/><Relationship Id="rId140" Type="http://schemas.openxmlformats.org/officeDocument/2006/relationships/customXml" Target="../ink/ink211.xml"/><Relationship Id="rId161" Type="http://schemas.openxmlformats.org/officeDocument/2006/relationships/image" Target="../media/image211.png"/><Relationship Id="rId182" Type="http://schemas.openxmlformats.org/officeDocument/2006/relationships/customXml" Target="../ink/ink232.xml"/><Relationship Id="rId217" Type="http://schemas.openxmlformats.org/officeDocument/2006/relationships/image" Target="../media/image239.png"/><Relationship Id="rId6" Type="http://schemas.openxmlformats.org/officeDocument/2006/relationships/customXml" Target="../ink/ink143.xml"/><Relationship Id="rId238" Type="http://schemas.openxmlformats.org/officeDocument/2006/relationships/customXml" Target="../ink/ink260.xml"/><Relationship Id="rId259" Type="http://schemas.openxmlformats.org/officeDocument/2006/relationships/image" Target="../media/image260.png"/><Relationship Id="rId23" Type="http://schemas.openxmlformats.org/officeDocument/2006/relationships/image" Target="../media/image143.png"/><Relationship Id="rId119" Type="http://schemas.openxmlformats.org/officeDocument/2006/relationships/image" Target="../media/image190.png"/><Relationship Id="rId270" Type="http://schemas.openxmlformats.org/officeDocument/2006/relationships/customXml" Target="../ink/ink276.xml"/><Relationship Id="rId291" Type="http://schemas.openxmlformats.org/officeDocument/2006/relationships/image" Target="../media/image276.png"/><Relationship Id="rId305" Type="http://schemas.openxmlformats.org/officeDocument/2006/relationships/image" Target="../media/image283.png"/><Relationship Id="rId326" Type="http://schemas.openxmlformats.org/officeDocument/2006/relationships/customXml" Target="../ink/ink305.xml"/><Relationship Id="rId44" Type="http://schemas.openxmlformats.org/officeDocument/2006/relationships/customXml" Target="../ink/ink162.xml"/><Relationship Id="rId65" Type="http://schemas.openxmlformats.org/officeDocument/2006/relationships/customXml" Target="../ink/ink173.xml"/><Relationship Id="rId86" Type="http://schemas.openxmlformats.org/officeDocument/2006/relationships/customXml" Target="../ink/ink184.xml"/><Relationship Id="rId130" Type="http://schemas.openxmlformats.org/officeDocument/2006/relationships/customXml" Target="../ink/ink206.xml"/><Relationship Id="rId151" Type="http://schemas.openxmlformats.org/officeDocument/2006/relationships/image" Target="../media/image206.png"/><Relationship Id="rId172" Type="http://schemas.openxmlformats.org/officeDocument/2006/relationships/customXml" Target="../ink/ink227.xml"/><Relationship Id="rId193" Type="http://schemas.openxmlformats.org/officeDocument/2006/relationships/image" Target="../media/image227.png"/><Relationship Id="rId207" Type="http://schemas.openxmlformats.org/officeDocument/2006/relationships/image" Target="../media/image234.png"/><Relationship Id="rId228" Type="http://schemas.openxmlformats.org/officeDocument/2006/relationships/customXml" Target="../ink/ink255.xml"/><Relationship Id="rId249" Type="http://schemas.openxmlformats.org/officeDocument/2006/relationships/image" Target="../media/image255.png"/><Relationship Id="rId13" Type="http://schemas.openxmlformats.org/officeDocument/2006/relationships/image" Target="../media/image138.png"/><Relationship Id="rId109" Type="http://schemas.openxmlformats.org/officeDocument/2006/relationships/image" Target="../media/image185.png"/><Relationship Id="rId260" Type="http://schemas.openxmlformats.org/officeDocument/2006/relationships/customXml" Target="../ink/ink271.xml"/><Relationship Id="rId281" Type="http://schemas.openxmlformats.org/officeDocument/2006/relationships/image" Target="../media/image271.png"/><Relationship Id="rId316" Type="http://schemas.openxmlformats.org/officeDocument/2006/relationships/image" Target="../media/image288.png"/><Relationship Id="rId34" Type="http://schemas.openxmlformats.org/officeDocument/2006/relationships/customXml" Target="../ink/ink157.xml"/><Relationship Id="rId55" Type="http://schemas.openxmlformats.org/officeDocument/2006/relationships/image" Target="../media/image159.png"/><Relationship Id="rId76" Type="http://schemas.openxmlformats.org/officeDocument/2006/relationships/image" Target="../media/image169.png"/><Relationship Id="rId97" Type="http://schemas.openxmlformats.org/officeDocument/2006/relationships/image" Target="../media/image179.png"/><Relationship Id="rId120" Type="http://schemas.openxmlformats.org/officeDocument/2006/relationships/customXml" Target="../ink/ink201.xml"/><Relationship Id="rId141" Type="http://schemas.openxmlformats.org/officeDocument/2006/relationships/image" Target="../media/image201.png"/><Relationship Id="rId7" Type="http://schemas.openxmlformats.org/officeDocument/2006/relationships/image" Target="../media/image135.png"/><Relationship Id="rId162" Type="http://schemas.openxmlformats.org/officeDocument/2006/relationships/customXml" Target="../ink/ink222.xml"/><Relationship Id="rId183" Type="http://schemas.openxmlformats.org/officeDocument/2006/relationships/image" Target="../media/image222.png"/><Relationship Id="rId218" Type="http://schemas.openxmlformats.org/officeDocument/2006/relationships/customXml" Target="../ink/ink250.xml"/><Relationship Id="rId239" Type="http://schemas.openxmlformats.org/officeDocument/2006/relationships/image" Target="../media/image250.png"/><Relationship Id="rId250" Type="http://schemas.openxmlformats.org/officeDocument/2006/relationships/customXml" Target="../ink/ink266.xml"/><Relationship Id="rId271" Type="http://schemas.openxmlformats.org/officeDocument/2006/relationships/image" Target="../media/image266.png"/><Relationship Id="rId292" Type="http://schemas.openxmlformats.org/officeDocument/2006/relationships/customXml" Target="../ink/ink287.xml"/><Relationship Id="rId306" Type="http://schemas.openxmlformats.org/officeDocument/2006/relationships/customXml" Target="../ink/ink294.xml"/><Relationship Id="rId24" Type="http://schemas.openxmlformats.org/officeDocument/2006/relationships/customXml" Target="../ink/ink152.xml"/><Relationship Id="rId45" Type="http://schemas.openxmlformats.org/officeDocument/2006/relationships/image" Target="../media/image154.png"/><Relationship Id="rId66" Type="http://schemas.openxmlformats.org/officeDocument/2006/relationships/image" Target="../media/image164.png"/><Relationship Id="rId87" Type="http://schemas.openxmlformats.org/officeDocument/2006/relationships/image" Target="../media/image174.png"/><Relationship Id="rId110" Type="http://schemas.openxmlformats.org/officeDocument/2006/relationships/customXml" Target="../ink/ink196.xml"/><Relationship Id="rId131" Type="http://schemas.openxmlformats.org/officeDocument/2006/relationships/image" Target="../media/image196.png"/><Relationship Id="rId327" Type="http://schemas.openxmlformats.org/officeDocument/2006/relationships/image" Target="../media/image293.png"/><Relationship Id="rId152" Type="http://schemas.openxmlformats.org/officeDocument/2006/relationships/customXml" Target="../ink/ink217.xml"/><Relationship Id="rId173" Type="http://schemas.openxmlformats.org/officeDocument/2006/relationships/image" Target="../media/image217.png"/><Relationship Id="rId194" Type="http://schemas.openxmlformats.org/officeDocument/2006/relationships/customXml" Target="../ink/ink238.xml"/><Relationship Id="rId208" Type="http://schemas.openxmlformats.org/officeDocument/2006/relationships/customXml" Target="../ink/ink245.xml"/><Relationship Id="rId229" Type="http://schemas.openxmlformats.org/officeDocument/2006/relationships/image" Target="../media/image245.png"/><Relationship Id="rId240" Type="http://schemas.openxmlformats.org/officeDocument/2006/relationships/customXml" Target="../ink/ink261.xml"/><Relationship Id="rId261" Type="http://schemas.openxmlformats.org/officeDocument/2006/relationships/image" Target="../media/image261.png"/><Relationship Id="rId14" Type="http://schemas.openxmlformats.org/officeDocument/2006/relationships/customXml" Target="../ink/ink147.xml"/><Relationship Id="rId30" Type="http://schemas.openxmlformats.org/officeDocument/2006/relationships/customXml" Target="../ink/ink155.xml"/><Relationship Id="rId35" Type="http://schemas.openxmlformats.org/officeDocument/2006/relationships/image" Target="../media/image149.png"/><Relationship Id="rId56" Type="http://schemas.openxmlformats.org/officeDocument/2006/relationships/customXml" Target="../ink/ink168.xml"/><Relationship Id="rId77" Type="http://schemas.openxmlformats.org/officeDocument/2006/relationships/customXml" Target="../ink/ink179.xml"/><Relationship Id="rId100" Type="http://schemas.openxmlformats.org/officeDocument/2006/relationships/customXml" Target="../ink/ink191.xml"/><Relationship Id="rId105" Type="http://schemas.openxmlformats.org/officeDocument/2006/relationships/image" Target="../media/image183.png"/><Relationship Id="rId126" Type="http://schemas.openxmlformats.org/officeDocument/2006/relationships/customXml" Target="../ink/ink204.xml"/><Relationship Id="rId147" Type="http://schemas.openxmlformats.org/officeDocument/2006/relationships/image" Target="../media/image204.png"/><Relationship Id="rId168" Type="http://schemas.openxmlformats.org/officeDocument/2006/relationships/customXml" Target="../ink/ink225.xml"/><Relationship Id="rId282" Type="http://schemas.openxmlformats.org/officeDocument/2006/relationships/customXml" Target="../ink/ink282.xml"/><Relationship Id="rId312" Type="http://schemas.openxmlformats.org/officeDocument/2006/relationships/customXml" Target="../ink/ink297.xml"/><Relationship Id="rId317" Type="http://schemas.openxmlformats.org/officeDocument/2006/relationships/customXml" Target="../ink/ink300.xml"/><Relationship Id="rId8" Type="http://schemas.openxmlformats.org/officeDocument/2006/relationships/customXml" Target="../ink/ink144.xml"/><Relationship Id="rId51" Type="http://schemas.openxmlformats.org/officeDocument/2006/relationships/image" Target="../media/image157.png"/><Relationship Id="rId72" Type="http://schemas.openxmlformats.org/officeDocument/2006/relationships/image" Target="../media/image167.png"/><Relationship Id="rId93" Type="http://schemas.openxmlformats.org/officeDocument/2006/relationships/image" Target="../media/image177.png"/><Relationship Id="rId98" Type="http://schemas.openxmlformats.org/officeDocument/2006/relationships/customXml" Target="../ink/ink190.xml"/><Relationship Id="rId121" Type="http://schemas.openxmlformats.org/officeDocument/2006/relationships/image" Target="../media/image191.png"/><Relationship Id="rId142" Type="http://schemas.openxmlformats.org/officeDocument/2006/relationships/customXml" Target="../ink/ink212.xml"/><Relationship Id="rId163" Type="http://schemas.openxmlformats.org/officeDocument/2006/relationships/image" Target="../media/image212.png"/><Relationship Id="rId184" Type="http://schemas.openxmlformats.org/officeDocument/2006/relationships/customXml" Target="../ink/ink233.xml"/><Relationship Id="rId189" Type="http://schemas.openxmlformats.org/officeDocument/2006/relationships/image" Target="../media/image225.png"/><Relationship Id="rId219" Type="http://schemas.openxmlformats.org/officeDocument/2006/relationships/image" Target="../media/image240.png"/><Relationship Id="rId3" Type="http://schemas.openxmlformats.org/officeDocument/2006/relationships/image" Target="../media/image1330.png"/><Relationship Id="rId214" Type="http://schemas.openxmlformats.org/officeDocument/2006/relationships/customXml" Target="../ink/ink248.xml"/><Relationship Id="rId230" Type="http://schemas.openxmlformats.org/officeDocument/2006/relationships/customXml" Target="../ink/ink256.xml"/><Relationship Id="rId235" Type="http://schemas.openxmlformats.org/officeDocument/2006/relationships/image" Target="../media/image248.png"/><Relationship Id="rId251" Type="http://schemas.openxmlformats.org/officeDocument/2006/relationships/image" Target="../media/image256.png"/><Relationship Id="rId256" Type="http://schemas.openxmlformats.org/officeDocument/2006/relationships/customXml" Target="../ink/ink269.xml"/><Relationship Id="rId277" Type="http://schemas.openxmlformats.org/officeDocument/2006/relationships/image" Target="../media/image269.png"/><Relationship Id="rId298" Type="http://schemas.openxmlformats.org/officeDocument/2006/relationships/customXml" Target="../ink/ink290.xml"/><Relationship Id="rId25" Type="http://schemas.openxmlformats.org/officeDocument/2006/relationships/image" Target="../media/image144.png"/><Relationship Id="rId46" Type="http://schemas.openxmlformats.org/officeDocument/2006/relationships/customXml" Target="../ink/ink163.xml"/><Relationship Id="rId67" Type="http://schemas.openxmlformats.org/officeDocument/2006/relationships/customXml" Target="../ink/ink174.xml"/><Relationship Id="rId116" Type="http://schemas.openxmlformats.org/officeDocument/2006/relationships/customXml" Target="../ink/ink199.xml"/><Relationship Id="rId137" Type="http://schemas.openxmlformats.org/officeDocument/2006/relationships/image" Target="../media/image199.png"/><Relationship Id="rId158" Type="http://schemas.openxmlformats.org/officeDocument/2006/relationships/customXml" Target="../ink/ink220.xml"/><Relationship Id="rId272" Type="http://schemas.openxmlformats.org/officeDocument/2006/relationships/customXml" Target="../ink/ink277.xml"/><Relationship Id="rId293" Type="http://schemas.openxmlformats.org/officeDocument/2006/relationships/image" Target="../media/image277.png"/><Relationship Id="rId302" Type="http://schemas.openxmlformats.org/officeDocument/2006/relationships/customXml" Target="../ink/ink292.xml"/><Relationship Id="rId307" Type="http://schemas.openxmlformats.org/officeDocument/2006/relationships/image" Target="../media/image284.png"/><Relationship Id="rId323" Type="http://schemas.openxmlformats.org/officeDocument/2006/relationships/image" Target="../media/image291.png"/><Relationship Id="rId20" Type="http://schemas.openxmlformats.org/officeDocument/2006/relationships/customXml" Target="../ink/ink150.xml"/><Relationship Id="rId41" Type="http://schemas.openxmlformats.org/officeDocument/2006/relationships/image" Target="../media/image152.png"/><Relationship Id="rId62" Type="http://schemas.openxmlformats.org/officeDocument/2006/relationships/customXml" Target="../ink/ink171.xml"/><Relationship Id="rId83" Type="http://schemas.openxmlformats.org/officeDocument/2006/relationships/customXml" Target="../ink/ink182.xml"/><Relationship Id="rId88" Type="http://schemas.openxmlformats.org/officeDocument/2006/relationships/customXml" Target="../ink/ink185.xml"/><Relationship Id="rId111" Type="http://schemas.openxmlformats.org/officeDocument/2006/relationships/image" Target="../media/image186.png"/><Relationship Id="rId132" Type="http://schemas.openxmlformats.org/officeDocument/2006/relationships/customXml" Target="../ink/ink207.xml"/><Relationship Id="rId153" Type="http://schemas.openxmlformats.org/officeDocument/2006/relationships/image" Target="../media/image207.png"/><Relationship Id="rId174" Type="http://schemas.openxmlformats.org/officeDocument/2006/relationships/customXml" Target="../ink/ink228.xml"/><Relationship Id="rId179" Type="http://schemas.openxmlformats.org/officeDocument/2006/relationships/image" Target="../media/image220.png"/><Relationship Id="rId195" Type="http://schemas.openxmlformats.org/officeDocument/2006/relationships/image" Target="../media/image228.png"/><Relationship Id="rId209" Type="http://schemas.openxmlformats.org/officeDocument/2006/relationships/image" Target="../media/image235.png"/><Relationship Id="rId190" Type="http://schemas.openxmlformats.org/officeDocument/2006/relationships/customXml" Target="../ink/ink236.xml"/><Relationship Id="rId204" Type="http://schemas.openxmlformats.org/officeDocument/2006/relationships/customXml" Target="../ink/ink243.xml"/><Relationship Id="rId220" Type="http://schemas.openxmlformats.org/officeDocument/2006/relationships/customXml" Target="../ink/ink251.xml"/><Relationship Id="rId225" Type="http://schemas.openxmlformats.org/officeDocument/2006/relationships/image" Target="../media/image243.png"/><Relationship Id="rId241" Type="http://schemas.openxmlformats.org/officeDocument/2006/relationships/image" Target="../media/image251.png"/><Relationship Id="rId246" Type="http://schemas.openxmlformats.org/officeDocument/2006/relationships/customXml" Target="../ink/ink264.xml"/><Relationship Id="rId267" Type="http://schemas.openxmlformats.org/officeDocument/2006/relationships/image" Target="../media/image264.png"/><Relationship Id="rId288" Type="http://schemas.openxmlformats.org/officeDocument/2006/relationships/customXml" Target="../ink/ink285.xml"/><Relationship Id="rId15" Type="http://schemas.openxmlformats.org/officeDocument/2006/relationships/image" Target="../media/image139.png"/><Relationship Id="rId36" Type="http://schemas.openxmlformats.org/officeDocument/2006/relationships/customXml" Target="../ink/ink158.xml"/><Relationship Id="rId57" Type="http://schemas.openxmlformats.org/officeDocument/2006/relationships/image" Target="../media/image160.png"/><Relationship Id="rId106" Type="http://schemas.openxmlformats.org/officeDocument/2006/relationships/customXml" Target="../ink/ink194.xml"/><Relationship Id="rId127" Type="http://schemas.openxmlformats.org/officeDocument/2006/relationships/image" Target="../media/image194.png"/><Relationship Id="rId262" Type="http://schemas.openxmlformats.org/officeDocument/2006/relationships/customXml" Target="../ink/ink272.xml"/><Relationship Id="rId283" Type="http://schemas.openxmlformats.org/officeDocument/2006/relationships/image" Target="../media/image272.png"/><Relationship Id="rId313" Type="http://schemas.openxmlformats.org/officeDocument/2006/relationships/image" Target="../media/image287.png"/><Relationship Id="rId318" Type="http://schemas.openxmlformats.org/officeDocument/2006/relationships/customXml" Target="../ink/ink301.xml"/><Relationship Id="rId10" Type="http://schemas.openxmlformats.org/officeDocument/2006/relationships/customXml" Target="../ink/ink145.xml"/><Relationship Id="rId31" Type="http://schemas.openxmlformats.org/officeDocument/2006/relationships/image" Target="../media/image147.png"/><Relationship Id="rId52" Type="http://schemas.openxmlformats.org/officeDocument/2006/relationships/customXml" Target="../ink/ink166.xml"/><Relationship Id="rId73" Type="http://schemas.openxmlformats.org/officeDocument/2006/relationships/customXml" Target="../ink/ink177.xml"/><Relationship Id="rId78" Type="http://schemas.openxmlformats.org/officeDocument/2006/relationships/image" Target="../media/image170.png"/><Relationship Id="rId94" Type="http://schemas.openxmlformats.org/officeDocument/2006/relationships/customXml" Target="../ink/ink188.xml"/><Relationship Id="rId99" Type="http://schemas.openxmlformats.org/officeDocument/2006/relationships/image" Target="../media/image180.png"/><Relationship Id="rId101" Type="http://schemas.openxmlformats.org/officeDocument/2006/relationships/image" Target="../media/image181.png"/><Relationship Id="rId122" Type="http://schemas.openxmlformats.org/officeDocument/2006/relationships/customXml" Target="../ink/ink202.xml"/><Relationship Id="rId143" Type="http://schemas.openxmlformats.org/officeDocument/2006/relationships/image" Target="../media/image202.png"/><Relationship Id="rId148" Type="http://schemas.openxmlformats.org/officeDocument/2006/relationships/customXml" Target="../ink/ink215.xml"/><Relationship Id="rId164" Type="http://schemas.openxmlformats.org/officeDocument/2006/relationships/customXml" Target="../ink/ink223.xml"/><Relationship Id="rId169" Type="http://schemas.openxmlformats.org/officeDocument/2006/relationships/image" Target="../media/image215.png"/><Relationship Id="rId185" Type="http://schemas.openxmlformats.org/officeDocument/2006/relationships/image" Target="../media/image223.png"/><Relationship Id="rId4" Type="http://schemas.openxmlformats.org/officeDocument/2006/relationships/customXml" Target="../ink/ink142.xml"/><Relationship Id="rId9" Type="http://schemas.openxmlformats.org/officeDocument/2006/relationships/image" Target="../media/image136.png"/><Relationship Id="rId180" Type="http://schemas.openxmlformats.org/officeDocument/2006/relationships/customXml" Target="../ink/ink231.xml"/><Relationship Id="rId210" Type="http://schemas.openxmlformats.org/officeDocument/2006/relationships/customXml" Target="../ink/ink246.xml"/><Relationship Id="rId215" Type="http://schemas.openxmlformats.org/officeDocument/2006/relationships/image" Target="../media/image238.png"/><Relationship Id="rId236" Type="http://schemas.openxmlformats.org/officeDocument/2006/relationships/customXml" Target="../ink/ink259.xml"/><Relationship Id="rId257" Type="http://schemas.openxmlformats.org/officeDocument/2006/relationships/image" Target="../media/image259.png"/><Relationship Id="rId278" Type="http://schemas.openxmlformats.org/officeDocument/2006/relationships/customXml" Target="../ink/ink280.xml"/><Relationship Id="rId26" Type="http://schemas.openxmlformats.org/officeDocument/2006/relationships/customXml" Target="../ink/ink153.xml"/><Relationship Id="rId231" Type="http://schemas.openxmlformats.org/officeDocument/2006/relationships/image" Target="../media/image246.png"/><Relationship Id="rId252" Type="http://schemas.openxmlformats.org/officeDocument/2006/relationships/customXml" Target="../ink/ink267.xml"/><Relationship Id="rId273" Type="http://schemas.openxmlformats.org/officeDocument/2006/relationships/image" Target="../media/image267.png"/><Relationship Id="rId294" Type="http://schemas.openxmlformats.org/officeDocument/2006/relationships/customXml" Target="../ink/ink288.xml"/><Relationship Id="rId308" Type="http://schemas.openxmlformats.org/officeDocument/2006/relationships/customXml" Target="../ink/ink295.xml"/><Relationship Id="rId47" Type="http://schemas.openxmlformats.org/officeDocument/2006/relationships/image" Target="../media/image155.png"/><Relationship Id="rId68" Type="http://schemas.openxmlformats.org/officeDocument/2006/relationships/image" Target="../media/image165.png"/><Relationship Id="rId89" Type="http://schemas.openxmlformats.org/officeDocument/2006/relationships/image" Target="../media/image175.png"/><Relationship Id="rId112" Type="http://schemas.openxmlformats.org/officeDocument/2006/relationships/customXml" Target="../ink/ink197.xml"/><Relationship Id="rId133" Type="http://schemas.openxmlformats.org/officeDocument/2006/relationships/image" Target="../media/image197.png"/><Relationship Id="rId154" Type="http://schemas.openxmlformats.org/officeDocument/2006/relationships/customXml" Target="../ink/ink218.xml"/><Relationship Id="rId175" Type="http://schemas.openxmlformats.org/officeDocument/2006/relationships/image" Target="../media/image218.png"/><Relationship Id="rId196" Type="http://schemas.openxmlformats.org/officeDocument/2006/relationships/customXml" Target="../ink/ink239.xml"/><Relationship Id="rId200" Type="http://schemas.openxmlformats.org/officeDocument/2006/relationships/customXml" Target="../ink/ink241.xml"/><Relationship Id="rId16" Type="http://schemas.openxmlformats.org/officeDocument/2006/relationships/customXml" Target="../ink/ink148.xml"/><Relationship Id="rId221" Type="http://schemas.openxmlformats.org/officeDocument/2006/relationships/image" Target="../media/image241.png"/><Relationship Id="rId242" Type="http://schemas.openxmlformats.org/officeDocument/2006/relationships/customXml" Target="../ink/ink262.xml"/><Relationship Id="rId263" Type="http://schemas.openxmlformats.org/officeDocument/2006/relationships/image" Target="../media/image262.png"/><Relationship Id="rId284" Type="http://schemas.openxmlformats.org/officeDocument/2006/relationships/customXml" Target="../ink/ink283.xml"/><Relationship Id="rId319" Type="http://schemas.openxmlformats.org/officeDocument/2006/relationships/image" Target="../media/image289.png"/><Relationship Id="rId37" Type="http://schemas.openxmlformats.org/officeDocument/2006/relationships/image" Target="../media/image150.png"/><Relationship Id="rId58" Type="http://schemas.openxmlformats.org/officeDocument/2006/relationships/customXml" Target="../ink/ink169.xml"/><Relationship Id="rId79" Type="http://schemas.openxmlformats.org/officeDocument/2006/relationships/customXml" Target="../ink/ink180.xml"/><Relationship Id="rId102" Type="http://schemas.openxmlformats.org/officeDocument/2006/relationships/customXml" Target="../ink/ink192.xml"/><Relationship Id="rId123" Type="http://schemas.openxmlformats.org/officeDocument/2006/relationships/image" Target="../media/image192.png"/><Relationship Id="rId144" Type="http://schemas.openxmlformats.org/officeDocument/2006/relationships/customXml" Target="../ink/ink213.xml"/><Relationship Id="rId90" Type="http://schemas.openxmlformats.org/officeDocument/2006/relationships/customXml" Target="../ink/ink186.xml"/><Relationship Id="rId165" Type="http://schemas.openxmlformats.org/officeDocument/2006/relationships/image" Target="../media/image213.png"/><Relationship Id="rId186" Type="http://schemas.openxmlformats.org/officeDocument/2006/relationships/customXml" Target="../ink/ink234.xml"/><Relationship Id="rId211" Type="http://schemas.openxmlformats.org/officeDocument/2006/relationships/image" Target="../media/image236.png"/><Relationship Id="rId232" Type="http://schemas.openxmlformats.org/officeDocument/2006/relationships/customXml" Target="../ink/ink257.xml"/><Relationship Id="rId253" Type="http://schemas.openxmlformats.org/officeDocument/2006/relationships/image" Target="../media/image257.png"/><Relationship Id="rId274" Type="http://schemas.openxmlformats.org/officeDocument/2006/relationships/customXml" Target="../ink/ink278.xml"/><Relationship Id="rId295" Type="http://schemas.openxmlformats.org/officeDocument/2006/relationships/image" Target="../media/image278.png"/><Relationship Id="rId309" Type="http://schemas.openxmlformats.org/officeDocument/2006/relationships/image" Target="../media/image285.png"/><Relationship Id="rId27" Type="http://schemas.openxmlformats.org/officeDocument/2006/relationships/image" Target="../media/image145.png"/><Relationship Id="rId48" Type="http://schemas.openxmlformats.org/officeDocument/2006/relationships/customXml" Target="../ink/ink164.xml"/><Relationship Id="rId69" Type="http://schemas.openxmlformats.org/officeDocument/2006/relationships/customXml" Target="../ink/ink175.xml"/><Relationship Id="rId113" Type="http://schemas.openxmlformats.org/officeDocument/2006/relationships/image" Target="../media/image187.png"/><Relationship Id="rId134" Type="http://schemas.openxmlformats.org/officeDocument/2006/relationships/customXml" Target="../ink/ink208.xml"/><Relationship Id="rId320" Type="http://schemas.openxmlformats.org/officeDocument/2006/relationships/customXml" Target="../ink/ink302.xml"/><Relationship Id="rId80" Type="http://schemas.openxmlformats.org/officeDocument/2006/relationships/image" Target="../media/image171.png"/><Relationship Id="rId155" Type="http://schemas.openxmlformats.org/officeDocument/2006/relationships/image" Target="../media/image208.png"/><Relationship Id="rId176" Type="http://schemas.openxmlformats.org/officeDocument/2006/relationships/customXml" Target="../ink/ink229.xml"/><Relationship Id="rId197" Type="http://schemas.openxmlformats.org/officeDocument/2006/relationships/image" Target="../media/image229.png"/><Relationship Id="rId201" Type="http://schemas.openxmlformats.org/officeDocument/2006/relationships/image" Target="../media/image231.png"/><Relationship Id="rId222" Type="http://schemas.openxmlformats.org/officeDocument/2006/relationships/customXml" Target="../ink/ink252.xml"/><Relationship Id="rId243" Type="http://schemas.openxmlformats.org/officeDocument/2006/relationships/image" Target="../media/image252.png"/><Relationship Id="rId264" Type="http://schemas.openxmlformats.org/officeDocument/2006/relationships/customXml" Target="../ink/ink273.xml"/><Relationship Id="rId285" Type="http://schemas.openxmlformats.org/officeDocument/2006/relationships/image" Target="../media/image273.png"/><Relationship Id="rId17" Type="http://schemas.openxmlformats.org/officeDocument/2006/relationships/image" Target="../media/image140.png"/><Relationship Id="rId38" Type="http://schemas.openxmlformats.org/officeDocument/2006/relationships/customXml" Target="../ink/ink159.xml"/><Relationship Id="rId59" Type="http://schemas.openxmlformats.org/officeDocument/2006/relationships/image" Target="../media/image161.png"/><Relationship Id="rId103" Type="http://schemas.openxmlformats.org/officeDocument/2006/relationships/image" Target="../media/image182.png"/><Relationship Id="rId124" Type="http://schemas.openxmlformats.org/officeDocument/2006/relationships/customXml" Target="../ink/ink203.xml"/><Relationship Id="rId310" Type="http://schemas.openxmlformats.org/officeDocument/2006/relationships/customXml" Target="../ink/ink296.xml"/><Relationship Id="rId70" Type="http://schemas.openxmlformats.org/officeDocument/2006/relationships/image" Target="../media/image166.png"/><Relationship Id="rId91" Type="http://schemas.openxmlformats.org/officeDocument/2006/relationships/image" Target="../media/image176.png"/><Relationship Id="rId145" Type="http://schemas.openxmlformats.org/officeDocument/2006/relationships/image" Target="../media/image203.png"/><Relationship Id="rId166" Type="http://schemas.openxmlformats.org/officeDocument/2006/relationships/customXml" Target="../ink/ink224.xml"/><Relationship Id="rId187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7.xml"/><Relationship Id="rId233" Type="http://schemas.openxmlformats.org/officeDocument/2006/relationships/image" Target="../media/image247.png"/><Relationship Id="rId254" Type="http://schemas.openxmlformats.org/officeDocument/2006/relationships/customXml" Target="../ink/ink268.xml"/><Relationship Id="rId28" Type="http://schemas.openxmlformats.org/officeDocument/2006/relationships/customXml" Target="../ink/ink154.xml"/><Relationship Id="rId49" Type="http://schemas.openxmlformats.org/officeDocument/2006/relationships/image" Target="../media/image156.png"/><Relationship Id="rId114" Type="http://schemas.openxmlformats.org/officeDocument/2006/relationships/customXml" Target="../ink/ink198.xml"/><Relationship Id="rId275" Type="http://schemas.openxmlformats.org/officeDocument/2006/relationships/image" Target="../media/image268.png"/><Relationship Id="rId296" Type="http://schemas.openxmlformats.org/officeDocument/2006/relationships/customXml" Target="../ink/ink289.xml"/><Relationship Id="rId300" Type="http://schemas.openxmlformats.org/officeDocument/2006/relationships/customXml" Target="../ink/ink291.xml"/><Relationship Id="rId60" Type="http://schemas.openxmlformats.org/officeDocument/2006/relationships/customXml" Target="../ink/ink170.xml"/><Relationship Id="rId81" Type="http://schemas.openxmlformats.org/officeDocument/2006/relationships/customXml" Target="../ink/ink181.xml"/><Relationship Id="rId135" Type="http://schemas.openxmlformats.org/officeDocument/2006/relationships/image" Target="../media/image198.png"/><Relationship Id="rId156" Type="http://schemas.openxmlformats.org/officeDocument/2006/relationships/customXml" Target="../ink/ink219.xml"/><Relationship Id="rId177" Type="http://schemas.openxmlformats.org/officeDocument/2006/relationships/image" Target="../media/image219.png"/><Relationship Id="rId198" Type="http://schemas.openxmlformats.org/officeDocument/2006/relationships/customXml" Target="../ink/ink240.xml"/><Relationship Id="rId321" Type="http://schemas.openxmlformats.org/officeDocument/2006/relationships/image" Target="../media/image290.png"/><Relationship Id="rId202" Type="http://schemas.openxmlformats.org/officeDocument/2006/relationships/customXml" Target="../ink/ink242.xml"/><Relationship Id="rId223" Type="http://schemas.openxmlformats.org/officeDocument/2006/relationships/image" Target="../media/image242.png"/><Relationship Id="rId244" Type="http://schemas.openxmlformats.org/officeDocument/2006/relationships/customXml" Target="../ink/ink263.xml"/><Relationship Id="rId18" Type="http://schemas.openxmlformats.org/officeDocument/2006/relationships/customXml" Target="../ink/ink149.xml"/><Relationship Id="rId39" Type="http://schemas.openxmlformats.org/officeDocument/2006/relationships/image" Target="../media/image151.png"/><Relationship Id="rId265" Type="http://schemas.openxmlformats.org/officeDocument/2006/relationships/image" Target="../media/image263.png"/><Relationship Id="rId286" Type="http://schemas.openxmlformats.org/officeDocument/2006/relationships/customXml" Target="../ink/ink284.xml"/><Relationship Id="rId50" Type="http://schemas.openxmlformats.org/officeDocument/2006/relationships/customXml" Target="../ink/ink165.xml"/><Relationship Id="rId104" Type="http://schemas.openxmlformats.org/officeDocument/2006/relationships/customXml" Target="../ink/ink193.xml"/><Relationship Id="rId125" Type="http://schemas.openxmlformats.org/officeDocument/2006/relationships/image" Target="../media/image193.png"/><Relationship Id="rId146" Type="http://schemas.openxmlformats.org/officeDocument/2006/relationships/customXml" Target="../ink/ink214.xml"/><Relationship Id="rId167" Type="http://schemas.openxmlformats.org/officeDocument/2006/relationships/image" Target="../media/image214.png"/><Relationship Id="rId188" Type="http://schemas.openxmlformats.org/officeDocument/2006/relationships/customXml" Target="../ink/ink235.xml"/><Relationship Id="rId311" Type="http://schemas.openxmlformats.org/officeDocument/2006/relationships/image" Target="../media/image286.png"/><Relationship Id="rId71" Type="http://schemas.openxmlformats.org/officeDocument/2006/relationships/customXml" Target="../ink/ink176.xml"/><Relationship Id="rId92" Type="http://schemas.openxmlformats.org/officeDocument/2006/relationships/customXml" Target="../ink/ink187.xml"/><Relationship Id="rId213" Type="http://schemas.openxmlformats.org/officeDocument/2006/relationships/image" Target="../media/image237.png"/><Relationship Id="rId234" Type="http://schemas.openxmlformats.org/officeDocument/2006/relationships/customXml" Target="../ink/ink258.xml"/><Relationship Id="rId2" Type="http://schemas.openxmlformats.org/officeDocument/2006/relationships/customXml" Target="../ink/ink141.xml"/><Relationship Id="rId29" Type="http://schemas.openxmlformats.org/officeDocument/2006/relationships/image" Target="../media/image146.png"/><Relationship Id="rId255" Type="http://schemas.openxmlformats.org/officeDocument/2006/relationships/image" Target="../media/image258.png"/><Relationship Id="rId276" Type="http://schemas.openxmlformats.org/officeDocument/2006/relationships/customXml" Target="../ink/ink279.xml"/><Relationship Id="rId297" Type="http://schemas.openxmlformats.org/officeDocument/2006/relationships/image" Target="../media/image279.png"/><Relationship Id="rId40" Type="http://schemas.openxmlformats.org/officeDocument/2006/relationships/customXml" Target="../ink/ink160.xml"/><Relationship Id="rId115" Type="http://schemas.openxmlformats.org/officeDocument/2006/relationships/image" Target="../media/image188.png"/><Relationship Id="rId136" Type="http://schemas.openxmlformats.org/officeDocument/2006/relationships/customXml" Target="../ink/ink209.xml"/><Relationship Id="rId157" Type="http://schemas.openxmlformats.org/officeDocument/2006/relationships/image" Target="../media/image209.png"/><Relationship Id="rId178" Type="http://schemas.openxmlformats.org/officeDocument/2006/relationships/customXml" Target="../ink/ink230.xml"/><Relationship Id="rId301" Type="http://schemas.openxmlformats.org/officeDocument/2006/relationships/image" Target="../media/image281.png"/><Relationship Id="rId322" Type="http://schemas.openxmlformats.org/officeDocument/2006/relationships/customXml" Target="../ink/ink303.xml"/><Relationship Id="rId61" Type="http://schemas.openxmlformats.org/officeDocument/2006/relationships/image" Target="../media/image162.png"/><Relationship Id="rId82" Type="http://schemas.openxmlformats.org/officeDocument/2006/relationships/image" Target="../media/image172.png"/><Relationship Id="rId199" Type="http://schemas.openxmlformats.org/officeDocument/2006/relationships/image" Target="../media/image230.png"/><Relationship Id="rId203" Type="http://schemas.openxmlformats.org/officeDocument/2006/relationships/image" Target="../media/image232.png"/><Relationship Id="rId19" Type="http://schemas.openxmlformats.org/officeDocument/2006/relationships/image" Target="../media/image141.png"/><Relationship Id="rId224" Type="http://schemas.openxmlformats.org/officeDocument/2006/relationships/customXml" Target="../ink/ink253.xml"/><Relationship Id="rId245" Type="http://schemas.openxmlformats.org/officeDocument/2006/relationships/image" Target="../media/image253.png"/><Relationship Id="rId266" Type="http://schemas.openxmlformats.org/officeDocument/2006/relationships/customXml" Target="../ink/ink274.xml"/><Relationship Id="rId287" Type="http://schemas.openxmlformats.org/officeDocument/2006/relationships/image" Target="../media/image27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8.xml"/><Relationship Id="rId117" Type="http://schemas.openxmlformats.org/officeDocument/2006/relationships/image" Target="../media/image280.png"/><Relationship Id="rId21" Type="http://schemas.openxmlformats.org/officeDocument/2006/relationships/image" Target="../media/image230.png"/><Relationship Id="rId42" Type="http://schemas.openxmlformats.org/officeDocument/2006/relationships/customXml" Target="../ink/ink326.xml"/><Relationship Id="rId47" Type="http://schemas.openxmlformats.org/officeDocument/2006/relationships/image" Target="../media/image243.png"/><Relationship Id="rId63" Type="http://schemas.openxmlformats.org/officeDocument/2006/relationships/image" Target="../media/image251.png"/><Relationship Id="rId68" Type="http://schemas.openxmlformats.org/officeDocument/2006/relationships/customXml" Target="../ink/ink339.xml"/><Relationship Id="rId84" Type="http://schemas.openxmlformats.org/officeDocument/2006/relationships/customXml" Target="../ink/ink347.xml"/><Relationship Id="rId89" Type="http://schemas.openxmlformats.org/officeDocument/2006/relationships/image" Target="../media/image266.png"/><Relationship Id="rId112" Type="http://schemas.openxmlformats.org/officeDocument/2006/relationships/customXml" Target="../ink/ink361.xml"/><Relationship Id="rId133" Type="http://schemas.openxmlformats.org/officeDocument/2006/relationships/image" Target="../media/image139.png"/><Relationship Id="rId138" Type="http://schemas.openxmlformats.org/officeDocument/2006/relationships/image" Target="../media/image289.png"/><Relationship Id="rId154" Type="http://schemas.openxmlformats.org/officeDocument/2006/relationships/image" Target="../media/image299.png"/><Relationship Id="rId159" Type="http://schemas.openxmlformats.org/officeDocument/2006/relationships/image" Target="../media/image301.png"/><Relationship Id="rId175" Type="http://schemas.openxmlformats.org/officeDocument/2006/relationships/image" Target="../media/image309.png"/><Relationship Id="rId170" Type="http://schemas.openxmlformats.org/officeDocument/2006/relationships/customXml" Target="../ink/ink391.xml"/><Relationship Id="rId16" Type="http://schemas.openxmlformats.org/officeDocument/2006/relationships/customXml" Target="../ink/ink313.xml"/><Relationship Id="rId107" Type="http://schemas.openxmlformats.org/officeDocument/2006/relationships/image" Target="../media/image275.png"/><Relationship Id="rId11" Type="http://schemas.openxmlformats.org/officeDocument/2006/relationships/image" Target="../media/image225.png"/><Relationship Id="rId32" Type="http://schemas.openxmlformats.org/officeDocument/2006/relationships/customXml" Target="../ink/ink321.xml"/><Relationship Id="rId37" Type="http://schemas.openxmlformats.org/officeDocument/2006/relationships/image" Target="../media/image238.png"/><Relationship Id="rId53" Type="http://schemas.openxmlformats.org/officeDocument/2006/relationships/image" Target="../media/image246.png"/><Relationship Id="rId58" Type="http://schemas.openxmlformats.org/officeDocument/2006/relationships/customXml" Target="../ink/ink334.xml"/><Relationship Id="rId74" Type="http://schemas.openxmlformats.org/officeDocument/2006/relationships/customXml" Target="../ink/ink342.xml"/><Relationship Id="rId79" Type="http://schemas.openxmlformats.org/officeDocument/2006/relationships/image" Target="../media/image261.png"/><Relationship Id="rId102" Type="http://schemas.openxmlformats.org/officeDocument/2006/relationships/customXml" Target="../ink/ink356.xml"/><Relationship Id="rId123" Type="http://schemas.openxmlformats.org/officeDocument/2006/relationships/image" Target="../media/image283.png"/><Relationship Id="rId128" Type="http://schemas.openxmlformats.org/officeDocument/2006/relationships/customXml" Target="../ink/ink369.xml"/><Relationship Id="rId144" Type="http://schemas.openxmlformats.org/officeDocument/2006/relationships/image" Target="../media/image294.png"/><Relationship Id="rId149" Type="http://schemas.openxmlformats.org/officeDocument/2006/relationships/customXml" Target="../ink/ink380.xml"/><Relationship Id="rId5" Type="http://schemas.openxmlformats.org/officeDocument/2006/relationships/image" Target="../media/image222.png"/><Relationship Id="rId90" Type="http://schemas.openxmlformats.org/officeDocument/2006/relationships/customXml" Target="../ink/ink350.xml"/><Relationship Id="rId95" Type="http://schemas.openxmlformats.org/officeDocument/2006/relationships/image" Target="../media/image269.png"/><Relationship Id="rId160" Type="http://schemas.openxmlformats.org/officeDocument/2006/relationships/customXml" Target="../ink/ink386.xml"/><Relationship Id="rId165" Type="http://schemas.openxmlformats.org/officeDocument/2006/relationships/image" Target="../media/image304.png"/><Relationship Id="rId22" Type="http://schemas.openxmlformats.org/officeDocument/2006/relationships/customXml" Target="../ink/ink316.xml"/><Relationship Id="rId27" Type="http://schemas.openxmlformats.org/officeDocument/2006/relationships/image" Target="../media/image233.png"/><Relationship Id="rId43" Type="http://schemas.openxmlformats.org/officeDocument/2006/relationships/image" Target="../media/image241.png"/><Relationship Id="rId48" Type="http://schemas.openxmlformats.org/officeDocument/2006/relationships/customXml" Target="../ink/ink329.xml"/><Relationship Id="rId64" Type="http://schemas.openxmlformats.org/officeDocument/2006/relationships/customXml" Target="../ink/ink337.xml"/><Relationship Id="rId69" Type="http://schemas.openxmlformats.org/officeDocument/2006/relationships/image" Target="../media/image255.png"/><Relationship Id="rId113" Type="http://schemas.openxmlformats.org/officeDocument/2006/relationships/image" Target="../media/image278.png"/><Relationship Id="rId118" Type="http://schemas.openxmlformats.org/officeDocument/2006/relationships/customXml" Target="../ink/ink364.xml"/><Relationship Id="rId134" Type="http://schemas.openxmlformats.org/officeDocument/2006/relationships/customXml" Target="../ink/ink372.xml"/><Relationship Id="rId139" Type="http://schemas.openxmlformats.org/officeDocument/2006/relationships/customXml" Target="../ink/ink375.xml"/><Relationship Id="rId80" Type="http://schemas.openxmlformats.org/officeDocument/2006/relationships/customXml" Target="../ink/ink345.xml"/><Relationship Id="rId85" Type="http://schemas.openxmlformats.org/officeDocument/2006/relationships/image" Target="../media/image264.png"/><Relationship Id="rId150" Type="http://schemas.openxmlformats.org/officeDocument/2006/relationships/image" Target="../media/image297.png"/><Relationship Id="rId155" Type="http://schemas.openxmlformats.org/officeDocument/2006/relationships/customXml" Target="../ink/ink383.xml"/><Relationship Id="rId171" Type="http://schemas.openxmlformats.org/officeDocument/2006/relationships/image" Target="../media/image307.png"/><Relationship Id="rId12" Type="http://schemas.openxmlformats.org/officeDocument/2006/relationships/customXml" Target="../ink/ink311.xml"/><Relationship Id="rId17" Type="http://schemas.openxmlformats.org/officeDocument/2006/relationships/image" Target="../media/image228.png"/><Relationship Id="rId33" Type="http://schemas.openxmlformats.org/officeDocument/2006/relationships/image" Target="../media/image236.png"/><Relationship Id="rId38" Type="http://schemas.openxmlformats.org/officeDocument/2006/relationships/customXml" Target="../ink/ink324.xml"/><Relationship Id="rId59" Type="http://schemas.openxmlformats.org/officeDocument/2006/relationships/image" Target="../media/image249.png"/><Relationship Id="rId103" Type="http://schemas.openxmlformats.org/officeDocument/2006/relationships/image" Target="../media/image273.png"/><Relationship Id="rId108" Type="http://schemas.openxmlformats.org/officeDocument/2006/relationships/customXml" Target="../ink/ink359.xml"/><Relationship Id="rId124" Type="http://schemas.openxmlformats.org/officeDocument/2006/relationships/customXml" Target="../ink/ink367.xml"/><Relationship Id="rId129" Type="http://schemas.openxmlformats.org/officeDocument/2006/relationships/image" Target="../media/image286.png"/><Relationship Id="rId54" Type="http://schemas.openxmlformats.org/officeDocument/2006/relationships/customXml" Target="../ink/ink332.xml"/><Relationship Id="rId70" Type="http://schemas.openxmlformats.org/officeDocument/2006/relationships/customXml" Target="../ink/ink340.xml"/><Relationship Id="rId75" Type="http://schemas.openxmlformats.org/officeDocument/2006/relationships/image" Target="../media/image259.png"/><Relationship Id="rId91" Type="http://schemas.openxmlformats.org/officeDocument/2006/relationships/image" Target="../media/image267.png"/><Relationship Id="rId96" Type="http://schemas.openxmlformats.org/officeDocument/2006/relationships/customXml" Target="../ink/ink353.xml"/><Relationship Id="rId140" Type="http://schemas.openxmlformats.org/officeDocument/2006/relationships/image" Target="../media/image290.png"/><Relationship Id="rId145" Type="http://schemas.openxmlformats.org/officeDocument/2006/relationships/customXml" Target="../ink/ink378.xml"/><Relationship Id="rId161" Type="http://schemas.openxmlformats.org/officeDocument/2006/relationships/image" Target="../media/image302.png"/><Relationship Id="rId166" Type="http://schemas.openxmlformats.org/officeDocument/2006/relationships/customXml" Target="../ink/ink3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8.xml"/><Relationship Id="rId23" Type="http://schemas.openxmlformats.org/officeDocument/2006/relationships/image" Target="../media/image231.png"/><Relationship Id="rId28" Type="http://schemas.openxmlformats.org/officeDocument/2006/relationships/customXml" Target="../ink/ink319.xml"/><Relationship Id="rId49" Type="http://schemas.openxmlformats.org/officeDocument/2006/relationships/image" Target="../media/image244.png"/><Relationship Id="rId114" Type="http://schemas.openxmlformats.org/officeDocument/2006/relationships/customXml" Target="../ink/ink362.xml"/><Relationship Id="rId119" Type="http://schemas.openxmlformats.org/officeDocument/2006/relationships/image" Target="../media/image281.png"/><Relationship Id="rId10" Type="http://schemas.openxmlformats.org/officeDocument/2006/relationships/customXml" Target="../ink/ink310.xml"/><Relationship Id="rId31" Type="http://schemas.openxmlformats.org/officeDocument/2006/relationships/image" Target="../media/image235.png"/><Relationship Id="rId44" Type="http://schemas.openxmlformats.org/officeDocument/2006/relationships/customXml" Target="../ink/ink327.xml"/><Relationship Id="rId52" Type="http://schemas.openxmlformats.org/officeDocument/2006/relationships/customXml" Target="../ink/ink331.xml"/><Relationship Id="rId60" Type="http://schemas.openxmlformats.org/officeDocument/2006/relationships/customXml" Target="../ink/ink335.xml"/><Relationship Id="rId65" Type="http://schemas.openxmlformats.org/officeDocument/2006/relationships/image" Target="../media/image252.png"/><Relationship Id="rId73" Type="http://schemas.openxmlformats.org/officeDocument/2006/relationships/image" Target="../media/image257.png"/><Relationship Id="rId78" Type="http://schemas.openxmlformats.org/officeDocument/2006/relationships/customXml" Target="../ink/ink344.xml"/><Relationship Id="rId81" Type="http://schemas.openxmlformats.org/officeDocument/2006/relationships/image" Target="../media/image262.png"/><Relationship Id="rId86" Type="http://schemas.openxmlformats.org/officeDocument/2006/relationships/customXml" Target="../ink/ink348.xml"/><Relationship Id="rId94" Type="http://schemas.openxmlformats.org/officeDocument/2006/relationships/customXml" Target="../ink/ink352.xml"/><Relationship Id="rId99" Type="http://schemas.openxmlformats.org/officeDocument/2006/relationships/image" Target="../media/image271.png"/><Relationship Id="rId101" Type="http://schemas.openxmlformats.org/officeDocument/2006/relationships/image" Target="../media/image272.png"/><Relationship Id="rId122" Type="http://schemas.openxmlformats.org/officeDocument/2006/relationships/customXml" Target="../ink/ink366.xml"/><Relationship Id="rId130" Type="http://schemas.openxmlformats.org/officeDocument/2006/relationships/customXml" Target="../ink/ink370.xml"/><Relationship Id="rId135" Type="http://schemas.openxmlformats.org/officeDocument/2006/relationships/image" Target="../media/image288.png"/><Relationship Id="rId143" Type="http://schemas.openxmlformats.org/officeDocument/2006/relationships/customXml" Target="../ink/ink377.xml"/><Relationship Id="rId148" Type="http://schemas.openxmlformats.org/officeDocument/2006/relationships/image" Target="../media/image296.png"/><Relationship Id="rId151" Type="http://schemas.openxmlformats.org/officeDocument/2006/relationships/customXml" Target="../ink/ink381.xml"/><Relationship Id="rId156" Type="http://schemas.openxmlformats.org/officeDocument/2006/relationships/image" Target="../media/image300.png"/><Relationship Id="rId164" Type="http://schemas.openxmlformats.org/officeDocument/2006/relationships/customXml" Target="../ink/ink388.xml"/><Relationship Id="rId169" Type="http://schemas.openxmlformats.org/officeDocument/2006/relationships/image" Target="../media/image306.png"/><Relationship Id="rId4" Type="http://schemas.openxmlformats.org/officeDocument/2006/relationships/customXml" Target="../ink/ink307.xml"/><Relationship Id="rId9" Type="http://schemas.openxmlformats.org/officeDocument/2006/relationships/image" Target="../media/image224.png"/><Relationship Id="rId172" Type="http://schemas.openxmlformats.org/officeDocument/2006/relationships/customXml" Target="../ink/ink392.xml"/><Relationship Id="rId13" Type="http://schemas.openxmlformats.org/officeDocument/2006/relationships/image" Target="../media/image226.png"/><Relationship Id="rId18" Type="http://schemas.openxmlformats.org/officeDocument/2006/relationships/customXml" Target="../ink/ink314.xml"/><Relationship Id="rId39" Type="http://schemas.openxmlformats.org/officeDocument/2006/relationships/image" Target="../media/image239.png"/><Relationship Id="rId109" Type="http://schemas.openxmlformats.org/officeDocument/2006/relationships/image" Target="../media/image276.png"/><Relationship Id="rId34" Type="http://schemas.openxmlformats.org/officeDocument/2006/relationships/customXml" Target="../ink/ink322.xml"/><Relationship Id="rId50" Type="http://schemas.openxmlformats.org/officeDocument/2006/relationships/customXml" Target="../ink/ink330.xml"/><Relationship Id="rId55" Type="http://schemas.openxmlformats.org/officeDocument/2006/relationships/image" Target="../media/image247.png"/><Relationship Id="rId76" Type="http://schemas.openxmlformats.org/officeDocument/2006/relationships/customXml" Target="../ink/ink343.xml"/><Relationship Id="rId97" Type="http://schemas.openxmlformats.org/officeDocument/2006/relationships/image" Target="../media/image270.png"/><Relationship Id="rId104" Type="http://schemas.openxmlformats.org/officeDocument/2006/relationships/customXml" Target="../ink/ink357.xml"/><Relationship Id="rId120" Type="http://schemas.openxmlformats.org/officeDocument/2006/relationships/customXml" Target="../ink/ink365.xml"/><Relationship Id="rId125" Type="http://schemas.openxmlformats.org/officeDocument/2006/relationships/image" Target="../media/image284.png"/><Relationship Id="rId141" Type="http://schemas.openxmlformats.org/officeDocument/2006/relationships/customXml" Target="../ink/ink376.xml"/><Relationship Id="rId146" Type="http://schemas.openxmlformats.org/officeDocument/2006/relationships/image" Target="../media/image295.png"/><Relationship Id="rId167" Type="http://schemas.openxmlformats.org/officeDocument/2006/relationships/image" Target="../media/image305.png"/><Relationship Id="rId7" Type="http://schemas.openxmlformats.org/officeDocument/2006/relationships/image" Target="../media/image223.png"/><Relationship Id="rId71" Type="http://schemas.openxmlformats.org/officeDocument/2006/relationships/image" Target="../media/image256.png"/><Relationship Id="rId92" Type="http://schemas.openxmlformats.org/officeDocument/2006/relationships/customXml" Target="../ink/ink351.xml"/><Relationship Id="rId162" Type="http://schemas.openxmlformats.org/officeDocument/2006/relationships/customXml" Target="../ink/ink387.xml"/><Relationship Id="rId2" Type="http://schemas.openxmlformats.org/officeDocument/2006/relationships/customXml" Target="../ink/ink306.xml"/><Relationship Id="rId29" Type="http://schemas.openxmlformats.org/officeDocument/2006/relationships/image" Target="../media/image234.png"/><Relationship Id="rId24" Type="http://schemas.openxmlformats.org/officeDocument/2006/relationships/customXml" Target="../ink/ink317.xml"/><Relationship Id="rId40" Type="http://schemas.openxmlformats.org/officeDocument/2006/relationships/customXml" Target="../ink/ink325.xml"/><Relationship Id="rId45" Type="http://schemas.openxmlformats.org/officeDocument/2006/relationships/image" Target="../media/image242.png"/><Relationship Id="rId66" Type="http://schemas.openxmlformats.org/officeDocument/2006/relationships/customXml" Target="../ink/ink338.xml"/><Relationship Id="rId87" Type="http://schemas.openxmlformats.org/officeDocument/2006/relationships/image" Target="../media/image265.png"/><Relationship Id="rId110" Type="http://schemas.openxmlformats.org/officeDocument/2006/relationships/customXml" Target="../ink/ink360.xml"/><Relationship Id="rId115" Type="http://schemas.openxmlformats.org/officeDocument/2006/relationships/image" Target="../media/image279.png"/><Relationship Id="rId131" Type="http://schemas.openxmlformats.org/officeDocument/2006/relationships/image" Target="../media/image287.png"/><Relationship Id="rId136" Type="http://schemas.openxmlformats.org/officeDocument/2006/relationships/customXml" Target="../ink/ink373.xml"/><Relationship Id="rId157" Type="http://schemas.openxmlformats.org/officeDocument/2006/relationships/customXml" Target="../ink/ink384.xml"/><Relationship Id="rId61" Type="http://schemas.openxmlformats.org/officeDocument/2006/relationships/image" Target="../media/image250.png"/><Relationship Id="rId82" Type="http://schemas.openxmlformats.org/officeDocument/2006/relationships/customXml" Target="../ink/ink346.xml"/><Relationship Id="rId152" Type="http://schemas.openxmlformats.org/officeDocument/2006/relationships/image" Target="../media/image298.png"/><Relationship Id="rId173" Type="http://schemas.openxmlformats.org/officeDocument/2006/relationships/image" Target="../media/image308.png"/><Relationship Id="rId19" Type="http://schemas.openxmlformats.org/officeDocument/2006/relationships/image" Target="../media/image229.png"/><Relationship Id="rId14" Type="http://schemas.openxmlformats.org/officeDocument/2006/relationships/customXml" Target="../ink/ink312.xml"/><Relationship Id="rId30" Type="http://schemas.openxmlformats.org/officeDocument/2006/relationships/customXml" Target="../ink/ink320.xml"/><Relationship Id="rId35" Type="http://schemas.openxmlformats.org/officeDocument/2006/relationships/image" Target="../media/image237.png"/><Relationship Id="rId56" Type="http://schemas.openxmlformats.org/officeDocument/2006/relationships/customXml" Target="../ink/ink333.xml"/><Relationship Id="rId77" Type="http://schemas.openxmlformats.org/officeDocument/2006/relationships/image" Target="../media/image260.png"/><Relationship Id="rId100" Type="http://schemas.openxmlformats.org/officeDocument/2006/relationships/customXml" Target="../ink/ink355.xml"/><Relationship Id="rId105" Type="http://schemas.openxmlformats.org/officeDocument/2006/relationships/image" Target="../media/image274.png"/><Relationship Id="rId126" Type="http://schemas.openxmlformats.org/officeDocument/2006/relationships/customXml" Target="../ink/ink368.xml"/><Relationship Id="rId147" Type="http://schemas.openxmlformats.org/officeDocument/2006/relationships/customXml" Target="../ink/ink379.xml"/><Relationship Id="rId168" Type="http://schemas.openxmlformats.org/officeDocument/2006/relationships/customXml" Target="../ink/ink390.xml"/><Relationship Id="rId8" Type="http://schemas.openxmlformats.org/officeDocument/2006/relationships/customXml" Target="../ink/ink309.xml"/><Relationship Id="rId51" Type="http://schemas.openxmlformats.org/officeDocument/2006/relationships/image" Target="../media/image245.png"/><Relationship Id="rId72" Type="http://schemas.openxmlformats.org/officeDocument/2006/relationships/customXml" Target="../ink/ink341.xml"/><Relationship Id="rId93" Type="http://schemas.openxmlformats.org/officeDocument/2006/relationships/image" Target="../media/image268.png"/><Relationship Id="rId98" Type="http://schemas.openxmlformats.org/officeDocument/2006/relationships/customXml" Target="../ink/ink354.xml"/><Relationship Id="rId121" Type="http://schemas.openxmlformats.org/officeDocument/2006/relationships/image" Target="../media/image282.png"/><Relationship Id="rId142" Type="http://schemas.openxmlformats.org/officeDocument/2006/relationships/image" Target="../media/image2930.png"/><Relationship Id="rId163" Type="http://schemas.openxmlformats.org/officeDocument/2006/relationships/image" Target="../media/image303.png"/><Relationship Id="rId3" Type="http://schemas.openxmlformats.org/officeDocument/2006/relationships/image" Target="../media/image221.png"/><Relationship Id="rId25" Type="http://schemas.openxmlformats.org/officeDocument/2006/relationships/image" Target="../media/image232.png"/><Relationship Id="rId46" Type="http://schemas.openxmlformats.org/officeDocument/2006/relationships/customXml" Target="../ink/ink328.xml"/><Relationship Id="rId67" Type="http://schemas.openxmlformats.org/officeDocument/2006/relationships/image" Target="../media/image253.png"/><Relationship Id="rId116" Type="http://schemas.openxmlformats.org/officeDocument/2006/relationships/customXml" Target="../ink/ink363.xml"/><Relationship Id="rId137" Type="http://schemas.openxmlformats.org/officeDocument/2006/relationships/customXml" Target="../ink/ink374.xml"/><Relationship Id="rId158" Type="http://schemas.openxmlformats.org/officeDocument/2006/relationships/customXml" Target="../ink/ink385.xml"/><Relationship Id="rId20" Type="http://schemas.openxmlformats.org/officeDocument/2006/relationships/customXml" Target="../ink/ink315.xml"/><Relationship Id="rId41" Type="http://schemas.openxmlformats.org/officeDocument/2006/relationships/image" Target="../media/image240.png"/><Relationship Id="rId62" Type="http://schemas.openxmlformats.org/officeDocument/2006/relationships/customXml" Target="../ink/ink336.xml"/><Relationship Id="rId83" Type="http://schemas.openxmlformats.org/officeDocument/2006/relationships/image" Target="../media/image263.png"/><Relationship Id="rId88" Type="http://schemas.openxmlformats.org/officeDocument/2006/relationships/customXml" Target="../ink/ink349.xml"/><Relationship Id="rId111" Type="http://schemas.openxmlformats.org/officeDocument/2006/relationships/image" Target="../media/image277.png"/><Relationship Id="rId132" Type="http://schemas.openxmlformats.org/officeDocument/2006/relationships/customXml" Target="../ink/ink371.xml"/><Relationship Id="rId153" Type="http://schemas.openxmlformats.org/officeDocument/2006/relationships/customXml" Target="../ink/ink382.xml"/><Relationship Id="rId174" Type="http://schemas.openxmlformats.org/officeDocument/2006/relationships/customXml" Target="../ink/ink393.xml"/><Relationship Id="rId15" Type="http://schemas.openxmlformats.org/officeDocument/2006/relationships/image" Target="../media/image227.png"/><Relationship Id="rId36" Type="http://schemas.openxmlformats.org/officeDocument/2006/relationships/customXml" Target="../ink/ink323.xml"/><Relationship Id="rId57" Type="http://schemas.openxmlformats.org/officeDocument/2006/relationships/image" Target="../media/image248.png"/><Relationship Id="rId106" Type="http://schemas.openxmlformats.org/officeDocument/2006/relationships/customXml" Target="../ink/ink358.xml"/><Relationship Id="rId127" Type="http://schemas.openxmlformats.org/officeDocument/2006/relationships/image" Target="../media/image28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6.xml"/><Relationship Id="rId117" Type="http://schemas.openxmlformats.org/officeDocument/2006/relationships/image" Target="../media/image322.png"/><Relationship Id="rId21" Type="http://schemas.openxmlformats.org/officeDocument/2006/relationships/image" Target="../media/image230.png"/><Relationship Id="rId42" Type="http://schemas.openxmlformats.org/officeDocument/2006/relationships/customXml" Target="../ink/ink414.xml"/><Relationship Id="rId47" Type="http://schemas.openxmlformats.org/officeDocument/2006/relationships/image" Target="../media/image243.png"/><Relationship Id="rId63" Type="http://schemas.openxmlformats.org/officeDocument/2006/relationships/image" Target="../media/image251.png"/><Relationship Id="rId68" Type="http://schemas.openxmlformats.org/officeDocument/2006/relationships/customXml" Target="../ink/ink427.xml"/><Relationship Id="rId84" Type="http://schemas.openxmlformats.org/officeDocument/2006/relationships/customXml" Target="../ink/ink435.xml"/><Relationship Id="rId89" Type="http://schemas.openxmlformats.org/officeDocument/2006/relationships/image" Target="../media/image306.png"/><Relationship Id="rId112" Type="http://schemas.openxmlformats.org/officeDocument/2006/relationships/customXml" Target="../ink/ink449.xml"/><Relationship Id="rId133" Type="http://schemas.openxmlformats.org/officeDocument/2006/relationships/image" Target="../media/image327.png"/><Relationship Id="rId138" Type="http://schemas.openxmlformats.org/officeDocument/2006/relationships/customXml" Target="../ink/ink465.xml"/><Relationship Id="rId16" Type="http://schemas.openxmlformats.org/officeDocument/2006/relationships/customXml" Target="../ink/ink401.xml"/><Relationship Id="rId107" Type="http://schemas.openxmlformats.org/officeDocument/2006/relationships/image" Target="../media/image317.png"/><Relationship Id="rId11" Type="http://schemas.openxmlformats.org/officeDocument/2006/relationships/image" Target="../media/image225.png"/><Relationship Id="rId32" Type="http://schemas.openxmlformats.org/officeDocument/2006/relationships/customXml" Target="../ink/ink409.xml"/><Relationship Id="rId37" Type="http://schemas.openxmlformats.org/officeDocument/2006/relationships/image" Target="../media/image238.png"/><Relationship Id="rId53" Type="http://schemas.openxmlformats.org/officeDocument/2006/relationships/image" Target="../media/image246.png"/><Relationship Id="rId58" Type="http://schemas.openxmlformats.org/officeDocument/2006/relationships/customXml" Target="../ink/ink422.xml"/><Relationship Id="rId74" Type="http://schemas.openxmlformats.org/officeDocument/2006/relationships/customXml" Target="../ink/ink430.xml"/><Relationship Id="rId79" Type="http://schemas.openxmlformats.org/officeDocument/2006/relationships/image" Target="../media/image295.png"/><Relationship Id="rId102" Type="http://schemas.openxmlformats.org/officeDocument/2006/relationships/customXml" Target="../ink/ink444.xml"/><Relationship Id="rId123" Type="http://schemas.openxmlformats.org/officeDocument/2006/relationships/customXml" Target="../ink/ink457.xml"/><Relationship Id="rId128" Type="http://schemas.openxmlformats.org/officeDocument/2006/relationships/customXml" Target="../ink/ink460.xml"/><Relationship Id="rId144" Type="http://schemas.openxmlformats.org/officeDocument/2006/relationships/customXml" Target="../ink/ink468.xml"/><Relationship Id="rId149" Type="http://schemas.openxmlformats.org/officeDocument/2006/relationships/image" Target="../media/image335.png"/><Relationship Id="rId5" Type="http://schemas.openxmlformats.org/officeDocument/2006/relationships/image" Target="../media/image222.png"/><Relationship Id="rId90" Type="http://schemas.openxmlformats.org/officeDocument/2006/relationships/customXml" Target="../ink/ink438.xml"/><Relationship Id="rId95" Type="http://schemas.openxmlformats.org/officeDocument/2006/relationships/image" Target="../media/image311.png"/><Relationship Id="rId22" Type="http://schemas.openxmlformats.org/officeDocument/2006/relationships/customXml" Target="../ink/ink404.xml"/><Relationship Id="rId27" Type="http://schemas.openxmlformats.org/officeDocument/2006/relationships/image" Target="../media/image233.png"/><Relationship Id="rId43" Type="http://schemas.openxmlformats.org/officeDocument/2006/relationships/image" Target="../media/image241.png"/><Relationship Id="rId48" Type="http://schemas.openxmlformats.org/officeDocument/2006/relationships/customXml" Target="../ink/ink417.xml"/><Relationship Id="rId64" Type="http://schemas.openxmlformats.org/officeDocument/2006/relationships/customXml" Target="../ink/ink425.xml"/><Relationship Id="rId69" Type="http://schemas.openxmlformats.org/officeDocument/2006/relationships/image" Target="../media/image255.png"/><Relationship Id="rId113" Type="http://schemas.openxmlformats.org/officeDocument/2006/relationships/image" Target="../media/image320.png"/><Relationship Id="rId118" Type="http://schemas.openxmlformats.org/officeDocument/2006/relationships/customXml" Target="../ink/ink452.xml"/><Relationship Id="rId134" Type="http://schemas.openxmlformats.org/officeDocument/2006/relationships/customXml" Target="../ink/ink463.xml"/><Relationship Id="rId139" Type="http://schemas.openxmlformats.org/officeDocument/2006/relationships/image" Target="../media/image330.png"/><Relationship Id="rId80" Type="http://schemas.openxmlformats.org/officeDocument/2006/relationships/customXml" Target="../ink/ink433.xml"/><Relationship Id="rId85" Type="http://schemas.openxmlformats.org/officeDocument/2006/relationships/image" Target="../media/image304.png"/><Relationship Id="rId3" Type="http://schemas.openxmlformats.org/officeDocument/2006/relationships/image" Target="../media/image221.png"/><Relationship Id="rId12" Type="http://schemas.openxmlformats.org/officeDocument/2006/relationships/customXml" Target="../ink/ink399.xml"/><Relationship Id="rId17" Type="http://schemas.openxmlformats.org/officeDocument/2006/relationships/image" Target="../media/image228.png"/><Relationship Id="rId25" Type="http://schemas.openxmlformats.org/officeDocument/2006/relationships/image" Target="../media/image232.png"/><Relationship Id="rId33" Type="http://schemas.openxmlformats.org/officeDocument/2006/relationships/image" Target="../media/image236.png"/><Relationship Id="rId38" Type="http://schemas.openxmlformats.org/officeDocument/2006/relationships/customXml" Target="../ink/ink412.xml"/><Relationship Id="rId46" Type="http://schemas.openxmlformats.org/officeDocument/2006/relationships/customXml" Target="../ink/ink416.xml"/><Relationship Id="rId59" Type="http://schemas.openxmlformats.org/officeDocument/2006/relationships/image" Target="../media/image249.png"/><Relationship Id="rId67" Type="http://schemas.openxmlformats.org/officeDocument/2006/relationships/image" Target="../media/image253.png"/><Relationship Id="rId103" Type="http://schemas.openxmlformats.org/officeDocument/2006/relationships/image" Target="../media/image315.png"/><Relationship Id="rId108" Type="http://schemas.openxmlformats.org/officeDocument/2006/relationships/customXml" Target="../ink/ink447.xml"/><Relationship Id="rId116" Type="http://schemas.openxmlformats.org/officeDocument/2006/relationships/customXml" Target="../ink/ink451.xml"/><Relationship Id="rId124" Type="http://schemas.openxmlformats.org/officeDocument/2006/relationships/customXml" Target="../ink/ink458.xml"/><Relationship Id="rId129" Type="http://schemas.openxmlformats.org/officeDocument/2006/relationships/image" Target="../media/image325.png"/><Relationship Id="rId137" Type="http://schemas.openxmlformats.org/officeDocument/2006/relationships/image" Target="../media/image329.png"/><Relationship Id="rId20" Type="http://schemas.openxmlformats.org/officeDocument/2006/relationships/customXml" Target="../ink/ink403.xml"/><Relationship Id="rId41" Type="http://schemas.openxmlformats.org/officeDocument/2006/relationships/image" Target="../media/image240.png"/><Relationship Id="rId54" Type="http://schemas.openxmlformats.org/officeDocument/2006/relationships/customXml" Target="../ink/ink420.xml"/><Relationship Id="rId62" Type="http://schemas.openxmlformats.org/officeDocument/2006/relationships/customXml" Target="../ink/ink424.xml"/><Relationship Id="rId70" Type="http://schemas.openxmlformats.org/officeDocument/2006/relationships/customXml" Target="../ink/ink428.xml"/><Relationship Id="rId75" Type="http://schemas.openxmlformats.org/officeDocument/2006/relationships/image" Target="../media/image2930.png"/><Relationship Id="rId83" Type="http://schemas.openxmlformats.org/officeDocument/2006/relationships/image" Target="../media/image297.png"/><Relationship Id="rId88" Type="http://schemas.openxmlformats.org/officeDocument/2006/relationships/customXml" Target="../ink/ink437.xml"/><Relationship Id="rId91" Type="http://schemas.openxmlformats.org/officeDocument/2006/relationships/image" Target="../media/image3090.png"/><Relationship Id="rId96" Type="http://schemas.openxmlformats.org/officeDocument/2006/relationships/customXml" Target="../ink/ink441.xml"/><Relationship Id="rId111" Type="http://schemas.openxmlformats.org/officeDocument/2006/relationships/image" Target="../media/image319.png"/><Relationship Id="rId132" Type="http://schemas.openxmlformats.org/officeDocument/2006/relationships/customXml" Target="../ink/ink462.xml"/><Relationship Id="rId140" Type="http://schemas.openxmlformats.org/officeDocument/2006/relationships/customXml" Target="../ink/ink466.xml"/><Relationship Id="rId145" Type="http://schemas.openxmlformats.org/officeDocument/2006/relationships/image" Target="../media/image3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6.xml"/><Relationship Id="rId15" Type="http://schemas.openxmlformats.org/officeDocument/2006/relationships/image" Target="../media/image227.png"/><Relationship Id="rId23" Type="http://schemas.openxmlformats.org/officeDocument/2006/relationships/image" Target="../media/image231.png"/><Relationship Id="rId28" Type="http://schemas.openxmlformats.org/officeDocument/2006/relationships/customXml" Target="../ink/ink407.xml"/><Relationship Id="rId36" Type="http://schemas.openxmlformats.org/officeDocument/2006/relationships/customXml" Target="../ink/ink411.xml"/><Relationship Id="rId49" Type="http://schemas.openxmlformats.org/officeDocument/2006/relationships/image" Target="../media/image244.png"/><Relationship Id="rId57" Type="http://schemas.openxmlformats.org/officeDocument/2006/relationships/image" Target="../media/image248.png"/><Relationship Id="rId106" Type="http://schemas.openxmlformats.org/officeDocument/2006/relationships/customXml" Target="../ink/ink446.xml"/><Relationship Id="rId114" Type="http://schemas.openxmlformats.org/officeDocument/2006/relationships/customXml" Target="../ink/ink450.xml"/><Relationship Id="rId119" Type="http://schemas.openxmlformats.org/officeDocument/2006/relationships/customXml" Target="../ink/ink453.xml"/><Relationship Id="rId127" Type="http://schemas.openxmlformats.org/officeDocument/2006/relationships/image" Target="../media/image324.png"/><Relationship Id="rId10" Type="http://schemas.openxmlformats.org/officeDocument/2006/relationships/customXml" Target="../ink/ink398.xml"/><Relationship Id="rId31" Type="http://schemas.openxmlformats.org/officeDocument/2006/relationships/image" Target="../media/image235.png"/><Relationship Id="rId44" Type="http://schemas.openxmlformats.org/officeDocument/2006/relationships/customXml" Target="../ink/ink415.xml"/><Relationship Id="rId52" Type="http://schemas.openxmlformats.org/officeDocument/2006/relationships/customXml" Target="../ink/ink419.xml"/><Relationship Id="rId60" Type="http://schemas.openxmlformats.org/officeDocument/2006/relationships/customXml" Target="../ink/ink423.xml"/><Relationship Id="rId65" Type="http://schemas.openxmlformats.org/officeDocument/2006/relationships/image" Target="../media/image252.png"/><Relationship Id="rId73" Type="http://schemas.openxmlformats.org/officeDocument/2006/relationships/image" Target="../media/image257.png"/><Relationship Id="rId78" Type="http://schemas.openxmlformats.org/officeDocument/2006/relationships/customXml" Target="../ink/ink432.xml"/><Relationship Id="rId81" Type="http://schemas.openxmlformats.org/officeDocument/2006/relationships/image" Target="../media/image296.png"/><Relationship Id="rId86" Type="http://schemas.openxmlformats.org/officeDocument/2006/relationships/customXml" Target="../ink/ink436.xml"/><Relationship Id="rId94" Type="http://schemas.openxmlformats.org/officeDocument/2006/relationships/customXml" Target="../ink/ink440.xml"/><Relationship Id="rId99" Type="http://schemas.openxmlformats.org/officeDocument/2006/relationships/image" Target="../media/image313.png"/><Relationship Id="rId101" Type="http://schemas.openxmlformats.org/officeDocument/2006/relationships/image" Target="../media/image314.png"/><Relationship Id="rId122" Type="http://schemas.openxmlformats.org/officeDocument/2006/relationships/customXml" Target="../ink/ink456.xml"/><Relationship Id="rId130" Type="http://schemas.openxmlformats.org/officeDocument/2006/relationships/customXml" Target="../ink/ink461.xml"/><Relationship Id="rId135" Type="http://schemas.openxmlformats.org/officeDocument/2006/relationships/image" Target="../media/image328.png"/><Relationship Id="rId143" Type="http://schemas.openxmlformats.org/officeDocument/2006/relationships/image" Target="../media/image332.png"/><Relationship Id="rId148" Type="http://schemas.openxmlformats.org/officeDocument/2006/relationships/customXml" Target="../ink/ink470.xml"/><Relationship Id="rId4" Type="http://schemas.openxmlformats.org/officeDocument/2006/relationships/customXml" Target="../ink/ink395.xml"/><Relationship Id="rId9" Type="http://schemas.openxmlformats.org/officeDocument/2006/relationships/image" Target="../media/image224.png"/><Relationship Id="rId13" Type="http://schemas.openxmlformats.org/officeDocument/2006/relationships/image" Target="../media/image226.png"/><Relationship Id="rId18" Type="http://schemas.openxmlformats.org/officeDocument/2006/relationships/customXml" Target="../ink/ink402.xml"/><Relationship Id="rId39" Type="http://schemas.openxmlformats.org/officeDocument/2006/relationships/image" Target="../media/image239.png"/><Relationship Id="rId109" Type="http://schemas.openxmlformats.org/officeDocument/2006/relationships/image" Target="../media/image318.png"/><Relationship Id="rId34" Type="http://schemas.openxmlformats.org/officeDocument/2006/relationships/customXml" Target="../ink/ink410.xml"/><Relationship Id="rId50" Type="http://schemas.openxmlformats.org/officeDocument/2006/relationships/customXml" Target="../ink/ink418.xml"/><Relationship Id="rId55" Type="http://schemas.openxmlformats.org/officeDocument/2006/relationships/image" Target="../media/image247.png"/><Relationship Id="rId76" Type="http://schemas.openxmlformats.org/officeDocument/2006/relationships/customXml" Target="../ink/ink431.xml"/><Relationship Id="rId97" Type="http://schemas.openxmlformats.org/officeDocument/2006/relationships/image" Target="../media/image312.png"/><Relationship Id="rId104" Type="http://schemas.openxmlformats.org/officeDocument/2006/relationships/customXml" Target="../ink/ink445.xml"/><Relationship Id="rId120" Type="http://schemas.openxmlformats.org/officeDocument/2006/relationships/customXml" Target="../ink/ink454.xml"/><Relationship Id="rId125" Type="http://schemas.openxmlformats.org/officeDocument/2006/relationships/image" Target="../media/image323.png"/><Relationship Id="rId141" Type="http://schemas.openxmlformats.org/officeDocument/2006/relationships/image" Target="../media/image331.png"/><Relationship Id="rId146" Type="http://schemas.openxmlformats.org/officeDocument/2006/relationships/customXml" Target="../ink/ink469.xml"/><Relationship Id="rId7" Type="http://schemas.openxmlformats.org/officeDocument/2006/relationships/image" Target="../media/image223.png"/><Relationship Id="rId71" Type="http://schemas.openxmlformats.org/officeDocument/2006/relationships/image" Target="../media/image256.png"/><Relationship Id="rId92" Type="http://schemas.openxmlformats.org/officeDocument/2006/relationships/customXml" Target="../ink/ink439.xml"/><Relationship Id="rId2" Type="http://schemas.openxmlformats.org/officeDocument/2006/relationships/customXml" Target="../ink/ink394.xml"/><Relationship Id="rId29" Type="http://schemas.openxmlformats.org/officeDocument/2006/relationships/image" Target="../media/image234.png"/><Relationship Id="rId24" Type="http://schemas.openxmlformats.org/officeDocument/2006/relationships/customXml" Target="../ink/ink405.xml"/><Relationship Id="rId40" Type="http://schemas.openxmlformats.org/officeDocument/2006/relationships/customXml" Target="../ink/ink413.xml"/><Relationship Id="rId45" Type="http://schemas.openxmlformats.org/officeDocument/2006/relationships/image" Target="../media/image242.png"/><Relationship Id="rId66" Type="http://schemas.openxmlformats.org/officeDocument/2006/relationships/customXml" Target="../ink/ink426.xml"/><Relationship Id="rId87" Type="http://schemas.openxmlformats.org/officeDocument/2006/relationships/image" Target="../media/image305.png"/><Relationship Id="rId110" Type="http://schemas.openxmlformats.org/officeDocument/2006/relationships/customXml" Target="../ink/ink448.xml"/><Relationship Id="rId115" Type="http://schemas.openxmlformats.org/officeDocument/2006/relationships/image" Target="../media/image321.png"/><Relationship Id="rId131" Type="http://schemas.openxmlformats.org/officeDocument/2006/relationships/image" Target="../media/image326.png"/><Relationship Id="rId136" Type="http://schemas.openxmlformats.org/officeDocument/2006/relationships/customXml" Target="../ink/ink464.xml"/><Relationship Id="rId61" Type="http://schemas.openxmlformats.org/officeDocument/2006/relationships/image" Target="../media/image250.png"/><Relationship Id="rId82" Type="http://schemas.openxmlformats.org/officeDocument/2006/relationships/customXml" Target="../ink/ink434.xml"/><Relationship Id="rId19" Type="http://schemas.openxmlformats.org/officeDocument/2006/relationships/image" Target="../media/image229.png"/><Relationship Id="rId14" Type="http://schemas.openxmlformats.org/officeDocument/2006/relationships/customXml" Target="../ink/ink400.xml"/><Relationship Id="rId30" Type="http://schemas.openxmlformats.org/officeDocument/2006/relationships/customXml" Target="../ink/ink408.xml"/><Relationship Id="rId35" Type="http://schemas.openxmlformats.org/officeDocument/2006/relationships/image" Target="../media/image237.png"/><Relationship Id="rId56" Type="http://schemas.openxmlformats.org/officeDocument/2006/relationships/customXml" Target="../ink/ink421.xml"/><Relationship Id="rId77" Type="http://schemas.openxmlformats.org/officeDocument/2006/relationships/image" Target="../media/image294.png"/><Relationship Id="rId100" Type="http://schemas.openxmlformats.org/officeDocument/2006/relationships/customXml" Target="../ink/ink443.xml"/><Relationship Id="rId105" Type="http://schemas.openxmlformats.org/officeDocument/2006/relationships/image" Target="../media/image316.png"/><Relationship Id="rId126" Type="http://schemas.openxmlformats.org/officeDocument/2006/relationships/customXml" Target="../ink/ink459.xml"/><Relationship Id="rId147" Type="http://schemas.openxmlformats.org/officeDocument/2006/relationships/image" Target="../media/image334.png"/><Relationship Id="rId8" Type="http://schemas.openxmlformats.org/officeDocument/2006/relationships/customXml" Target="../ink/ink397.xml"/><Relationship Id="rId51" Type="http://schemas.openxmlformats.org/officeDocument/2006/relationships/image" Target="../media/image245.png"/><Relationship Id="rId72" Type="http://schemas.openxmlformats.org/officeDocument/2006/relationships/customXml" Target="../ink/ink429.xml"/><Relationship Id="rId93" Type="http://schemas.openxmlformats.org/officeDocument/2006/relationships/image" Target="../media/image310.png"/><Relationship Id="rId98" Type="http://schemas.openxmlformats.org/officeDocument/2006/relationships/customXml" Target="../ink/ink442.xml"/><Relationship Id="rId121" Type="http://schemas.openxmlformats.org/officeDocument/2006/relationships/customXml" Target="../ink/ink455.xml"/><Relationship Id="rId142" Type="http://schemas.openxmlformats.org/officeDocument/2006/relationships/customXml" Target="../ink/ink4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1.xml"/><Relationship Id="rId2" Type="http://schemas.openxmlformats.org/officeDocument/2006/relationships/image" Target="../media/image3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3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32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FF4D-AF48-4ED8-5164-84E9E09F8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Overfitting-Underfitting and Regularization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68826-2160-B63B-A989-B5EFB54C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Dr. Nilay Karade</a:t>
            </a:r>
          </a:p>
          <a:p>
            <a:r>
              <a:rPr lang="en-US" dirty="0">
                <a:solidFill>
                  <a:schemeClr val="bg1"/>
                </a:solidFill>
              </a:rPr>
              <a:t>Academic Program Manager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B9F6A4-593B-5B57-420B-315B4C4E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736" y="6034360"/>
            <a:ext cx="1886527" cy="4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17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B240-1BF3-7440-4D2F-EAB076E0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F787-E1CC-6614-BEA1-6882EE7B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EBEB9A-4981-9803-D181-4E81A4E83582}"/>
              </a:ext>
            </a:extLst>
          </p:cNvPr>
          <p:cNvGrpSpPr/>
          <p:nvPr/>
        </p:nvGrpSpPr>
        <p:grpSpPr>
          <a:xfrm>
            <a:off x="5076860" y="720610"/>
            <a:ext cx="609840" cy="708840"/>
            <a:chOff x="5076860" y="720610"/>
            <a:chExt cx="60984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A5BAB6-3D6D-AAAF-A954-F304D98C1761}"/>
                    </a:ext>
                  </a:extLst>
                </p14:cNvPr>
                <p14:cNvContentPartPr/>
                <p14:nvPr/>
              </p14:nvContentPartPr>
              <p14:xfrm>
                <a:off x="5076860" y="720610"/>
                <a:ext cx="373680" cy="58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A5BAB6-3D6D-AAAF-A954-F304D98C17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67860" y="711610"/>
                  <a:ext cx="3913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1C14EE-931F-82DB-4A70-A83B514607F4}"/>
                    </a:ext>
                  </a:extLst>
                </p14:cNvPr>
                <p14:cNvContentPartPr/>
                <p14:nvPr/>
              </p14:nvContentPartPr>
              <p14:xfrm>
                <a:off x="5187020" y="1023730"/>
                <a:ext cx="251280" cy="65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1C14EE-931F-82DB-4A70-A83B514607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78020" y="1015090"/>
                  <a:ext cx="268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82F3FC-4458-FFA1-4F07-6B7350A613D2}"/>
                    </a:ext>
                  </a:extLst>
                </p14:cNvPr>
                <p14:cNvContentPartPr/>
                <p14:nvPr/>
              </p14:nvContentPartPr>
              <p14:xfrm>
                <a:off x="5664740" y="1209490"/>
                <a:ext cx="21960" cy="219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82F3FC-4458-FFA1-4F07-6B7350A613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6100" y="1200490"/>
                  <a:ext cx="3960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B085C84-EFBD-C75B-8D57-0285CF284065}"/>
                  </a:ext>
                </a:extLst>
              </p14:cNvPr>
              <p14:cNvContentPartPr/>
              <p14:nvPr/>
            </p14:nvContentPartPr>
            <p14:xfrm>
              <a:off x="6111500" y="1025890"/>
              <a:ext cx="205560" cy="16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B085C84-EFBD-C75B-8D57-0285CF2840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2860" y="1017250"/>
                <a:ext cx="223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D847D6-2BAA-BA23-6934-4B7D52CF4318}"/>
                  </a:ext>
                </a:extLst>
              </p14:cNvPr>
              <p14:cNvContentPartPr/>
              <p14:nvPr/>
            </p14:nvContentPartPr>
            <p14:xfrm>
              <a:off x="6156500" y="1196530"/>
              <a:ext cx="226800" cy="10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D847D6-2BAA-BA23-6934-4B7D52CF43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7500" y="1187890"/>
                <a:ext cx="24444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A6AC539-1D36-512B-2518-85A8D3B114CD}"/>
              </a:ext>
            </a:extLst>
          </p:cNvPr>
          <p:cNvGrpSpPr/>
          <p:nvPr/>
        </p:nvGrpSpPr>
        <p:grpSpPr>
          <a:xfrm>
            <a:off x="6714140" y="521890"/>
            <a:ext cx="2264040" cy="929520"/>
            <a:chOff x="6714140" y="521890"/>
            <a:chExt cx="2264040" cy="9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8A08F1-8CF7-84F4-E71C-E7A7642BC85B}"/>
                    </a:ext>
                  </a:extLst>
                </p14:cNvPr>
                <p14:cNvContentPartPr/>
                <p14:nvPr/>
              </p14:nvContentPartPr>
              <p14:xfrm>
                <a:off x="6851660" y="773170"/>
                <a:ext cx="241920" cy="61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8A08F1-8CF7-84F4-E71C-E7A7642BC8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3020" y="764530"/>
                  <a:ext cx="2595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7895AE-77BE-711B-000C-B2ED8A98FA31}"/>
                    </a:ext>
                  </a:extLst>
                </p14:cNvPr>
                <p14:cNvContentPartPr/>
                <p14:nvPr/>
              </p14:nvContentPartPr>
              <p14:xfrm>
                <a:off x="7273580" y="1232170"/>
                <a:ext cx="14400" cy="21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7895AE-77BE-711B-000C-B2ED8A98FA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4940" y="1223530"/>
                  <a:ext cx="32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00C0B7-D159-4BDF-E5B8-0FA7FE47D9AC}"/>
                    </a:ext>
                  </a:extLst>
                </p14:cNvPr>
                <p14:cNvContentPartPr/>
                <p14:nvPr/>
              </p14:nvContentPartPr>
              <p14:xfrm>
                <a:off x="7496420" y="1066210"/>
                <a:ext cx="249120" cy="2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00C0B7-D159-4BDF-E5B8-0FA7FE47D9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87420" y="1057210"/>
                  <a:ext cx="266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807A54-84AC-606F-A6BF-197A6EDE9B26}"/>
                    </a:ext>
                  </a:extLst>
                </p14:cNvPr>
                <p14:cNvContentPartPr/>
                <p14:nvPr/>
              </p14:nvContentPartPr>
              <p14:xfrm>
                <a:off x="7925180" y="829690"/>
                <a:ext cx="295920" cy="585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807A54-84AC-606F-A6BF-197A6EDE9B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6540" y="821050"/>
                  <a:ext cx="31356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A9A4B7-F963-A477-AB87-AC05AAEF6495}"/>
                    </a:ext>
                  </a:extLst>
                </p14:cNvPr>
                <p14:cNvContentPartPr/>
                <p14:nvPr/>
              </p14:nvContentPartPr>
              <p14:xfrm>
                <a:off x="8344940" y="1171330"/>
                <a:ext cx="10800" cy="196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A9A4B7-F963-A477-AB87-AC05AAEF64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35940" y="1162330"/>
                  <a:ext cx="28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283EA3-85CA-FFCA-0E9B-C5518C3C354B}"/>
                    </a:ext>
                  </a:extLst>
                </p14:cNvPr>
                <p14:cNvContentPartPr/>
                <p14:nvPr/>
              </p14:nvContentPartPr>
              <p14:xfrm>
                <a:off x="7872260" y="569770"/>
                <a:ext cx="182880" cy="22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283EA3-85CA-FFCA-0E9B-C5518C3C35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3620" y="561130"/>
                  <a:ext cx="200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289161-9EAA-18EB-64CF-A91D8395AB0D}"/>
                    </a:ext>
                  </a:extLst>
                </p14:cNvPr>
                <p14:cNvContentPartPr/>
                <p14:nvPr/>
              </p14:nvContentPartPr>
              <p14:xfrm>
                <a:off x="8009780" y="581650"/>
                <a:ext cx="23040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289161-9EAA-18EB-64CF-A91D8395AB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01140" y="572650"/>
                  <a:ext cx="248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5093F8-CFA0-62F2-8FCB-401CE4FA944A}"/>
                    </a:ext>
                  </a:extLst>
                </p14:cNvPr>
                <p14:cNvContentPartPr/>
                <p14:nvPr/>
              </p14:nvContentPartPr>
              <p14:xfrm>
                <a:off x="8486420" y="671650"/>
                <a:ext cx="274680" cy="63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5093F8-CFA0-62F2-8FCB-401CE4FA94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77420" y="663010"/>
                  <a:ext cx="2923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9F0DDB-0637-57DF-1475-F527393A8912}"/>
                    </a:ext>
                  </a:extLst>
                </p14:cNvPr>
                <p14:cNvContentPartPr/>
                <p14:nvPr/>
              </p14:nvContentPartPr>
              <p14:xfrm>
                <a:off x="6714140" y="725650"/>
                <a:ext cx="270000" cy="554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9F0DDB-0637-57DF-1475-F527393A89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05500" y="717010"/>
                  <a:ext cx="2876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200198-55FB-D8D8-9E6C-C74AC5A02B49}"/>
                    </a:ext>
                  </a:extLst>
                </p14:cNvPr>
                <p14:cNvContentPartPr/>
                <p14:nvPr/>
              </p14:nvContentPartPr>
              <p14:xfrm>
                <a:off x="8706020" y="521890"/>
                <a:ext cx="272160" cy="235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200198-55FB-D8D8-9E6C-C74AC5A02B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97020" y="513250"/>
                  <a:ext cx="2898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4DAB74-F32B-D37B-B929-24A8849F9AF1}"/>
              </a:ext>
            </a:extLst>
          </p:cNvPr>
          <p:cNvGrpSpPr/>
          <p:nvPr/>
        </p:nvGrpSpPr>
        <p:grpSpPr>
          <a:xfrm>
            <a:off x="4188380" y="1890250"/>
            <a:ext cx="727200" cy="717120"/>
            <a:chOff x="4188380" y="1890250"/>
            <a:chExt cx="727200" cy="71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FDA6CA-08B4-1305-C76B-3D72C085E023}"/>
                    </a:ext>
                  </a:extLst>
                </p14:cNvPr>
                <p14:cNvContentPartPr/>
                <p14:nvPr/>
              </p14:nvContentPartPr>
              <p14:xfrm>
                <a:off x="4208180" y="1940290"/>
                <a:ext cx="28800" cy="39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FDA6CA-08B4-1305-C76B-3D72C085E0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99540" y="1931290"/>
                  <a:ext cx="464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5D5E33-DA9A-4C84-569C-E1429D0954C2}"/>
                    </a:ext>
                  </a:extLst>
                </p14:cNvPr>
                <p14:cNvContentPartPr/>
                <p14:nvPr/>
              </p14:nvContentPartPr>
              <p14:xfrm>
                <a:off x="4244900" y="1890250"/>
                <a:ext cx="20412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5D5E33-DA9A-4C84-569C-E1429D0954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35900" y="1881610"/>
                  <a:ext cx="221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C8D466-1206-AE2A-B06F-955C6BA2DB96}"/>
                    </a:ext>
                  </a:extLst>
                </p14:cNvPr>
                <p14:cNvContentPartPr/>
                <p14:nvPr/>
              </p14:nvContentPartPr>
              <p14:xfrm>
                <a:off x="4227260" y="2092930"/>
                <a:ext cx="219600" cy="3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C8D466-1206-AE2A-B06F-955C6BA2DB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18260" y="2083930"/>
                  <a:ext cx="237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49D98E-E566-D0C8-6E65-70BAE65B142F}"/>
                    </a:ext>
                  </a:extLst>
                </p14:cNvPr>
                <p14:cNvContentPartPr/>
                <p14:nvPr/>
              </p14:nvContentPartPr>
              <p14:xfrm>
                <a:off x="4188380" y="2351770"/>
                <a:ext cx="228960" cy="1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49D98E-E566-D0C8-6E65-70BAE65B14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79380" y="2342770"/>
                  <a:ext cx="246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878C72-B053-29DE-123C-652092574C43}"/>
                    </a:ext>
                  </a:extLst>
                </p14:cNvPr>
                <p14:cNvContentPartPr/>
                <p14:nvPr/>
              </p14:nvContentPartPr>
              <p14:xfrm>
                <a:off x="4584740" y="2281570"/>
                <a:ext cx="193320" cy="206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878C72-B053-29DE-123C-652092574C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75740" y="2272930"/>
                  <a:ext cx="210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53F49A-3F71-D2B8-B227-8D49AE5BAAA3}"/>
                    </a:ext>
                  </a:extLst>
                </p14:cNvPr>
                <p14:cNvContentPartPr/>
                <p14:nvPr/>
              </p14:nvContentPartPr>
              <p14:xfrm>
                <a:off x="4910540" y="2458690"/>
                <a:ext cx="504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53F49A-3F71-D2B8-B227-8D49AE5BAA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1900" y="2450050"/>
                  <a:ext cx="226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931CF83-579E-83B1-3152-C55F67DBF865}"/>
              </a:ext>
            </a:extLst>
          </p:cNvPr>
          <p:cNvGrpSpPr/>
          <p:nvPr/>
        </p:nvGrpSpPr>
        <p:grpSpPr>
          <a:xfrm>
            <a:off x="5332460" y="1971970"/>
            <a:ext cx="631080" cy="704520"/>
            <a:chOff x="5332460" y="1971970"/>
            <a:chExt cx="63108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1B08EF-941F-9D8F-BC2F-73B98B26EAAE}"/>
                    </a:ext>
                  </a:extLst>
                </p14:cNvPr>
                <p14:cNvContentPartPr/>
                <p14:nvPr/>
              </p14:nvContentPartPr>
              <p14:xfrm>
                <a:off x="5333900" y="2042890"/>
                <a:ext cx="55800" cy="379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1B08EF-941F-9D8F-BC2F-73B98B26EA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24900" y="2034250"/>
                  <a:ext cx="734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992DE65-5B65-BE13-18E4-51BE1089F6D7}"/>
                    </a:ext>
                  </a:extLst>
                </p14:cNvPr>
                <p14:cNvContentPartPr/>
                <p14:nvPr/>
              </p14:nvContentPartPr>
              <p14:xfrm>
                <a:off x="5332460" y="1971970"/>
                <a:ext cx="297360" cy="25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992DE65-5B65-BE13-18E4-51BE1089F6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23820" y="1963330"/>
                  <a:ext cx="315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4B0DC8-80B3-0D11-9F52-C87B010D618C}"/>
                    </a:ext>
                  </a:extLst>
                </p14:cNvPr>
                <p14:cNvContentPartPr/>
                <p14:nvPr/>
              </p14:nvContentPartPr>
              <p14:xfrm>
                <a:off x="5399780" y="2159890"/>
                <a:ext cx="239760" cy="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4B0DC8-80B3-0D11-9F52-C87B010D61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90780" y="2150890"/>
                  <a:ext cx="257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CC6D14-BE7C-A04C-9DE3-21C24E809106}"/>
                    </a:ext>
                  </a:extLst>
                </p14:cNvPr>
                <p14:cNvContentPartPr/>
                <p14:nvPr/>
              </p14:nvContentPartPr>
              <p14:xfrm>
                <a:off x="5438660" y="2412250"/>
                <a:ext cx="219600" cy="1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CC6D14-BE7C-A04C-9DE3-21C24E8091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29660" y="2403250"/>
                  <a:ext cx="237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47ACBE-CBDF-5139-4374-46E0647086FF}"/>
                    </a:ext>
                  </a:extLst>
                </p14:cNvPr>
                <p14:cNvContentPartPr/>
                <p14:nvPr/>
              </p14:nvContentPartPr>
              <p14:xfrm>
                <a:off x="5710820" y="2392090"/>
                <a:ext cx="252720" cy="28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47ACBE-CBDF-5139-4374-46E0647086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02180" y="2383090"/>
                  <a:ext cx="270360" cy="30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BD2ED0A-6BF2-CD55-6B26-2CF4957A6268}"/>
                  </a:ext>
                </a:extLst>
              </p14:cNvPr>
              <p14:cNvContentPartPr/>
              <p14:nvPr/>
            </p14:nvContentPartPr>
            <p14:xfrm>
              <a:off x="6343700" y="2425930"/>
              <a:ext cx="48600" cy="127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BD2ED0A-6BF2-CD55-6B26-2CF4957A62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35060" y="2417290"/>
                <a:ext cx="662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3A6FE4A4-858A-B3DC-7780-CD56E20BC609}"/>
              </a:ext>
            </a:extLst>
          </p:cNvPr>
          <p:cNvGrpSpPr/>
          <p:nvPr/>
        </p:nvGrpSpPr>
        <p:grpSpPr>
          <a:xfrm>
            <a:off x="6798740" y="2412250"/>
            <a:ext cx="528480" cy="16200"/>
            <a:chOff x="6798740" y="2412250"/>
            <a:chExt cx="528480" cy="1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8040E1-3C1D-2AB6-D1CC-902A0A3B3567}"/>
                    </a:ext>
                  </a:extLst>
                </p14:cNvPr>
                <p14:cNvContentPartPr/>
                <p14:nvPr/>
              </p14:nvContentPartPr>
              <p14:xfrm>
                <a:off x="6798740" y="2423770"/>
                <a:ext cx="21600" cy="4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8040E1-3C1D-2AB6-D1CC-902A0A3B35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89740" y="2415130"/>
                  <a:ext cx="39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448A17-41A5-72E3-6C20-DE82BC448D21}"/>
                    </a:ext>
                  </a:extLst>
                </p14:cNvPr>
                <p14:cNvContentPartPr/>
                <p14:nvPr/>
              </p14:nvContentPartPr>
              <p14:xfrm>
                <a:off x="7026260" y="2412250"/>
                <a:ext cx="47520" cy="1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448A17-41A5-72E3-6C20-DE82BC448D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17260" y="2403250"/>
                  <a:ext cx="65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F25BA1-FFB9-D760-4DED-573663A6C9FA}"/>
                    </a:ext>
                  </a:extLst>
                </p14:cNvPr>
                <p14:cNvContentPartPr/>
                <p14:nvPr/>
              </p14:nvContentPartPr>
              <p14:xfrm>
                <a:off x="7272500" y="2415490"/>
                <a:ext cx="54720" cy="1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F25BA1-FFB9-D760-4DED-573663A6C9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63500" y="2406490"/>
                  <a:ext cx="7236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7B11681-AF33-16AB-314D-6DE898402C91}"/>
                  </a:ext>
                </a:extLst>
              </p14:cNvPr>
              <p14:cNvContentPartPr/>
              <p14:nvPr/>
            </p14:nvContentPartPr>
            <p14:xfrm>
              <a:off x="7621340" y="2447170"/>
              <a:ext cx="53280" cy="17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7B11681-AF33-16AB-314D-6DE898402C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12340" y="2438170"/>
                <a:ext cx="7092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130ACF22-6315-0289-E8BE-AAFBF5BD2F7D}"/>
              </a:ext>
            </a:extLst>
          </p:cNvPr>
          <p:cNvGrpSpPr/>
          <p:nvPr/>
        </p:nvGrpSpPr>
        <p:grpSpPr>
          <a:xfrm>
            <a:off x="7995020" y="2017690"/>
            <a:ext cx="711000" cy="606960"/>
            <a:chOff x="7995020" y="2017690"/>
            <a:chExt cx="711000" cy="6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86357B-00E3-D99D-1DB6-204E9DDE8A2C}"/>
                    </a:ext>
                  </a:extLst>
                </p14:cNvPr>
                <p14:cNvContentPartPr/>
                <p14:nvPr/>
              </p14:nvContentPartPr>
              <p14:xfrm>
                <a:off x="8047940" y="2078170"/>
                <a:ext cx="15840" cy="392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86357B-00E3-D99D-1DB6-204E9DDE8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38940" y="2069170"/>
                  <a:ext cx="334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32208E-6096-B5F4-8BBD-7FF42609B5EF}"/>
                    </a:ext>
                  </a:extLst>
                </p14:cNvPr>
                <p14:cNvContentPartPr/>
                <p14:nvPr/>
              </p14:nvContentPartPr>
              <p14:xfrm>
                <a:off x="7995020" y="2017690"/>
                <a:ext cx="354240" cy="70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32208E-6096-B5F4-8BBD-7FF42609B5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86020" y="2009050"/>
                  <a:ext cx="371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65A573D-3901-E360-CCA9-EAB09F6824AA}"/>
                    </a:ext>
                  </a:extLst>
                </p14:cNvPr>
                <p14:cNvContentPartPr/>
                <p14:nvPr/>
              </p14:nvContentPartPr>
              <p14:xfrm>
                <a:off x="8050100" y="2277610"/>
                <a:ext cx="266760" cy="23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65A573D-3901-E360-CCA9-EAB09F6824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41460" y="2268610"/>
                  <a:ext cx="284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34345F-C367-0413-1A93-06996AD2173F}"/>
                    </a:ext>
                  </a:extLst>
                </p14:cNvPr>
                <p14:cNvContentPartPr/>
                <p14:nvPr/>
              </p14:nvContentPartPr>
              <p14:xfrm>
                <a:off x="8012660" y="2509810"/>
                <a:ext cx="310320" cy="11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34345F-C367-0413-1A93-06996AD217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3660" y="2500810"/>
                  <a:ext cx="327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0BC0C6F-1D86-1EF2-7E4F-2D05E585FC99}"/>
                    </a:ext>
                  </a:extLst>
                </p14:cNvPr>
                <p14:cNvContentPartPr/>
                <p14:nvPr/>
              </p14:nvContentPartPr>
              <p14:xfrm>
                <a:off x="8506220" y="2435650"/>
                <a:ext cx="199800" cy="189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0BC0C6F-1D86-1EF2-7E4F-2D05E585FC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7220" y="2426650"/>
                  <a:ext cx="2174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FF4047A-AB2D-88CE-7B4D-D39093EBE5A8}"/>
              </a:ext>
            </a:extLst>
          </p:cNvPr>
          <p:cNvGrpSpPr/>
          <p:nvPr/>
        </p:nvGrpSpPr>
        <p:grpSpPr>
          <a:xfrm>
            <a:off x="1195700" y="3143050"/>
            <a:ext cx="1085760" cy="443880"/>
            <a:chOff x="1195700" y="3143050"/>
            <a:chExt cx="108576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10E34E-3EDB-4387-773E-0A6682C817E2}"/>
                    </a:ext>
                  </a:extLst>
                </p14:cNvPr>
                <p14:cNvContentPartPr/>
                <p14:nvPr/>
              </p14:nvContentPartPr>
              <p14:xfrm>
                <a:off x="1195700" y="3156730"/>
                <a:ext cx="38016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10E34E-3EDB-4387-773E-0A6682C817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6700" y="3147730"/>
                  <a:ext cx="397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63B4C5-61EE-D59B-D93C-D5A47CD6E66E}"/>
                    </a:ext>
                  </a:extLst>
                </p14:cNvPr>
                <p14:cNvContentPartPr/>
                <p14:nvPr/>
              </p14:nvContentPartPr>
              <p14:xfrm>
                <a:off x="1443740" y="3197050"/>
                <a:ext cx="14040" cy="344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63B4C5-61EE-D59B-D93C-D5A47CD6E6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35100" y="3188050"/>
                  <a:ext cx="316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7DBCCA-55F1-717E-38D4-F8DEA7205D25}"/>
                    </a:ext>
                  </a:extLst>
                </p14:cNvPr>
                <p14:cNvContentPartPr/>
                <p14:nvPr/>
              </p14:nvContentPartPr>
              <p14:xfrm>
                <a:off x="1597460" y="3345370"/>
                <a:ext cx="167040" cy="180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7DBCCA-55F1-717E-38D4-F8DEA7205D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88820" y="3336730"/>
                  <a:ext cx="184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4BD003-A91B-B1AA-1B46-7BD3E5DD7D0A}"/>
                    </a:ext>
                  </a:extLst>
                </p14:cNvPr>
                <p14:cNvContentPartPr/>
                <p14:nvPr/>
              </p14:nvContentPartPr>
              <p14:xfrm>
                <a:off x="1898060" y="3143050"/>
                <a:ext cx="9000" cy="422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4BD003-A91B-B1AA-1B46-7BD3E5DD7D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89060" y="3134050"/>
                  <a:ext cx="266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B0AD64-EB2D-EFE6-3248-689590ECFABB}"/>
                    </a:ext>
                  </a:extLst>
                </p14:cNvPr>
                <p14:cNvContentPartPr/>
                <p14:nvPr/>
              </p14:nvContentPartPr>
              <p14:xfrm>
                <a:off x="1865300" y="3361570"/>
                <a:ext cx="158400" cy="18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B0AD64-EB2D-EFE6-3248-689590ECFA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56660" y="3352570"/>
                  <a:ext cx="176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8CB8CF6-789C-DA50-7D0F-F782D2DA202E}"/>
                    </a:ext>
                  </a:extLst>
                </p14:cNvPr>
                <p14:cNvContentPartPr/>
                <p14:nvPr/>
              </p14:nvContentPartPr>
              <p14:xfrm>
                <a:off x="2008940" y="3156010"/>
                <a:ext cx="272520" cy="430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8CB8CF6-789C-DA50-7D0F-F782D2DA20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99940" y="3147010"/>
                  <a:ext cx="290160" cy="44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2898837-C8CF-AB98-1D72-03E0F5993160}"/>
              </a:ext>
            </a:extLst>
          </p:cNvPr>
          <p:cNvGrpSpPr/>
          <p:nvPr/>
        </p:nvGrpSpPr>
        <p:grpSpPr>
          <a:xfrm>
            <a:off x="2528420" y="3160330"/>
            <a:ext cx="1337400" cy="443520"/>
            <a:chOff x="2528420" y="3160330"/>
            <a:chExt cx="133740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3AF1618-B980-63AF-CEE4-19573F8297AD}"/>
                    </a:ext>
                  </a:extLst>
                </p14:cNvPr>
                <p14:cNvContentPartPr/>
                <p14:nvPr/>
              </p14:nvContentPartPr>
              <p14:xfrm>
                <a:off x="2528420" y="3160330"/>
                <a:ext cx="328680" cy="443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3AF1618-B980-63AF-CEE4-19573F8297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19780" y="3151690"/>
                  <a:ext cx="3463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108110-851B-B205-3155-2EEDB1F84731}"/>
                    </a:ext>
                  </a:extLst>
                </p14:cNvPr>
                <p14:cNvContentPartPr/>
                <p14:nvPr/>
              </p14:nvContentPartPr>
              <p14:xfrm>
                <a:off x="2967260" y="3394330"/>
                <a:ext cx="167760" cy="18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108110-851B-B205-3155-2EEDB1F847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58620" y="3385330"/>
                  <a:ext cx="185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CCD6F81-6E89-E96B-97B3-1B16EA9659AA}"/>
                    </a:ext>
                  </a:extLst>
                </p14:cNvPr>
                <p14:cNvContentPartPr/>
                <p14:nvPr/>
              </p14:nvContentPartPr>
              <p14:xfrm>
                <a:off x="3161660" y="3397570"/>
                <a:ext cx="206640" cy="15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CCD6F81-6E89-E96B-97B3-1B16EA9659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53020" y="3388570"/>
                  <a:ext cx="224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D7CB6C7-A0B1-2E84-226F-2F717BB0EB24}"/>
                    </a:ext>
                  </a:extLst>
                </p14:cNvPr>
                <p14:cNvContentPartPr/>
                <p14:nvPr/>
              </p14:nvContentPartPr>
              <p14:xfrm>
                <a:off x="3399620" y="3407650"/>
                <a:ext cx="153360" cy="9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D7CB6C7-A0B1-2E84-226F-2F717BB0EB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90980" y="3399010"/>
                  <a:ext cx="171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597186-EE26-FB2B-0334-93F644E002F8}"/>
                    </a:ext>
                  </a:extLst>
                </p14:cNvPr>
                <p14:cNvContentPartPr/>
                <p14:nvPr/>
              </p14:nvContentPartPr>
              <p14:xfrm>
                <a:off x="3699140" y="3349690"/>
                <a:ext cx="166680" cy="214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597186-EE26-FB2B-0334-93F644E002F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90140" y="3341050"/>
                  <a:ext cx="18432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AFCC33E-C7B7-1422-6064-978230690E7B}"/>
              </a:ext>
            </a:extLst>
          </p:cNvPr>
          <p:cNvGrpSpPr/>
          <p:nvPr/>
        </p:nvGrpSpPr>
        <p:grpSpPr>
          <a:xfrm>
            <a:off x="4432100" y="3193810"/>
            <a:ext cx="236160" cy="521280"/>
            <a:chOff x="4432100" y="3193810"/>
            <a:chExt cx="23616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47E800-344B-2613-1990-285884AC936E}"/>
                    </a:ext>
                  </a:extLst>
                </p14:cNvPr>
                <p14:cNvContentPartPr/>
                <p14:nvPr/>
              </p14:nvContentPartPr>
              <p14:xfrm>
                <a:off x="4451540" y="3229450"/>
                <a:ext cx="60840" cy="440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47E800-344B-2613-1990-285884AC93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42540" y="3220810"/>
                  <a:ext cx="784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C36388-A1C8-8D6C-803B-5F4D952F65E4}"/>
                    </a:ext>
                  </a:extLst>
                </p14:cNvPr>
                <p14:cNvContentPartPr/>
                <p14:nvPr/>
              </p14:nvContentPartPr>
              <p14:xfrm>
                <a:off x="4432100" y="3193810"/>
                <a:ext cx="197280" cy="1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C36388-A1C8-8D6C-803B-5F4D952F65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23460" y="3185170"/>
                  <a:ext cx="214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4F31EE7-B9F6-C2E4-2C21-000DBC2DB535}"/>
                    </a:ext>
                  </a:extLst>
                </p14:cNvPr>
                <p14:cNvContentPartPr/>
                <p14:nvPr/>
              </p14:nvContentPartPr>
              <p14:xfrm>
                <a:off x="4512380" y="3405850"/>
                <a:ext cx="131040" cy="14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4F31EE7-B9F6-C2E4-2C21-000DBC2DB5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03380" y="3397210"/>
                  <a:ext cx="148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CC1AE1-D994-B317-0DAA-FD17F6852D67}"/>
                    </a:ext>
                  </a:extLst>
                </p14:cNvPr>
                <p14:cNvContentPartPr/>
                <p14:nvPr/>
              </p14:nvContentPartPr>
              <p14:xfrm>
                <a:off x="4512380" y="3687010"/>
                <a:ext cx="155880" cy="28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CC1AE1-D994-B317-0DAA-FD17F6852D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03740" y="3678370"/>
                  <a:ext cx="1735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705D9CB-16A7-28AD-2987-B65A98A18421}"/>
              </a:ext>
            </a:extLst>
          </p:cNvPr>
          <p:cNvGrpSpPr/>
          <p:nvPr/>
        </p:nvGrpSpPr>
        <p:grpSpPr>
          <a:xfrm>
            <a:off x="6602900" y="3374170"/>
            <a:ext cx="214920" cy="268560"/>
            <a:chOff x="6602900" y="3374170"/>
            <a:chExt cx="2149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1806F88-D2E8-F850-F1AC-8BDFB8EFE866}"/>
                    </a:ext>
                  </a:extLst>
                </p14:cNvPr>
                <p14:cNvContentPartPr/>
                <p14:nvPr/>
              </p14:nvContentPartPr>
              <p14:xfrm>
                <a:off x="6602900" y="3490810"/>
                <a:ext cx="21492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1806F88-D2E8-F850-F1AC-8BDFB8EFE86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94260" y="3482170"/>
                  <a:ext cx="23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F21DBA-973D-D4E4-1F4E-6468DE9A2983}"/>
                    </a:ext>
                  </a:extLst>
                </p14:cNvPr>
                <p14:cNvContentPartPr/>
                <p14:nvPr/>
              </p14:nvContentPartPr>
              <p14:xfrm>
                <a:off x="6684260" y="3374170"/>
                <a:ext cx="46440" cy="268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F21DBA-973D-D4E4-1F4E-6468DE9A29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75620" y="3365170"/>
                  <a:ext cx="6408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BEF484-F9EB-CABE-30F2-BC5B3828112B}"/>
              </a:ext>
            </a:extLst>
          </p:cNvPr>
          <p:cNvGrpSpPr/>
          <p:nvPr/>
        </p:nvGrpSpPr>
        <p:grpSpPr>
          <a:xfrm>
            <a:off x="7173500" y="3230890"/>
            <a:ext cx="921960" cy="544680"/>
            <a:chOff x="7173500" y="3230890"/>
            <a:chExt cx="921960" cy="54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AD2CBC9-8769-41C4-E4FD-480D850FD126}"/>
                    </a:ext>
                  </a:extLst>
                </p14:cNvPr>
                <p14:cNvContentPartPr/>
                <p14:nvPr/>
              </p14:nvContentPartPr>
              <p14:xfrm>
                <a:off x="7182860" y="3302170"/>
                <a:ext cx="10800" cy="371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AD2CBC9-8769-41C4-E4FD-480D850FD1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73860" y="3293170"/>
                  <a:ext cx="284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E6E5185-EC57-7D14-EF84-3B383FD013C6}"/>
                    </a:ext>
                  </a:extLst>
                </p14:cNvPr>
                <p14:cNvContentPartPr/>
                <p14:nvPr/>
              </p14:nvContentPartPr>
              <p14:xfrm>
                <a:off x="7173500" y="3230890"/>
                <a:ext cx="244440" cy="48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E6E5185-EC57-7D14-EF84-3B383FD013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64500" y="3222250"/>
                  <a:ext cx="262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0B7E17C-86BD-C41D-3505-8BFC0131516C}"/>
                    </a:ext>
                  </a:extLst>
                </p14:cNvPr>
                <p14:cNvContentPartPr/>
                <p14:nvPr/>
              </p14:nvContentPartPr>
              <p14:xfrm>
                <a:off x="7207700" y="3419890"/>
                <a:ext cx="265680" cy="22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0B7E17C-86BD-C41D-3505-8BFC013151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98700" y="3410890"/>
                  <a:ext cx="283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893C1E4-62BC-3414-5F9F-9E46AFC3A553}"/>
                    </a:ext>
                  </a:extLst>
                </p14:cNvPr>
                <p14:cNvContentPartPr/>
                <p14:nvPr/>
              </p14:nvContentPartPr>
              <p14:xfrm>
                <a:off x="7213460" y="3640210"/>
                <a:ext cx="194760" cy="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893C1E4-62BC-3414-5F9F-9E46AFC3A5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04820" y="3631570"/>
                  <a:ext cx="212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AB944D5-46B4-E614-98A8-DA38734BBB20}"/>
                    </a:ext>
                  </a:extLst>
                </p14:cNvPr>
                <p14:cNvContentPartPr/>
                <p14:nvPr/>
              </p14:nvContentPartPr>
              <p14:xfrm>
                <a:off x="7563380" y="3587290"/>
                <a:ext cx="26784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AB944D5-46B4-E614-98A8-DA38734BBB2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740" y="3578290"/>
                  <a:ext cx="285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3BCF72D-A96D-3D78-BB0D-B9CFC4A6E90A}"/>
                    </a:ext>
                  </a:extLst>
                </p14:cNvPr>
                <p14:cNvContentPartPr/>
                <p14:nvPr/>
              </p14:nvContentPartPr>
              <p14:xfrm>
                <a:off x="7880540" y="3494050"/>
                <a:ext cx="214920" cy="1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3BCF72D-A96D-3D78-BB0D-B9CFC4A6E9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71540" y="3485050"/>
                  <a:ext cx="232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4071B19-7FD4-7CFD-E040-CD0576D6BD0E}"/>
                    </a:ext>
                  </a:extLst>
                </p14:cNvPr>
                <p14:cNvContentPartPr/>
                <p14:nvPr/>
              </p14:nvContentPartPr>
              <p14:xfrm>
                <a:off x="7996100" y="3411250"/>
                <a:ext cx="3960" cy="243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4071B19-7FD4-7CFD-E040-CD0576D6BD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87100" y="3402610"/>
                  <a:ext cx="2160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A786A9E-E4DF-18C5-7AA6-5E745E339658}"/>
              </a:ext>
            </a:extLst>
          </p:cNvPr>
          <p:cNvGrpSpPr/>
          <p:nvPr/>
        </p:nvGrpSpPr>
        <p:grpSpPr>
          <a:xfrm>
            <a:off x="8325860" y="3510970"/>
            <a:ext cx="489600" cy="10080"/>
            <a:chOff x="8325860" y="3510970"/>
            <a:chExt cx="489600" cy="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A00C553-DAD0-DCE2-1639-27B8542EB262}"/>
                    </a:ext>
                  </a:extLst>
                </p14:cNvPr>
                <p14:cNvContentPartPr/>
                <p14:nvPr/>
              </p14:nvContentPartPr>
              <p14:xfrm>
                <a:off x="8325860" y="3510970"/>
                <a:ext cx="280800" cy="10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A00C553-DAD0-DCE2-1639-27B8542EB2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17220" y="3502330"/>
                  <a:ext cx="298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157E35A-EF14-8C2B-2400-7DBA920520EB}"/>
                    </a:ext>
                  </a:extLst>
                </p14:cNvPr>
                <p14:cNvContentPartPr/>
                <p14:nvPr/>
              </p14:nvContentPartPr>
              <p14:xfrm>
                <a:off x="8798540" y="3520690"/>
                <a:ext cx="1692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157E35A-EF14-8C2B-2400-7DBA920520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89900" y="3511690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7C9D501-8C41-6C7F-1D24-A89FC2832B25}"/>
              </a:ext>
            </a:extLst>
          </p:cNvPr>
          <p:cNvGrpSpPr/>
          <p:nvPr/>
        </p:nvGrpSpPr>
        <p:grpSpPr>
          <a:xfrm>
            <a:off x="9189860" y="3330610"/>
            <a:ext cx="1156320" cy="487080"/>
            <a:chOff x="9189860" y="3330610"/>
            <a:chExt cx="11563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05A6C54-6B8C-A5AB-D771-A758A44981DC}"/>
                    </a:ext>
                  </a:extLst>
                </p14:cNvPr>
                <p14:cNvContentPartPr/>
                <p14:nvPr/>
              </p14:nvContentPartPr>
              <p14:xfrm>
                <a:off x="9189860" y="3573610"/>
                <a:ext cx="283320" cy="4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05A6C54-6B8C-A5AB-D771-A758A44981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81220" y="3564610"/>
                  <a:ext cx="300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D65DC1-18EE-89E5-A653-E37EEAED1AF2}"/>
                    </a:ext>
                  </a:extLst>
                </p14:cNvPr>
                <p14:cNvContentPartPr/>
                <p14:nvPr/>
              </p14:nvContentPartPr>
              <p14:xfrm>
                <a:off x="9338540" y="3473890"/>
                <a:ext cx="81720" cy="266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D65DC1-18EE-89E5-A653-E37EEAED1A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29540" y="3464890"/>
                  <a:ext cx="993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CBF51F2-2623-DA0B-44E9-59B7E014E6DA}"/>
                    </a:ext>
                  </a:extLst>
                </p14:cNvPr>
                <p14:cNvContentPartPr/>
                <p14:nvPr/>
              </p14:nvContentPartPr>
              <p14:xfrm>
                <a:off x="9679100" y="3388930"/>
                <a:ext cx="30960" cy="338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CBF51F2-2623-DA0B-44E9-59B7E014E6D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70100" y="3380290"/>
                  <a:ext cx="48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D9CF24-0468-0A75-1FF7-4ADE5F22CBDD}"/>
                    </a:ext>
                  </a:extLst>
                </p14:cNvPr>
                <p14:cNvContentPartPr/>
                <p14:nvPr/>
              </p14:nvContentPartPr>
              <p14:xfrm>
                <a:off x="9705020" y="3330610"/>
                <a:ext cx="241920" cy="39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D9CF24-0468-0A75-1FF7-4ADE5F22CB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96020" y="3321970"/>
                  <a:ext cx="259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A52A59D-FE1D-FA73-6D48-A345FD41D250}"/>
                    </a:ext>
                  </a:extLst>
                </p14:cNvPr>
                <p14:cNvContentPartPr/>
                <p14:nvPr/>
              </p14:nvContentPartPr>
              <p14:xfrm>
                <a:off x="9763700" y="3518530"/>
                <a:ext cx="207720" cy="29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A52A59D-FE1D-FA73-6D48-A345FD41D25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55060" y="3509530"/>
                  <a:ext cx="225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CAF75F-96AB-D320-9EF0-DE2E9500581D}"/>
                    </a:ext>
                  </a:extLst>
                </p14:cNvPr>
                <p14:cNvContentPartPr/>
                <p14:nvPr/>
              </p14:nvContentPartPr>
              <p14:xfrm>
                <a:off x="9760460" y="3711490"/>
                <a:ext cx="228960" cy="17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CAF75F-96AB-D320-9EF0-DE2E950058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51460" y="3702490"/>
                  <a:ext cx="246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6A82E91-18F8-A674-5F8E-2C58CA4B1716}"/>
                    </a:ext>
                  </a:extLst>
                </p14:cNvPr>
                <p14:cNvContentPartPr/>
                <p14:nvPr/>
              </p14:nvContentPartPr>
              <p14:xfrm>
                <a:off x="10111460" y="3616090"/>
                <a:ext cx="234720" cy="201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6A82E91-18F8-A674-5F8E-2C58CA4B171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02820" y="3607450"/>
                  <a:ext cx="2523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04D202B-5DE1-DC03-C689-E95A37867CA1}"/>
              </a:ext>
            </a:extLst>
          </p:cNvPr>
          <p:cNvGrpSpPr/>
          <p:nvPr/>
        </p:nvGrpSpPr>
        <p:grpSpPr>
          <a:xfrm>
            <a:off x="4407260" y="4245730"/>
            <a:ext cx="308160" cy="558360"/>
            <a:chOff x="4407260" y="4245730"/>
            <a:chExt cx="30816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0D4B24E-0D0F-A200-6940-323C5C416212}"/>
                    </a:ext>
                  </a:extLst>
                </p14:cNvPr>
                <p14:cNvContentPartPr/>
                <p14:nvPr/>
              </p14:nvContentPartPr>
              <p14:xfrm>
                <a:off x="4407260" y="4245730"/>
                <a:ext cx="236160" cy="558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0D4B24E-0D0F-A200-6940-323C5C4162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98260" y="4237090"/>
                  <a:ext cx="2538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ED86BD6-994B-05D1-41ED-7E9010DC4568}"/>
                    </a:ext>
                  </a:extLst>
                </p14:cNvPr>
                <p14:cNvContentPartPr/>
                <p14:nvPr/>
              </p14:nvContentPartPr>
              <p14:xfrm>
                <a:off x="4501580" y="4544170"/>
                <a:ext cx="213840" cy="6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ED86BD6-994B-05D1-41ED-7E9010DC45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92940" y="4535170"/>
                  <a:ext cx="23148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589280D-D7E0-7489-00B5-154509DD0218}"/>
                  </a:ext>
                </a:extLst>
              </p14:cNvPr>
              <p14:cNvContentPartPr/>
              <p14:nvPr/>
            </p14:nvContentPartPr>
            <p14:xfrm>
              <a:off x="5113220" y="4520770"/>
              <a:ext cx="191160" cy="5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589280D-D7E0-7489-00B5-154509DD021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04580" y="4511770"/>
                <a:ext cx="208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FD59F50-86DF-5ED2-A70F-72D8C0307C52}"/>
                  </a:ext>
                </a:extLst>
              </p14:cNvPr>
              <p14:cNvContentPartPr/>
              <p14:nvPr/>
            </p14:nvContentPartPr>
            <p14:xfrm>
              <a:off x="5178020" y="4653250"/>
              <a:ext cx="145440" cy="16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FD59F50-86DF-5ED2-A70F-72D8C0307C5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169380" y="4644610"/>
                <a:ext cx="1630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0464635-8691-8119-CD3D-09A8D8BFD4CE}"/>
                  </a:ext>
                </a:extLst>
              </p14:cNvPr>
              <p14:cNvContentPartPr/>
              <p14:nvPr/>
            </p14:nvContentPartPr>
            <p14:xfrm>
              <a:off x="10427180" y="3283090"/>
              <a:ext cx="233640" cy="575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0464635-8691-8119-CD3D-09A8D8BFD4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418540" y="3274090"/>
                <a:ext cx="251280" cy="59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8EE03AE-E8CB-9DF9-B3AC-8E29AB6FACBA}"/>
              </a:ext>
            </a:extLst>
          </p:cNvPr>
          <p:cNvGrpSpPr/>
          <p:nvPr/>
        </p:nvGrpSpPr>
        <p:grpSpPr>
          <a:xfrm>
            <a:off x="5099180" y="2995450"/>
            <a:ext cx="1141200" cy="786240"/>
            <a:chOff x="5099180" y="2995450"/>
            <a:chExt cx="1141200" cy="78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6B490A9-C9ED-9D1B-F480-AD0DB5A76990}"/>
                    </a:ext>
                  </a:extLst>
                </p14:cNvPr>
                <p14:cNvContentPartPr/>
                <p14:nvPr/>
              </p14:nvContentPartPr>
              <p14:xfrm>
                <a:off x="5158220" y="3420970"/>
                <a:ext cx="153720" cy="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6B490A9-C9ED-9D1B-F480-AD0DB5A7699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49220" y="3411970"/>
                  <a:ext cx="171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17E48C-3EC7-9DC6-F6BF-A38871105029}"/>
                    </a:ext>
                  </a:extLst>
                </p14:cNvPr>
                <p14:cNvContentPartPr/>
                <p14:nvPr/>
              </p14:nvContentPartPr>
              <p14:xfrm>
                <a:off x="5099180" y="3562810"/>
                <a:ext cx="245520" cy="9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17E48C-3EC7-9DC6-F6BF-A3887110502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90540" y="3554170"/>
                  <a:ext cx="263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1311A03-EDCE-0E41-BFF1-B63FF6CCFDC7}"/>
                    </a:ext>
                  </a:extLst>
                </p14:cNvPr>
                <p14:cNvContentPartPr/>
                <p14:nvPr/>
              </p14:nvContentPartPr>
              <p14:xfrm>
                <a:off x="5774540" y="3125050"/>
                <a:ext cx="28800" cy="480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1311A03-EDCE-0E41-BFF1-B63FF6CCFD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65540" y="3116050"/>
                  <a:ext cx="464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030BEB-E07D-88A6-86AF-1E62AA4A7F2C}"/>
                    </a:ext>
                  </a:extLst>
                </p14:cNvPr>
                <p14:cNvContentPartPr/>
                <p14:nvPr/>
              </p14:nvContentPartPr>
              <p14:xfrm>
                <a:off x="5794700" y="3155650"/>
                <a:ext cx="201960" cy="34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030BEB-E07D-88A6-86AF-1E62AA4A7F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85700" y="3147010"/>
                  <a:ext cx="219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513624-235E-CEA8-337A-4C84F1BA030C}"/>
                    </a:ext>
                  </a:extLst>
                </p14:cNvPr>
                <p14:cNvContentPartPr/>
                <p14:nvPr/>
              </p14:nvContentPartPr>
              <p14:xfrm>
                <a:off x="5846540" y="3362650"/>
                <a:ext cx="132480" cy="5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513624-235E-CEA8-337A-4C84F1BA030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37540" y="3353650"/>
                  <a:ext cx="150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10208BC-2F95-729F-12E0-D597644C1785}"/>
                    </a:ext>
                  </a:extLst>
                </p14:cNvPr>
                <p14:cNvContentPartPr/>
                <p14:nvPr/>
              </p14:nvContentPartPr>
              <p14:xfrm>
                <a:off x="5831780" y="3621130"/>
                <a:ext cx="277560" cy="7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0208BC-2F95-729F-12E0-D597644C17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23140" y="3612490"/>
                  <a:ext cx="295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98287AE-E98B-831F-2C88-B1E7A4127E99}"/>
                    </a:ext>
                  </a:extLst>
                </p14:cNvPr>
                <p14:cNvContentPartPr/>
                <p14:nvPr/>
              </p14:nvContentPartPr>
              <p14:xfrm>
                <a:off x="6216620" y="3548050"/>
                <a:ext cx="23760" cy="233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98287AE-E98B-831F-2C88-B1E7A4127E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07620" y="3539410"/>
                  <a:ext cx="41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E901C12-9065-EF0E-794C-A5621AA24F6A}"/>
                    </a:ext>
                  </a:extLst>
                </p14:cNvPr>
                <p14:cNvContentPartPr/>
                <p14:nvPr/>
              </p14:nvContentPartPr>
              <p14:xfrm>
                <a:off x="5456300" y="2995450"/>
                <a:ext cx="240840" cy="700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E901C12-9065-EF0E-794C-A5621AA24F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47300" y="2986810"/>
                  <a:ext cx="258480" cy="71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8BEBBC3-3809-2DD6-7F76-EAB2655A76F9}"/>
              </a:ext>
            </a:extLst>
          </p:cNvPr>
          <p:cNvGrpSpPr/>
          <p:nvPr/>
        </p:nvGrpSpPr>
        <p:grpSpPr>
          <a:xfrm>
            <a:off x="10734980" y="3296410"/>
            <a:ext cx="532800" cy="696240"/>
            <a:chOff x="10734980" y="3296410"/>
            <a:chExt cx="532800" cy="69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41264AB-7A7C-999B-B808-B509029426B5}"/>
                    </a:ext>
                  </a:extLst>
                </p14:cNvPr>
                <p14:cNvContentPartPr/>
                <p14:nvPr/>
              </p14:nvContentPartPr>
              <p14:xfrm>
                <a:off x="10734980" y="3296410"/>
                <a:ext cx="281880" cy="696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41264AB-7A7C-999B-B808-B509029426B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25980" y="3287410"/>
                  <a:ext cx="2995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FDFF932-7D46-66B0-E90B-F1DB6BDC149E}"/>
                    </a:ext>
                  </a:extLst>
                </p14:cNvPr>
                <p14:cNvContentPartPr/>
                <p14:nvPr/>
              </p14:nvContentPartPr>
              <p14:xfrm>
                <a:off x="11029460" y="3616090"/>
                <a:ext cx="230040" cy="245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FDFF932-7D46-66B0-E90B-F1DB6BDC14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20820" y="3607090"/>
                  <a:ext cx="247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1D5139B-459F-9D62-3F49-E39B20D0494E}"/>
                    </a:ext>
                  </a:extLst>
                </p14:cNvPr>
                <p14:cNvContentPartPr/>
                <p14:nvPr/>
              </p14:nvContentPartPr>
              <p14:xfrm>
                <a:off x="11242580" y="3701410"/>
                <a:ext cx="25200" cy="229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1D5139B-459F-9D62-3F49-E39B20D049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233940" y="3692410"/>
                  <a:ext cx="428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5F83E85-EF9D-C93D-E814-96518F54BF59}"/>
              </a:ext>
            </a:extLst>
          </p:cNvPr>
          <p:cNvGrpSpPr/>
          <p:nvPr/>
        </p:nvGrpSpPr>
        <p:grpSpPr>
          <a:xfrm>
            <a:off x="5821700" y="4388650"/>
            <a:ext cx="365040" cy="364680"/>
            <a:chOff x="5821700" y="4388650"/>
            <a:chExt cx="36504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AE29F7-2B65-F657-0EE8-9B2922E710E6}"/>
                    </a:ext>
                  </a:extLst>
                </p14:cNvPr>
                <p14:cNvContentPartPr/>
                <p14:nvPr/>
              </p14:nvContentPartPr>
              <p14:xfrm>
                <a:off x="5953820" y="4388650"/>
                <a:ext cx="10440" cy="292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AE29F7-2B65-F657-0EE8-9B2922E710E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44820" y="4379650"/>
                  <a:ext cx="28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4EF378E-0334-0EB9-F0F2-816EAC1B7E69}"/>
                    </a:ext>
                  </a:extLst>
                </p14:cNvPr>
                <p14:cNvContentPartPr/>
                <p14:nvPr/>
              </p14:nvContentPartPr>
              <p14:xfrm>
                <a:off x="5821700" y="4747570"/>
                <a:ext cx="365040" cy="5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4EF378E-0334-0EB9-F0F2-816EAC1B7E6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12700" y="4738930"/>
                  <a:ext cx="38268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187DA88-8B1C-1370-ED57-5E5A30F45409}"/>
                  </a:ext>
                </a:extLst>
              </p14:cNvPr>
              <p14:cNvContentPartPr/>
              <p14:nvPr/>
            </p14:nvContentPartPr>
            <p14:xfrm>
              <a:off x="5932580" y="4991290"/>
              <a:ext cx="158400" cy="283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187DA88-8B1C-1370-ED57-5E5A30F4540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923580" y="4982650"/>
                <a:ext cx="17604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624EAD5-9CD4-6CE8-36E9-13B6A6B8F3E5}"/>
              </a:ext>
            </a:extLst>
          </p:cNvPr>
          <p:cNvGrpSpPr/>
          <p:nvPr/>
        </p:nvGrpSpPr>
        <p:grpSpPr>
          <a:xfrm>
            <a:off x="6596780" y="4504930"/>
            <a:ext cx="638280" cy="572040"/>
            <a:chOff x="6596780" y="4504930"/>
            <a:chExt cx="638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AE49142-4B21-07E2-8E53-F77C5F9450C3}"/>
                    </a:ext>
                  </a:extLst>
                </p14:cNvPr>
                <p14:cNvContentPartPr/>
                <p14:nvPr/>
              </p14:nvContentPartPr>
              <p14:xfrm>
                <a:off x="6613700" y="4504930"/>
                <a:ext cx="428760" cy="34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AE49142-4B21-07E2-8E53-F77C5F9450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04700" y="4495930"/>
                  <a:ext cx="446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EC127A-4AC1-2679-FAC4-D1F70EE1B538}"/>
                    </a:ext>
                  </a:extLst>
                </p14:cNvPr>
                <p14:cNvContentPartPr/>
                <p14:nvPr/>
              </p14:nvContentPartPr>
              <p14:xfrm>
                <a:off x="6596780" y="4545250"/>
                <a:ext cx="638280" cy="531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EC127A-4AC1-2679-FAC4-D1F70EE1B5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88140" y="4536250"/>
                  <a:ext cx="655920" cy="54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BA582E6-3AA7-047C-C1C0-B1B1DB3B15F9}"/>
              </a:ext>
            </a:extLst>
          </p:cNvPr>
          <p:cNvGrpSpPr/>
          <p:nvPr/>
        </p:nvGrpSpPr>
        <p:grpSpPr>
          <a:xfrm>
            <a:off x="7558700" y="4549210"/>
            <a:ext cx="506520" cy="543240"/>
            <a:chOff x="7558700" y="4549210"/>
            <a:chExt cx="50652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86EE32C-CAAF-452F-8E44-EF262DEC40B9}"/>
                    </a:ext>
                  </a:extLst>
                </p14:cNvPr>
                <p14:cNvContentPartPr/>
                <p14:nvPr/>
              </p14:nvContentPartPr>
              <p14:xfrm>
                <a:off x="7558700" y="4590250"/>
                <a:ext cx="61920" cy="401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86EE32C-CAAF-452F-8E44-EF262DEC40B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50060" y="4581250"/>
                  <a:ext cx="79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831D52-34E2-0096-A038-94354DF2FC28}"/>
                    </a:ext>
                  </a:extLst>
                </p14:cNvPr>
                <p14:cNvContentPartPr/>
                <p14:nvPr/>
              </p14:nvContentPartPr>
              <p14:xfrm>
                <a:off x="7600100" y="4549210"/>
                <a:ext cx="220680" cy="22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831D52-34E2-0096-A038-94354DF2FC2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91100" y="4540570"/>
                  <a:ext cx="238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F1D1860-3D9B-5425-49B5-05A76261E169}"/>
                    </a:ext>
                  </a:extLst>
                </p14:cNvPr>
                <p14:cNvContentPartPr/>
                <p14:nvPr/>
              </p14:nvContentPartPr>
              <p14:xfrm>
                <a:off x="7597580" y="4768810"/>
                <a:ext cx="198360" cy="1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F1D1860-3D9B-5425-49B5-05A76261E1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88940" y="4760170"/>
                  <a:ext cx="216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B69EBA2-6B43-A533-6A5D-9E54B8E9AD01}"/>
                    </a:ext>
                  </a:extLst>
                </p14:cNvPr>
                <p14:cNvContentPartPr/>
                <p14:nvPr/>
              </p14:nvContentPartPr>
              <p14:xfrm>
                <a:off x="7650140" y="5007490"/>
                <a:ext cx="243360" cy="7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B69EBA2-6B43-A533-6A5D-9E54B8E9AD0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41500" y="4998850"/>
                  <a:ext cx="261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68D72C4-05C6-114A-5DF7-E2C414CF4B53}"/>
                    </a:ext>
                  </a:extLst>
                </p14:cNvPr>
                <p14:cNvContentPartPr/>
                <p14:nvPr/>
              </p14:nvContentPartPr>
              <p14:xfrm>
                <a:off x="8036060" y="4936570"/>
                <a:ext cx="29160" cy="15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68D72C4-05C6-114A-5DF7-E2C414CF4B5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27420" y="4927570"/>
                  <a:ext cx="46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CB00705-3BA5-44BF-76A1-459E82CF57BB}"/>
                    </a:ext>
                  </a:extLst>
                </p14:cNvPr>
                <p14:cNvContentPartPr/>
                <p14:nvPr/>
              </p14:nvContentPartPr>
              <p14:xfrm>
                <a:off x="7988900" y="4743250"/>
                <a:ext cx="36720" cy="16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CB00705-3BA5-44BF-76A1-459E82CF57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80260" y="4734610"/>
                  <a:ext cx="543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E2258FF-4EFF-15AA-AAFF-36DB87FB6AF8}"/>
              </a:ext>
            </a:extLst>
          </p:cNvPr>
          <p:cNvGrpSpPr/>
          <p:nvPr/>
        </p:nvGrpSpPr>
        <p:grpSpPr>
          <a:xfrm>
            <a:off x="4483940" y="5898490"/>
            <a:ext cx="337320" cy="493200"/>
            <a:chOff x="4483940" y="5898490"/>
            <a:chExt cx="33732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6F2CE11-C078-B43C-5C6E-ABF98A5FD73E}"/>
                    </a:ext>
                  </a:extLst>
                </p14:cNvPr>
                <p14:cNvContentPartPr/>
                <p14:nvPr/>
              </p14:nvContentPartPr>
              <p14:xfrm>
                <a:off x="4493300" y="5930170"/>
                <a:ext cx="33480" cy="445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6F2CE11-C078-B43C-5C6E-ABF98A5FD73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484660" y="5921530"/>
                  <a:ext cx="511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DFCFF8D-71A5-D254-8072-D512394A0A0C}"/>
                    </a:ext>
                  </a:extLst>
                </p14:cNvPr>
                <p14:cNvContentPartPr/>
                <p14:nvPr/>
              </p14:nvContentPartPr>
              <p14:xfrm>
                <a:off x="4483940" y="5898490"/>
                <a:ext cx="288000" cy="58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DFCFF8D-71A5-D254-8072-D512394A0A0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475300" y="5889490"/>
                  <a:ext cx="305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52BDE82-EFC7-0F3C-BE3C-0EA6EA171D4D}"/>
                    </a:ext>
                  </a:extLst>
                </p14:cNvPr>
                <p14:cNvContentPartPr/>
                <p14:nvPr/>
              </p14:nvContentPartPr>
              <p14:xfrm>
                <a:off x="4525340" y="6120250"/>
                <a:ext cx="211320" cy="11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52BDE82-EFC7-0F3C-BE3C-0EA6EA171D4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516340" y="6111250"/>
                  <a:ext cx="228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D08722F-CD4B-7145-E9BB-FADB2A2F490F}"/>
                    </a:ext>
                  </a:extLst>
                </p14:cNvPr>
                <p14:cNvContentPartPr/>
                <p14:nvPr/>
              </p14:nvContentPartPr>
              <p14:xfrm>
                <a:off x="4510220" y="6379810"/>
                <a:ext cx="311040" cy="11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D08722F-CD4B-7145-E9BB-FADB2A2F490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501580" y="6371170"/>
                  <a:ext cx="3286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9BEB347-BC3A-2166-1283-11F3DED4F40C}"/>
                  </a:ext>
                </a:extLst>
              </p14:cNvPr>
              <p14:cNvContentPartPr/>
              <p14:nvPr/>
            </p14:nvContentPartPr>
            <p14:xfrm>
              <a:off x="5186300" y="6043930"/>
              <a:ext cx="176040" cy="36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9BEB347-BC3A-2166-1283-11F3DED4F40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177660" y="6034930"/>
                <a:ext cx="1936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7A4DFB3-7A76-CEFE-1C01-2E2ECED2F493}"/>
                  </a:ext>
                </a:extLst>
              </p14:cNvPr>
              <p14:cNvContentPartPr/>
              <p14:nvPr/>
            </p14:nvContentPartPr>
            <p14:xfrm>
              <a:off x="5197100" y="6197650"/>
              <a:ext cx="24300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7A4DFB3-7A76-CEFE-1C01-2E2ECED2F4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88100" y="6188650"/>
                <a:ext cx="26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C388A06-DF1C-DAE0-9CE2-9BF2349BE776}"/>
                  </a:ext>
                </a:extLst>
              </p14:cNvPr>
              <p14:cNvContentPartPr/>
              <p14:nvPr/>
            </p14:nvContentPartPr>
            <p14:xfrm>
              <a:off x="5988740" y="5682130"/>
              <a:ext cx="37080" cy="371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C388A06-DF1C-DAE0-9CE2-9BF2349BE77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980100" y="5673130"/>
                <a:ext cx="547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8203E82-C822-3E87-94D3-F2D096D3B826}"/>
                  </a:ext>
                </a:extLst>
              </p14:cNvPr>
              <p14:cNvContentPartPr/>
              <p14:nvPr/>
            </p14:nvContentPartPr>
            <p14:xfrm>
              <a:off x="5776700" y="6176410"/>
              <a:ext cx="497520" cy="291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8203E82-C822-3E87-94D3-F2D096D3B82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768060" y="6167410"/>
                <a:ext cx="515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2865271-2BD7-D944-6807-BF11F6C5A942}"/>
                  </a:ext>
                </a:extLst>
              </p14:cNvPr>
              <p14:cNvContentPartPr/>
              <p14:nvPr/>
            </p14:nvContentPartPr>
            <p14:xfrm>
              <a:off x="5977580" y="6347410"/>
              <a:ext cx="286560" cy="2818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2865271-2BD7-D944-6807-BF11F6C5A94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968580" y="6338410"/>
                <a:ext cx="30420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1FD3275-3575-3012-8324-8523C9E3AD9E}"/>
              </a:ext>
            </a:extLst>
          </p:cNvPr>
          <p:cNvGrpSpPr/>
          <p:nvPr/>
        </p:nvGrpSpPr>
        <p:grpSpPr>
          <a:xfrm>
            <a:off x="6542780" y="5831530"/>
            <a:ext cx="600120" cy="610560"/>
            <a:chOff x="6542780" y="5831530"/>
            <a:chExt cx="60012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6E1DA30-FFF5-6E56-1D95-B37D76DBCB83}"/>
                    </a:ext>
                  </a:extLst>
                </p14:cNvPr>
                <p14:cNvContentPartPr/>
                <p14:nvPr/>
              </p14:nvContentPartPr>
              <p14:xfrm>
                <a:off x="6584180" y="5831530"/>
                <a:ext cx="449280" cy="40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6E1DA30-FFF5-6E56-1D95-B37D76DBCB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75180" y="5822890"/>
                  <a:ext cx="466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5F9EF4C-122E-8762-1485-35157D0B4C29}"/>
                    </a:ext>
                  </a:extLst>
                </p14:cNvPr>
                <p14:cNvContentPartPr/>
                <p14:nvPr/>
              </p14:nvContentPartPr>
              <p14:xfrm>
                <a:off x="6542780" y="5875090"/>
                <a:ext cx="600120" cy="567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5F9EF4C-122E-8762-1485-35157D0B4C2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34140" y="5866450"/>
                  <a:ext cx="617760" cy="58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6182F78-A35D-4CAC-30A7-3E413D73E692}"/>
                  </a:ext>
                </a:extLst>
              </p14:cNvPr>
              <p14:cNvContentPartPr/>
              <p14:nvPr/>
            </p14:nvContentPartPr>
            <p14:xfrm>
              <a:off x="7521260" y="5869690"/>
              <a:ext cx="155880" cy="514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6182F78-A35D-4CAC-30A7-3E413D73E69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512260" y="5861050"/>
                <a:ext cx="1735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D1801DA-C4CC-F707-CEF4-B43070920062}"/>
              </a:ext>
            </a:extLst>
          </p:cNvPr>
          <p:cNvGrpSpPr/>
          <p:nvPr/>
        </p:nvGrpSpPr>
        <p:grpSpPr>
          <a:xfrm>
            <a:off x="7964060" y="5999290"/>
            <a:ext cx="471960" cy="616680"/>
            <a:chOff x="7964060" y="5999290"/>
            <a:chExt cx="471960" cy="6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3B7A5CB-FA0B-0F8B-116F-8ACFCA515AE6}"/>
                    </a:ext>
                  </a:extLst>
                </p14:cNvPr>
                <p14:cNvContentPartPr/>
                <p14:nvPr/>
              </p14:nvContentPartPr>
              <p14:xfrm>
                <a:off x="7964060" y="5999290"/>
                <a:ext cx="231120" cy="616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3B7A5CB-FA0B-0F8B-116F-8ACFCA515A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55420" y="5990290"/>
                  <a:ext cx="2487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E757911-6AFD-224F-774E-670A1CCAC045}"/>
                    </a:ext>
                  </a:extLst>
                </p14:cNvPr>
                <p14:cNvContentPartPr/>
                <p14:nvPr/>
              </p14:nvContentPartPr>
              <p14:xfrm>
                <a:off x="8380220" y="6366490"/>
                <a:ext cx="41400" cy="249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E757911-6AFD-224F-774E-670A1CCAC04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71580" y="6357850"/>
                  <a:ext cx="59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69AB7E1-DACF-2EA7-98C2-2853F4CC25C2}"/>
                    </a:ext>
                  </a:extLst>
                </p14:cNvPr>
                <p14:cNvContentPartPr/>
                <p14:nvPr/>
              </p14:nvContentPartPr>
              <p14:xfrm>
                <a:off x="8367260" y="6249490"/>
                <a:ext cx="68760" cy="7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69AB7E1-DACF-2EA7-98C2-2853F4CC25C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58620" y="6240850"/>
                  <a:ext cx="864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1A78EBE-255F-A911-F724-06A38D1CB801}"/>
              </a:ext>
            </a:extLst>
          </p:cNvPr>
          <p:cNvGrpSpPr/>
          <p:nvPr/>
        </p:nvGrpSpPr>
        <p:grpSpPr>
          <a:xfrm>
            <a:off x="8702060" y="5594290"/>
            <a:ext cx="1632600" cy="1053000"/>
            <a:chOff x="8702060" y="5594290"/>
            <a:chExt cx="1632600" cy="10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59B04AC-158F-95C1-95AA-A931EA4FB892}"/>
                    </a:ext>
                  </a:extLst>
                </p14:cNvPr>
                <p14:cNvContentPartPr/>
                <p14:nvPr/>
              </p14:nvContentPartPr>
              <p14:xfrm>
                <a:off x="8702060" y="6146530"/>
                <a:ext cx="180720" cy="10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59B04AC-158F-95C1-95AA-A931EA4FB8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93060" y="6137890"/>
                  <a:ext cx="198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834682E-C884-E3CD-F128-670A5922DE5C}"/>
                    </a:ext>
                  </a:extLst>
                </p14:cNvPr>
                <p14:cNvContentPartPr/>
                <p14:nvPr/>
              </p14:nvContentPartPr>
              <p14:xfrm>
                <a:off x="9127940" y="5940610"/>
                <a:ext cx="240480" cy="550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834682E-C884-E3CD-F128-670A5922DE5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19300" y="5931970"/>
                  <a:ext cx="2581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BCA82D9-6F12-2B1E-A612-337A16138D8F}"/>
                    </a:ext>
                  </a:extLst>
                </p14:cNvPr>
                <p14:cNvContentPartPr/>
                <p14:nvPr/>
              </p14:nvContentPartPr>
              <p14:xfrm>
                <a:off x="9104180" y="5594290"/>
                <a:ext cx="286920" cy="249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BCA82D9-6F12-2B1E-A612-337A16138D8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95180" y="5585650"/>
                  <a:ext cx="304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69DEA70-3EDB-6DD3-D26A-6096BE92C2CE}"/>
                    </a:ext>
                  </a:extLst>
                </p14:cNvPr>
                <p14:cNvContentPartPr/>
                <p14:nvPr/>
              </p14:nvContentPartPr>
              <p14:xfrm>
                <a:off x="9620060" y="5681050"/>
                <a:ext cx="312120" cy="606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69DEA70-3EDB-6DD3-D26A-6096BE92C2C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11060" y="5672050"/>
                  <a:ext cx="3297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E5DDC68-8050-7073-6B5C-99CA45DE6552}"/>
                    </a:ext>
                  </a:extLst>
                </p14:cNvPr>
                <p14:cNvContentPartPr/>
                <p14:nvPr/>
              </p14:nvContentPartPr>
              <p14:xfrm>
                <a:off x="9482900" y="6432010"/>
                <a:ext cx="38520" cy="215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E5DDC68-8050-7073-6B5C-99CA45DE655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74260" y="6423370"/>
                  <a:ext cx="56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4BDFB64-CA9D-4FF9-B5B8-D43912ADE2CB}"/>
                    </a:ext>
                  </a:extLst>
                </p14:cNvPr>
                <p14:cNvContentPartPr/>
                <p14:nvPr/>
              </p14:nvContentPartPr>
              <p14:xfrm>
                <a:off x="9483260" y="6311050"/>
                <a:ext cx="20520" cy="7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4BDFB64-CA9D-4FF9-B5B8-D43912ADE2C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74620" y="6302050"/>
                  <a:ext cx="38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156373D-B792-3A7E-272E-E3F693815682}"/>
                    </a:ext>
                  </a:extLst>
                </p14:cNvPr>
                <p14:cNvContentPartPr/>
                <p14:nvPr/>
              </p14:nvContentPartPr>
              <p14:xfrm>
                <a:off x="9924620" y="5623810"/>
                <a:ext cx="410040" cy="308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56373D-B792-3A7E-272E-E3F69381568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15980" y="5614810"/>
                  <a:ext cx="42768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C512B8A-DF59-C5C1-407B-6924ADF7F1B2}"/>
              </a:ext>
            </a:extLst>
          </p:cNvPr>
          <p:cNvGrpSpPr/>
          <p:nvPr/>
        </p:nvGrpSpPr>
        <p:grpSpPr>
          <a:xfrm>
            <a:off x="10450940" y="5863210"/>
            <a:ext cx="1638720" cy="521640"/>
            <a:chOff x="10450940" y="5863210"/>
            <a:chExt cx="163872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BBE068-50F8-EAC2-ECAE-9E2E6374EE2B}"/>
                    </a:ext>
                  </a:extLst>
                </p14:cNvPr>
                <p14:cNvContentPartPr/>
                <p14:nvPr/>
              </p14:nvContentPartPr>
              <p14:xfrm>
                <a:off x="10496300" y="6033850"/>
                <a:ext cx="213120" cy="6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BBE068-50F8-EAC2-ECAE-9E2E6374EE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87300" y="6024850"/>
                  <a:ext cx="230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FDCB076-CDE9-FB64-7956-2B89F758A389}"/>
                    </a:ext>
                  </a:extLst>
                </p14:cNvPr>
                <p14:cNvContentPartPr/>
                <p14:nvPr/>
              </p14:nvContentPartPr>
              <p14:xfrm>
                <a:off x="10450940" y="6187930"/>
                <a:ext cx="244440" cy="12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FDCB076-CDE9-FB64-7956-2B89F758A3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41940" y="6179290"/>
                  <a:ext cx="262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2B82D18-4412-D32E-D8FB-115B19099742}"/>
                    </a:ext>
                  </a:extLst>
                </p14:cNvPr>
                <p14:cNvContentPartPr/>
                <p14:nvPr/>
              </p14:nvContentPartPr>
              <p14:xfrm>
                <a:off x="10644260" y="5888770"/>
                <a:ext cx="245520" cy="458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2B82D18-4412-D32E-D8FB-115B190997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35260" y="5879770"/>
                  <a:ext cx="2631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7D368E-52D3-96A4-6596-0B6F876FC4EF}"/>
                    </a:ext>
                  </a:extLst>
                </p14:cNvPr>
                <p14:cNvContentPartPr/>
                <p14:nvPr/>
              </p14:nvContentPartPr>
              <p14:xfrm>
                <a:off x="11079140" y="5906050"/>
                <a:ext cx="85320" cy="47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7D368E-52D3-96A4-6596-0B6F876FC4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70140" y="5897050"/>
                  <a:ext cx="1029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44BC32F-E9F8-B6A0-23D6-F9420FFE1413}"/>
                    </a:ext>
                  </a:extLst>
                </p14:cNvPr>
                <p14:cNvContentPartPr/>
                <p14:nvPr/>
              </p14:nvContentPartPr>
              <p14:xfrm>
                <a:off x="11126300" y="5863210"/>
                <a:ext cx="370440" cy="447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44BC32F-E9F8-B6A0-23D6-F9420FFE141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17300" y="5854570"/>
                  <a:ext cx="3880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04D0D6-EF12-19C9-0880-CF078CE3BD1B}"/>
                    </a:ext>
                  </a:extLst>
                </p14:cNvPr>
                <p14:cNvContentPartPr/>
                <p14:nvPr/>
              </p14:nvContentPartPr>
              <p14:xfrm>
                <a:off x="11688980" y="5916130"/>
                <a:ext cx="145800" cy="310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04D0D6-EF12-19C9-0880-CF078CE3BD1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80340" y="5907130"/>
                  <a:ext cx="163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3733698-8152-B6B0-AD9C-AD8A9782164F}"/>
                    </a:ext>
                  </a:extLst>
                </p14:cNvPr>
                <p14:cNvContentPartPr/>
                <p14:nvPr/>
              </p14:nvContentPartPr>
              <p14:xfrm>
                <a:off x="11918300" y="5961130"/>
                <a:ext cx="42120" cy="313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3733698-8152-B6B0-AD9C-AD8A978216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909300" y="5952130"/>
                  <a:ext cx="59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8149E8B-0699-95A6-AB96-22DB605C71C9}"/>
                    </a:ext>
                  </a:extLst>
                </p14:cNvPr>
                <p14:cNvContentPartPr/>
                <p14:nvPr/>
              </p14:nvContentPartPr>
              <p14:xfrm>
                <a:off x="11898140" y="5966170"/>
                <a:ext cx="126360" cy="22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8149E8B-0699-95A6-AB96-22DB605C71C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89140" y="5957530"/>
                  <a:ext cx="144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89C5ED-9662-C90D-86DF-BDA33E7B8A2A}"/>
                    </a:ext>
                  </a:extLst>
                </p14:cNvPr>
                <p14:cNvContentPartPr/>
                <p14:nvPr/>
              </p14:nvContentPartPr>
              <p14:xfrm>
                <a:off x="11874740" y="6128530"/>
                <a:ext cx="137160" cy="17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89C5ED-9662-C90D-86DF-BDA33E7B8A2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865740" y="6119890"/>
                  <a:ext cx="154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37DA225-2930-9152-2B6F-6401056AF80E}"/>
                    </a:ext>
                  </a:extLst>
                </p14:cNvPr>
                <p14:cNvContentPartPr/>
                <p14:nvPr/>
              </p14:nvContentPartPr>
              <p14:xfrm>
                <a:off x="11952500" y="6158410"/>
                <a:ext cx="107640" cy="14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37DA225-2930-9152-2B6F-6401056AF80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943500" y="6149410"/>
                  <a:ext cx="125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E291-7B9E-0BD5-5706-533C9E1391F6}"/>
                    </a:ext>
                  </a:extLst>
                </p14:cNvPr>
                <p14:cNvContentPartPr/>
                <p14:nvPr/>
              </p14:nvContentPartPr>
              <p14:xfrm>
                <a:off x="11872220" y="6291970"/>
                <a:ext cx="21600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E291-7B9E-0BD5-5706-533C9E1391F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863220" y="6282970"/>
                  <a:ext cx="23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90BB7BD-D3A0-E808-8DDB-B4C9B5D30F1D}"/>
                    </a:ext>
                  </a:extLst>
                </p14:cNvPr>
                <p14:cNvContentPartPr/>
                <p14:nvPr/>
              </p14:nvContentPartPr>
              <p14:xfrm>
                <a:off x="11965460" y="5992810"/>
                <a:ext cx="124200" cy="38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90BB7BD-D3A0-E808-8DDB-B4C9B5D30F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956460" y="5984170"/>
                  <a:ext cx="14184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7B5520-4A63-6FC7-2B0C-E99A705CE493}"/>
                  </a:ext>
                </a:extLst>
              </p14:cNvPr>
              <p14:cNvContentPartPr/>
              <p14:nvPr/>
            </p14:nvContentPartPr>
            <p14:xfrm>
              <a:off x="1368720" y="682200"/>
              <a:ext cx="10726560" cy="604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7B5520-4A63-6FC7-2B0C-E99A705CE49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359360" y="672840"/>
                <a:ext cx="10745280" cy="60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92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129621-A2CA-AE4E-2E61-B36BB738FC61}"/>
              </a:ext>
            </a:extLst>
          </p:cNvPr>
          <p:cNvGrpSpPr/>
          <p:nvPr/>
        </p:nvGrpSpPr>
        <p:grpSpPr>
          <a:xfrm>
            <a:off x="1097060" y="881530"/>
            <a:ext cx="768600" cy="648000"/>
            <a:chOff x="1097060" y="881530"/>
            <a:chExt cx="76860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A0F416-E267-B7A7-68A3-27F54522D04E}"/>
                    </a:ext>
                  </a:extLst>
                </p14:cNvPr>
                <p14:cNvContentPartPr/>
                <p14:nvPr/>
              </p14:nvContentPartPr>
              <p14:xfrm>
                <a:off x="1097060" y="881530"/>
                <a:ext cx="54720" cy="64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A0F416-E267-B7A7-68A3-27F54522D0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060" y="872890"/>
                  <a:ext cx="7236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DA9A7B-55CE-8E6B-1894-427E9EB0C11E}"/>
                    </a:ext>
                  </a:extLst>
                </p14:cNvPr>
                <p14:cNvContentPartPr/>
                <p14:nvPr/>
              </p14:nvContentPartPr>
              <p14:xfrm>
                <a:off x="1158260" y="915730"/>
                <a:ext cx="214560" cy="1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DA9A7B-55CE-8E6B-1894-427E9EB0C1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9620" y="906730"/>
                  <a:ext cx="232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2BA133-58FE-DB70-B053-961A1BCA7EE5}"/>
                    </a:ext>
                  </a:extLst>
                </p14:cNvPr>
                <p14:cNvContentPartPr/>
                <p14:nvPr/>
              </p14:nvContentPartPr>
              <p14:xfrm>
                <a:off x="1133420" y="1162690"/>
                <a:ext cx="252720" cy="36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2BA133-58FE-DB70-B053-961A1BCA7E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4780" y="1154050"/>
                  <a:ext cx="270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EF79D2-268D-96E1-775D-BB0D5CB753AC}"/>
                    </a:ext>
                  </a:extLst>
                </p14:cNvPr>
                <p14:cNvContentPartPr/>
                <p14:nvPr/>
              </p14:nvContentPartPr>
              <p14:xfrm>
                <a:off x="1378220" y="1257010"/>
                <a:ext cx="191880" cy="19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EF79D2-268D-96E1-775D-BB0D5CB753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9220" y="1248010"/>
                  <a:ext cx="209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211D3A-B906-6BE3-A4A0-470BF1626475}"/>
                    </a:ext>
                  </a:extLst>
                </p14:cNvPr>
                <p14:cNvContentPartPr/>
                <p14:nvPr/>
              </p14:nvContentPartPr>
              <p14:xfrm>
                <a:off x="1654340" y="1187170"/>
                <a:ext cx="211320" cy="250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211D3A-B906-6BE3-A4A0-470BF16264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5700" y="1178170"/>
                  <a:ext cx="2289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E024B8-6F89-621C-8554-314E32EB8274}"/>
              </a:ext>
            </a:extLst>
          </p:cNvPr>
          <p:cNvGrpSpPr/>
          <p:nvPr/>
        </p:nvGrpSpPr>
        <p:grpSpPr>
          <a:xfrm>
            <a:off x="2290820" y="1012210"/>
            <a:ext cx="1308240" cy="593640"/>
            <a:chOff x="2290820" y="1012210"/>
            <a:chExt cx="130824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3E8866-647C-6B73-3747-ECA458F177D8}"/>
                    </a:ext>
                  </a:extLst>
                </p14:cNvPr>
                <p14:cNvContentPartPr/>
                <p14:nvPr/>
              </p14:nvContentPartPr>
              <p14:xfrm>
                <a:off x="2290820" y="1012210"/>
                <a:ext cx="308520" cy="593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3E8866-647C-6B73-3747-ECA458F177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82180" y="1003210"/>
                  <a:ext cx="326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F30221-FF4D-4813-C17B-0F82855326EB}"/>
                    </a:ext>
                  </a:extLst>
                </p14:cNvPr>
                <p14:cNvContentPartPr/>
                <p14:nvPr/>
              </p14:nvContentPartPr>
              <p14:xfrm>
                <a:off x="2552540" y="120517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F30221-FF4D-4813-C17B-0F82855326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43540" y="1196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BC82C7-ABB9-3DB7-9BC1-FD36D8695A82}"/>
                    </a:ext>
                  </a:extLst>
                </p14:cNvPr>
                <p14:cNvContentPartPr/>
                <p14:nvPr/>
              </p14:nvContentPartPr>
              <p14:xfrm>
                <a:off x="2738660" y="1301290"/>
                <a:ext cx="210240" cy="263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BC82C7-ABB9-3DB7-9BC1-FD36D8695A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9660" y="1292650"/>
                  <a:ext cx="227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BC3813-E80A-9D4D-F549-50AF16C31220}"/>
                    </a:ext>
                  </a:extLst>
                </p14:cNvPr>
                <p14:cNvContentPartPr/>
                <p14:nvPr/>
              </p14:nvContentPartPr>
              <p14:xfrm>
                <a:off x="3059060" y="1350610"/>
                <a:ext cx="315000" cy="19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BC3813-E80A-9D4D-F549-50AF16C312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0420" y="1341970"/>
                  <a:ext cx="332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B9AF90-827F-4762-C8F5-A1ADF9F7927E}"/>
                    </a:ext>
                  </a:extLst>
                </p14:cNvPr>
                <p14:cNvContentPartPr/>
                <p14:nvPr/>
              </p14:nvContentPartPr>
              <p14:xfrm>
                <a:off x="3450380" y="1296250"/>
                <a:ext cx="148680" cy="265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B9AF90-827F-4762-C8F5-A1ADF9F792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1740" y="1287610"/>
                  <a:ext cx="16632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AB21FF-B65D-572B-ABED-719187A79C42}"/>
              </a:ext>
            </a:extLst>
          </p:cNvPr>
          <p:cNvGrpSpPr/>
          <p:nvPr/>
        </p:nvGrpSpPr>
        <p:grpSpPr>
          <a:xfrm>
            <a:off x="3878420" y="1290130"/>
            <a:ext cx="2391480" cy="571680"/>
            <a:chOff x="3878420" y="1290130"/>
            <a:chExt cx="239148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4B21B9-C4F2-C41D-2135-D76A98CC30C4}"/>
                    </a:ext>
                  </a:extLst>
                </p14:cNvPr>
                <p14:cNvContentPartPr/>
                <p14:nvPr/>
              </p14:nvContentPartPr>
              <p14:xfrm>
                <a:off x="3878420" y="1330810"/>
                <a:ext cx="200880" cy="249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4B21B9-C4F2-C41D-2135-D76A98CC30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9420" y="1322170"/>
                  <a:ext cx="218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EEFEB8-4FC9-825F-1729-9446AB243EE3}"/>
                    </a:ext>
                  </a:extLst>
                </p14:cNvPr>
                <p14:cNvContentPartPr/>
                <p14:nvPr/>
              </p14:nvContentPartPr>
              <p14:xfrm>
                <a:off x="4117460" y="1360690"/>
                <a:ext cx="356400" cy="50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EEFEB8-4FC9-825F-1729-9446AB243E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08460" y="1351690"/>
                  <a:ext cx="3740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D20FDB-24E5-E54A-2019-672E8873597C}"/>
                    </a:ext>
                  </a:extLst>
                </p14:cNvPr>
                <p14:cNvContentPartPr/>
                <p14:nvPr/>
              </p14:nvContentPartPr>
              <p14:xfrm>
                <a:off x="4470980" y="1320730"/>
                <a:ext cx="311400" cy="207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D20FDB-24E5-E54A-2019-672E887359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2340" y="1312090"/>
                  <a:ext cx="329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7F9FF8-61FE-E355-F4DD-636A010EAC21}"/>
                    </a:ext>
                  </a:extLst>
                </p14:cNvPr>
                <p14:cNvContentPartPr/>
                <p14:nvPr/>
              </p14:nvContentPartPr>
              <p14:xfrm>
                <a:off x="4831700" y="1311010"/>
                <a:ext cx="338400" cy="278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7F9FF8-61FE-E355-F4DD-636A010EAC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2700" y="1302370"/>
                  <a:ext cx="356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187BA5-AE26-9CAB-57FE-599FC916DEDB}"/>
                    </a:ext>
                  </a:extLst>
                </p14:cNvPr>
                <p14:cNvContentPartPr/>
                <p14:nvPr/>
              </p14:nvContentPartPr>
              <p14:xfrm>
                <a:off x="5214740" y="1354570"/>
                <a:ext cx="120600" cy="23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187BA5-AE26-9CAB-57FE-599FC916DE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5740" y="1345930"/>
                  <a:ext cx="138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333535-CC57-0425-546B-50D17EC2B40A}"/>
                    </a:ext>
                  </a:extLst>
                </p14:cNvPr>
                <p14:cNvContentPartPr/>
                <p14:nvPr/>
              </p14:nvContentPartPr>
              <p14:xfrm>
                <a:off x="5438660" y="1457530"/>
                <a:ext cx="32040" cy="126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333535-CC57-0425-546B-50D17EC2B4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29660" y="1448890"/>
                  <a:ext cx="49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697E5E-9856-B3E1-4B27-3045ABA11C2B}"/>
                    </a:ext>
                  </a:extLst>
                </p14:cNvPr>
                <p14:cNvContentPartPr/>
                <p14:nvPr/>
              </p14:nvContentPartPr>
              <p14:xfrm>
                <a:off x="5430380" y="1290130"/>
                <a:ext cx="33480" cy="4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697E5E-9856-B3E1-4B27-3045ABA11C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21740" y="1281130"/>
                  <a:ext cx="51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BB864A-3F1B-FDB9-5B68-1B4B967EB2C2}"/>
                    </a:ext>
                  </a:extLst>
                </p14:cNvPr>
                <p14:cNvContentPartPr/>
                <p14:nvPr/>
              </p14:nvContentPartPr>
              <p14:xfrm>
                <a:off x="5599580" y="1354570"/>
                <a:ext cx="138600" cy="23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BB864A-3F1B-FDB9-5B68-1B4B967EB2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90940" y="1345570"/>
                  <a:ext cx="156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3D7081-6DF3-D469-0720-86C7AE6B7AF3}"/>
                    </a:ext>
                  </a:extLst>
                </p14:cNvPr>
                <p14:cNvContentPartPr/>
                <p14:nvPr/>
              </p14:nvContentPartPr>
              <p14:xfrm>
                <a:off x="5829980" y="1389490"/>
                <a:ext cx="218520" cy="233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3D7081-6DF3-D469-0720-86C7AE6B7A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20980" y="1380850"/>
                  <a:ext cx="236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02B84E-1EFC-99C1-9A88-704278022216}"/>
                    </a:ext>
                  </a:extLst>
                </p14:cNvPr>
                <p14:cNvContentPartPr/>
                <p14:nvPr/>
              </p14:nvContentPartPr>
              <p14:xfrm>
                <a:off x="6231740" y="1540330"/>
                <a:ext cx="38160" cy="20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02B84E-1EFC-99C1-9A88-7042780222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3100" y="1531330"/>
                  <a:ext cx="558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81B8D4-D057-3A64-E516-34C9ABA907E9}"/>
              </a:ext>
            </a:extLst>
          </p:cNvPr>
          <p:cNvGrpSpPr/>
          <p:nvPr/>
        </p:nvGrpSpPr>
        <p:grpSpPr>
          <a:xfrm>
            <a:off x="6681020" y="1074490"/>
            <a:ext cx="2885400" cy="601920"/>
            <a:chOff x="6681020" y="1074490"/>
            <a:chExt cx="2885400" cy="60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809130-5CE2-0189-E103-A7C844A5EAE8}"/>
                    </a:ext>
                  </a:extLst>
                </p14:cNvPr>
                <p14:cNvContentPartPr/>
                <p14:nvPr/>
              </p14:nvContentPartPr>
              <p14:xfrm>
                <a:off x="6681020" y="1090690"/>
                <a:ext cx="67320" cy="544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809130-5CE2-0189-E103-A7C844A5EA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2020" y="1081690"/>
                  <a:ext cx="849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7D592A-E3E7-D55F-C7F1-962FDB667FC0}"/>
                    </a:ext>
                  </a:extLst>
                </p14:cNvPr>
                <p14:cNvContentPartPr/>
                <p14:nvPr/>
              </p14:nvContentPartPr>
              <p14:xfrm>
                <a:off x="6889460" y="1299490"/>
                <a:ext cx="187560" cy="217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7D592A-E3E7-D55F-C7F1-962FDB667F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80460" y="1290850"/>
                  <a:ext cx="205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D7F6E3-A041-FDD2-EBFE-AA403E86FB98}"/>
                    </a:ext>
                  </a:extLst>
                </p14:cNvPr>
                <p14:cNvContentPartPr/>
                <p14:nvPr/>
              </p14:nvContentPartPr>
              <p14:xfrm>
                <a:off x="7198700" y="1253770"/>
                <a:ext cx="334440" cy="32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D7F6E3-A041-FDD2-EBFE-AA403E86FB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90060" y="1244770"/>
                  <a:ext cx="352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D7E59D-0DC8-B9C5-51DC-5C04874903E7}"/>
                    </a:ext>
                  </a:extLst>
                </p14:cNvPr>
                <p14:cNvContentPartPr/>
                <p14:nvPr/>
              </p14:nvContentPartPr>
              <p14:xfrm>
                <a:off x="7815380" y="1074490"/>
                <a:ext cx="177840" cy="601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D7E59D-0DC8-B9C5-51DC-5C04874903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06380" y="1065490"/>
                  <a:ext cx="1954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370572-EA61-9114-2DDD-585F96BBDCA7}"/>
                    </a:ext>
                  </a:extLst>
                </p14:cNvPr>
                <p14:cNvContentPartPr/>
                <p14:nvPr/>
              </p14:nvContentPartPr>
              <p14:xfrm>
                <a:off x="7714220" y="1440610"/>
                <a:ext cx="216000" cy="7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370572-EA61-9114-2DDD-585F96BBDC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05580" y="1431970"/>
                  <a:ext cx="233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B4D97E-9492-8710-46CB-2D35BE22973B}"/>
                    </a:ext>
                  </a:extLst>
                </p14:cNvPr>
                <p14:cNvContentPartPr/>
                <p14:nvPr/>
              </p14:nvContentPartPr>
              <p14:xfrm>
                <a:off x="7966580" y="1385530"/>
                <a:ext cx="40320" cy="135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B4D97E-9492-8710-46CB-2D35BE2297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57580" y="1376530"/>
                  <a:ext cx="57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268AF2-D23D-55E7-1157-12C1425EAD9B}"/>
                    </a:ext>
                  </a:extLst>
                </p14:cNvPr>
                <p14:cNvContentPartPr/>
                <p14:nvPr/>
              </p14:nvContentPartPr>
              <p14:xfrm>
                <a:off x="7970180" y="1368970"/>
                <a:ext cx="234720" cy="205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268AF2-D23D-55E7-1157-12C1425EAD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61180" y="1360330"/>
                  <a:ext cx="252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DC7A14-2F39-E6A4-94E9-BBAE456C92DE}"/>
                    </a:ext>
                  </a:extLst>
                </p14:cNvPr>
                <p14:cNvContentPartPr/>
                <p14:nvPr/>
              </p14:nvContentPartPr>
              <p14:xfrm>
                <a:off x="8230460" y="1437370"/>
                <a:ext cx="285480" cy="163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DC7A14-2F39-E6A4-94E9-BBAE456C92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21820" y="1428730"/>
                  <a:ext cx="303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B02901-65EC-294C-78C5-B1540B2145C0}"/>
                    </a:ext>
                  </a:extLst>
                </p14:cNvPr>
                <p14:cNvContentPartPr/>
                <p14:nvPr/>
              </p14:nvContentPartPr>
              <p14:xfrm>
                <a:off x="8561660" y="1224250"/>
                <a:ext cx="300960" cy="433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B02901-65EC-294C-78C5-B1540B2145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53020" y="1215250"/>
                  <a:ext cx="3186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37F75D-19DC-CDED-BA05-8836D2E97D33}"/>
                    </a:ext>
                  </a:extLst>
                </p14:cNvPr>
                <p14:cNvContentPartPr/>
                <p14:nvPr/>
              </p14:nvContentPartPr>
              <p14:xfrm>
                <a:off x="8809340" y="1356010"/>
                <a:ext cx="177120" cy="183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37F75D-19DC-CDED-BA05-8836D2E97D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00340" y="1347010"/>
                  <a:ext cx="19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699237-7B29-DB1C-383C-9DB3798F9375}"/>
                    </a:ext>
                  </a:extLst>
                </p14:cNvPr>
                <p14:cNvContentPartPr/>
                <p14:nvPr/>
              </p14:nvContentPartPr>
              <p14:xfrm>
                <a:off x="8936420" y="124873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699237-7B29-DB1C-383C-9DB3798F93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27780" y="12397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6D46BE-07CF-E13D-BB4A-D021DDA37F51}"/>
                    </a:ext>
                  </a:extLst>
                </p14:cNvPr>
                <p14:cNvContentPartPr/>
                <p14:nvPr/>
              </p14:nvContentPartPr>
              <p14:xfrm>
                <a:off x="9077900" y="1374730"/>
                <a:ext cx="137520" cy="20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6D46BE-07CF-E13D-BB4A-D021DDA37F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68900" y="1366090"/>
                  <a:ext cx="155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253AF9-0FAA-5071-CDCF-5A0352DE41EB}"/>
                    </a:ext>
                  </a:extLst>
                </p14:cNvPr>
                <p14:cNvContentPartPr/>
                <p14:nvPr/>
              </p14:nvContentPartPr>
              <p14:xfrm>
                <a:off x="9304340" y="1406410"/>
                <a:ext cx="262080" cy="182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253AF9-0FAA-5071-CDCF-5A0352DE41E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95340" y="1397410"/>
                  <a:ext cx="279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F194F9-2746-FBD6-06A9-6386FE430DF5}"/>
                    </a:ext>
                  </a:extLst>
                </p14:cNvPr>
                <p14:cNvContentPartPr/>
                <p14:nvPr/>
              </p14:nvContentPartPr>
              <p14:xfrm>
                <a:off x="9168620" y="1382290"/>
                <a:ext cx="41760" cy="3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F194F9-2746-FBD6-06A9-6386FE430DF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59980" y="1373290"/>
                  <a:ext cx="594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C2CE19-0ACB-6394-FFDC-EE3C0A3A1C82}"/>
              </a:ext>
            </a:extLst>
          </p:cNvPr>
          <p:cNvGrpSpPr/>
          <p:nvPr/>
        </p:nvGrpSpPr>
        <p:grpSpPr>
          <a:xfrm>
            <a:off x="9878180" y="1128490"/>
            <a:ext cx="879480" cy="637200"/>
            <a:chOff x="9878180" y="1128490"/>
            <a:chExt cx="87948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182EAC-A673-7773-9854-F4D57ECFB037}"/>
                    </a:ext>
                  </a:extLst>
                </p14:cNvPr>
                <p14:cNvContentPartPr/>
                <p14:nvPr/>
              </p14:nvContentPartPr>
              <p14:xfrm>
                <a:off x="9878180" y="1164850"/>
                <a:ext cx="179640" cy="47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182EAC-A673-7773-9854-F4D57ECFB03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69180" y="1156210"/>
                  <a:ext cx="1972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284F6F-739E-B5FA-2292-B5EF1603295D}"/>
                    </a:ext>
                  </a:extLst>
                </p14:cNvPr>
                <p14:cNvContentPartPr/>
                <p14:nvPr/>
              </p14:nvContentPartPr>
              <p14:xfrm>
                <a:off x="10274180" y="1281490"/>
                <a:ext cx="1440" cy="293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284F6F-739E-B5FA-2292-B5EF1603295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65180" y="1272850"/>
                  <a:ext cx="190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83F3EC-C250-1179-F94C-E609BAD216B0}"/>
                    </a:ext>
                  </a:extLst>
                </p14:cNvPr>
                <p14:cNvContentPartPr/>
                <p14:nvPr/>
              </p14:nvContentPartPr>
              <p14:xfrm>
                <a:off x="10225940" y="1234690"/>
                <a:ext cx="193680" cy="20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83F3EC-C250-1179-F94C-E609BAD216B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16940" y="1226050"/>
                  <a:ext cx="21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E111A5-87B8-09E0-9890-E54F7929E8E5}"/>
                    </a:ext>
                  </a:extLst>
                </p14:cNvPr>
                <p14:cNvContentPartPr/>
                <p14:nvPr/>
              </p14:nvContentPartPr>
              <p14:xfrm>
                <a:off x="10296500" y="1377970"/>
                <a:ext cx="164160" cy="1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E111A5-87B8-09E0-9890-E54F7929E8E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87860" y="1369330"/>
                  <a:ext cx="181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23D77B-1EE9-BB0B-4D2F-A6BD25B8B14F}"/>
                    </a:ext>
                  </a:extLst>
                </p14:cNvPr>
                <p14:cNvContentPartPr/>
                <p14:nvPr/>
              </p14:nvContentPartPr>
              <p14:xfrm>
                <a:off x="10317740" y="1600810"/>
                <a:ext cx="179640" cy="1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23D77B-1EE9-BB0B-4D2F-A6BD25B8B14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08740" y="1591810"/>
                  <a:ext cx="197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C5B40F-6E55-CED7-E760-061012F25059}"/>
                    </a:ext>
                  </a:extLst>
                </p14:cNvPr>
                <p14:cNvContentPartPr/>
                <p14:nvPr/>
              </p14:nvContentPartPr>
              <p14:xfrm>
                <a:off x="10454540" y="1128490"/>
                <a:ext cx="303120" cy="63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C5B40F-6E55-CED7-E760-061012F2505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45540" y="1119490"/>
                  <a:ext cx="320760" cy="65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C45593-8696-6C4B-85CF-3A3B46A8D165}"/>
              </a:ext>
            </a:extLst>
          </p:cNvPr>
          <p:cNvGrpSpPr/>
          <p:nvPr/>
        </p:nvGrpSpPr>
        <p:grpSpPr>
          <a:xfrm>
            <a:off x="11080220" y="1296250"/>
            <a:ext cx="310680" cy="311400"/>
            <a:chOff x="11080220" y="1296250"/>
            <a:chExt cx="3106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FADA65-C886-19B4-E758-9245CB7B199B}"/>
                    </a:ext>
                  </a:extLst>
                </p14:cNvPr>
                <p14:cNvContentPartPr/>
                <p14:nvPr/>
              </p14:nvContentPartPr>
              <p14:xfrm>
                <a:off x="11127380" y="1460770"/>
                <a:ext cx="8640" cy="11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FADA65-C886-19B4-E758-9245CB7B199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118380" y="1452130"/>
                  <a:ext cx="26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BFCA3DE-3C42-923C-81E3-D37EE0196D10}"/>
                    </a:ext>
                  </a:extLst>
                </p14:cNvPr>
                <p14:cNvContentPartPr/>
                <p14:nvPr/>
              </p14:nvContentPartPr>
              <p14:xfrm>
                <a:off x="11080220" y="1296250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BFCA3DE-3C42-923C-81E3-D37EE0196D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71580" y="12876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A19906-36C8-3FB4-DD84-85021D3364A0}"/>
                    </a:ext>
                  </a:extLst>
                </p14:cNvPr>
                <p14:cNvContentPartPr/>
                <p14:nvPr/>
              </p14:nvContentPartPr>
              <p14:xfrm>
                <a:off x="11221700" y="1401730"/>
                <a:ext cx="169200" cy="20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A19906-36C8-3FB4-DD84-85021D3364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12700" y="1392730"/>
                  <a:ext cx="18684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32124D-E0B8-21DC-69A0-69D66541877C}"/>
              </a:ext>
            </a:extLst>
          </p:cNvPr>
          <p:cNvGrpSpPr/>
          <p:nvPr/>
        </p:nvGrpSpPr>
        <p:grpSpPr>
          <a:xfrm>
            <a:off x="2074100" y="2490730"/>
            <a:ext cx="286560" cy="439560"/>
            <a:chOff x="2074100" y="2490730"/>
            <a:chExt cx="28656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9162E0-2541-FEB3-118F-8404C7DB9C77}"/>
                    </a:ext>
                  </a:extLst>
                </p14:cNvPr>
                <p14:cNvContentPartPr/>
                <p14:nvPr/>
              </p14:nvContentPartPr>
              <p14:xfrm>
                <a:off x="2074100" y="2505490"/>
                <a:ext cx="8640" cy="41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9162E0-2541-FEB3-118F-8404C7DB9C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65100" y="2496850"/>
                  <a:ext cx="262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FD4CEE-9F18-7947-F6EE-6731C08FB7EA}"/>
                    </a:ext>
                  </a:extLst>
                </p14:cNvPr>
                <p14:cNvContentPartPr/>
                <p14:nvPr/>
              </p14:nvContentPartPr>
              <p14:xfrm>
                <a:off x="2106860" y="2490730"/>
                <a:ext cx="189000" cy="25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FD4CEE-9F18-7947-F6EE-6731C08FB7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98220" y="2481730"/>
                  <a:ext cx="206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9EFF3C-2B1A-3755-8A78-3824A1D14E34}"/>
                    </a:ext>
                  </a:extLst>
                </p14:cNvPr>
                <p14:cNvContentPartPr/>
                <p14:nvPr/>
              </p14:nvContentPartPr>
              <p14:xfrm>
                <a:off x="2149340" y="2663530"/>
                <a:ext cx="211320" cy="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9EFF3C-2B1A-3755-8A78-3824A1D14E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40700" y="2654530"/>
                  <a:ext cx="228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DE158E-A915-33A8-785F-52747DA12D5B}"/>
                    </a:ext>
                  </a:extLst>
                </p14:cNvPr>
                <p14:cNvContentPartPr/>
                <p14:nvPr/>
              </p14:nvContentPartPr>
              <p14:xfrm>
                <a:off x="2129180" y="2924530"/>
                <a:ext cx="207720" cy="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DE158E-A915-33A8-785F-52747DA12D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0540" y="2915530"/>
                  <a:ext cx="2253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2993F9-3C97-0383-ADD7-4D12059B2C2F}"/>
              </a:ext>
            </a:extLst>
          </p:cNvPr>
          <p:cNvGrpSpPr/>
          <p:nvPr/>
        </p:nvGrpSpPr>
        <p:grpSpPr>
          <a:xfrm>
            <a:off x="2890580" y="2717530"/>
            <a:ext cx="344880" cy="120240"/>
            <a:chOff x="2890580" y="2717530"/>
            <a:chExt cx="3448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622E9F-F0C4-0135-D7FD-6B10B57C6E1E}"/>
                    </a:ext>
                  </a:extLst>
                </p14:cNvPr>
                <p14:cNvContentPartPr/>
                <p14:nvPr/>
              </p14:nvContentPartPr>
              <p14:xfrm>
                <a:off x="2890580" y="2717530"/>
                <a:ext cx="195840" cy="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622E9F-F0C4-0135-D7FD-6B10B57C6E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81940" y="2708890"/>
                  <a:ext cx="213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AC86A9-ED80-277E-D11B-379142359250}"/>
                    </a:ext>
                  </a:extLst>
                </p14:cNvPr>
                <p14:cNvContentPartPr/>
                <p14:nvPr/>
              </p14:nvContentPartPr>
              <p14:xfrm>
                <a:off x="2917940" y="2833090"/>
                <a:ext cx="317520" cy="4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AC86A9-ED80-277E-D11B-3791423592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08940" y="2824450"/>
                  <a:ext cx="33516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B1B4B83-5163-0CC2-D737-CEE3EFD648D1}"/>
                  </a:ext>
                </a:extLst>
              </p14:cNvPr>
              <p14:cNvContentPartPr/>
              <p14:nvPr/>
            </p14:nvContentPartPr>
            <p14:xfrm>
              <a:off x="3649460" y="2359690"/>
              <a:ext cx="23760" cy="321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B1B4B83-5163-0CC2-D737-CEE3EFD648D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40820" y="2350690"/>
                <a:ext cx="414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6C68229-C549-303F-7BA2-31D5ABE82607}"/>
                  </a:ext>
                </a:extLst>
              </p14:cNvPr>
              <p14:cNvContentPartPr/>
              <p14:nvPr/>
            </p14:nvContentPartPr>
            <p14:xfrm>
              <a:off x="3516620" y="2805370"/>
              <a:ext cx="401040" cy="15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6C68229-C549-303F-7BA2-31D5ABE8260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07620" y="2796730"/>
                <a:ext cx="418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8E2F18B-7405-7229-8F33-8AD07976543A}"/>
                  </a:ext>
                </a:extLst>
              </p14:cNvPr>
              <p14:cNvContentPartPr/>
              <p14:nvPr/>
            </p14:nvContentPartPr>
            <p14:xfrm>
              <a:off x="3594380" y="3009130"/>
              <a:ext cx="186480" cy="262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8E2F18B-7405-7229-8F33-8AD0797654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85380" y="3000490"/>
                <a:ext cx="20412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A158B008-33F7-7A9E-5493-5E5106AB218F}"/>
              </a:ext>
            </a:extLst>
          </p:cNvPr>
          <p:cNvGrpSpPr/>
          <p:nvPr/>
        </p:nvGrpSpPr>
        <p:grpSpPr>
          <a:xfrm>
            <a:off x="4276580" y="2276170"/>
            <a:ext cx="1085760" cy="1176840"/>
            <a:chOff x="4276580" y="2276170"/>
            <a:chExt cx="108576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3EA6FC-09BF-9FA8-41F5-9690B2F75D75}"/>
                    </a:ext>
                  </a:extLst>
                </p14:cNvPr>
                <p14:cNvContentPartPr/>
                <p14:nvPr/>
              </p14:nvContentPartPr>
              <p14:xfrm>
                <a:off x="4276580" y="2493970"/>
                <a:ext cx="523440" cy="3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3EA6FC-09BF-9FA8-41F5-9690B2F75D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67940" y="2484970"/>
                  <a:ext cx="541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BA09678-AEC3-4B8D-6C47-9F9F65987116}"/>
                    </a:ext>
                  </a:extLst>
                </p14:cNvPr>
                <p14:cNvContentPartPr/>
                <p14:nvPr/>
              </p14:nvContentPartPr>
              <p14:xfrm>
                <a:off x="4294220" y="2549770"/>
                <a:ext cx="612720" cy="447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BA09678-AEC3-4B8D-6C47-9F9F659871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85580" y="2541130"/>
                  <a:ext cx="630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416D80-944A-9A31-BF67-357A56FCDA92}"/>
                    </a:ext>
                  </a:extLst>
                </p14:cNvPr>
                <p14:cNvContentPartPr/>
                <p14:nvPr/>
              </p14:nvContentPartPr>
              <p14:xfrm>
                <a:off x="5087300" y="2598730"/>
                <a:ext cx="275040" cy="38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416D80-944A-9A31-BF67-357A56FCDA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78660" y="2590090"/>
                  <a:ext cx="292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AAE0DC-E567-57BE-8A48-CE8C1A5CD4BE}"/>
                    </a:ext>
                  </a:extLst>
                </p14:cNvPr>
                <p14:cNvContentPartPr/>
                <p14:nvPr/>
              </p14:nvContentPartPr>
              <p14:xfrm>
                <a:off x="4453340" y="3239530"/>
                <a:ext cx="6120" cy="213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AAE0DC-E567-57BE-8A48-CE8C1A5CD4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44700" y="3230530"/>
                  <a:ext cx="23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F8D431-73D0-8798-99A4-0439232CFFA3}"/>
                    </a:ext>
                  </a:extLst>
                </p14:cNvPr>
                <p14:cNvContentPartPr/>
                <p14:nvPr/>
              </p14:nvContentPartPr>
              <p14:xfrm>
                <a:off x="4462700" y="3111010"/>
                <a:ext cx="360" cy="27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F8D431-73D0-8798-99A4-0439232CFF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54060" y="3102370"/>
                  <a:ext cx="18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E33F52A-2F08-1308-9B10-DF873FCD3AAE}"/>
                    </a:ext>
                  </a:extLst>
                </p14:cNvPr>
                <p14:cNvContentPartPr/>
                <p14:nvPr/>
              </p14:nvContentPartPr>
              <p14:xfrm>
                <a:off x="4590140" y="3266890"/>
                <a:ext cx="166680" cy="9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E33F52A-2F08-1308-9B10-DF873FCD3A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81140" y="3258250"/>
                  <a:ext cx="184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8B0345E-D664-0B8E-9113-0241D347B8A9}"/>
                    </a:ext>
                  </a:extLst>
                </p14:cNvPr>
                <p14:cNvContentPartPr/>
                <p14:nvPr/>
              </p14:nvContentPartPr>
              <p14:xfrm>
                <a:off x="4619660" y="3369850"/>
                <a:ext cx="117000" cy="2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8B0345E-D664-0B8E-9113-0241D347B8A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10660" y="3361210"/>
                  <a:ext cx="134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4B8863-0788-80E4-5D70-9F71DC87E7BA}"/>
                    </a:ext>
                  </a:extLst>
                </p14:cNvPr>
                <p14:cNvContentPartPr/>
                <p14:nvPr/>
              </p14:nvContentPartPr>
              <p14:xfrm>
                <a:off x="4835300" y="3251050"/>
                <a:ext cx="46440" cy="19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4B8863-0788-80E4-5D70-9F71DC87E7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26300" y="3242410"/>
                  <a:ext cx="64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1C492E5-B1D4-B3C8-B555-13EB4F2E1C59}"/>
                    </a:ext>
                  </a:extLst>
                </p14:cNvPr>
                <p14:cNvContentPartPr/>
                <p14:nvPr/>
              </p14:nvContentPartPr>
              <p14:xfrm>
                <a:off x="4419500" y="2276170"/>
                <a:ext cx="178200" cy="202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1C492E5-B1D4-B3C8-B555-13EB4F2E1C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10860" y="2267170"/>
                  <a:ext cx="19584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CCB869D-A7B2-7BA8-9945-8EA5B5745E48}"/>
              </a:ext>
            </a:extLst>
          </p:cNvPr>
          <p:cNvGrpSpPr/>
          <p:nvPr/>
        </p:nvGrpSpPr>
        <p:grpSpPr>
          <a:xfrm>
            <a:off x="5518940" y="2646610"/>
            <a:ext cx="482040" cy="475200"/>
            <a:chOff x="5518940" y="2646610"/>
            <a:chExt cx="48204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7854DFB-405D-5EA2-4E6C-85DD6804DD64}"/>
                    </a:ext>
                  </a:extLst>
                </p14:cNvPr>
                <p14:cNvContentPartPr/>
                <p14:nvPr/>
              </p14:nvContentPartPr>
              <p14:xfrm>
                <a:off x="5518940" y="2646610"/>
                <a:ext cx="281880" cy="468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7854DFB-405D-5EA2-4E6C-85DD6804DD6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09940" y="2637970"/>
                  <a:ext cx="29952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4746AB-574D-ABF7-E710-2332226FD91D}"/>
                    </a:ext>
                  </a:extLst>
                </p14:cNvPr>
                <p14:cNvContentPartPr/>
                <p14:nvPr/>
              </p14:nvContentPartPr>
              <p14:xfrm>
                <a:off x="5982980" y="2972050"/>
                <a:ext cx="9720" cy="149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4746AB-574D-ABF7-E710-2332226FD9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4340" y="2963410"/>
                  <a:ext cx="27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E648901-3EB5-9DC1-81CE-55DFCCD521F2}"/>
                    </a:ext>
                  </a:extLst>
                </p14:cNvPr>
                <p14:cNvContentPartPr/>
                <p14:nvPr/>
              </p14:nvContentPartPr>
              <p14:xfrm>
                <a:off x="5999540" y="2830210"/>
                <a:ext cx="1440" cy="1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E648901-3EB5-9DC1-81CE-55DFCCD521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90900" y="2821210"/>
                  <a:ext cx="190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182BED7-7D2C-0CE7-DF68-6CBC88E40006}"/>
              </a:ext>
            </a:extLst>
          </p:cNvPr>
          <p:cNvGrpSpPr/>
          <p:nvPr/>
        </p:nvGrpSpPr>
        <p:grpSpPr>
          <a:xfrm>
            <a:off x="6265940" y="2452930"/>
            <a:ext cx="1506240" cy="749880"/>
            <a:chOff x="6265940" y="2452930"/>
            <a:chExt cx="150624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1C908B-C180-69A7-FD93-99D0A95B3485}"/>
                    </a:ext>
                  </a:extLst>
                </p14:cNvPr>
                <p14:cNvContentPartPr/>
                <p14:nvPr/>
              </p14:nvContentPartPr>
              <p14:xfrm>
                <a:off x="6265940" y="2803570"/>
                <a:ext cx="244440" cy="18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1C908B-C180-69A7-FD93-99D0A95B34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57300" y="2794570"/>
                  <a:ext cx="262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440423-349F-609F-495D-B87638EABDBB}"/>
                    </a:ext>
                  </a:extLst>
                </p14:cNvPr>
                <p14:cNvContentPartPr/>
                <p14:nvPr/>
              </p14:nvContentPartPr>
              <p14:xfrm>
                <a:off x="6669140" y="2656690"/>
                <a:ext cx="218520" cy="47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440423-349F-609F-495D-B87638EABD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60140" y="2648050"/>
                  <a:ext cx="236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810C00C-7A9E-8FD1-3BC5-87A2C3D3E285}"/>
                    </a:ext>
                  </a:extLst>
                </p14:cNvPr>
                <p14:cNvContentPartPr/>
                <p14:nvPr/>
              </p14:nvContentPartPr>
              <p14:xfrm>
                <a:off x="7039220" y="3018850"/>
                <a:ext cx="7920" cy="183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810C00C-7A9E-8FD1-3BC5-87A2C3D3E28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0220" y="3009850"/>
                  <a:ext cx="25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1B3B0E-610B-39E9-64D0-9DEFFF310422}"/>
                    </a:ext>
                  </a:extLst>
                </p14:cNvPr>
                <p14:cNvContentPartPr/>
                <p14:nvPr/>
              </p14:nvContentPartPr>
              <p14:xfrm>
                <a:off x="7013300" y="2876650"/>
                <a:ext cx="33480" cy="25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1B3B0E-610B-39E9-64D0-9DEFFF31042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04300" y="2868010"/>
                  <a:ext cx="51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CFB73A-CC39-EA89-7C86-D5CA53FA912E}"/>
                    </a:ext>
                  </a:extLst>
                </p14:cNvPr>
                <p14:cNvContentPartPr/>
                <p14:nvPr/>
              </p14:nvContentPartPr>
              <p14:xfrm>
                <a:off x="6599300" y="2452930"/>
                <a:ext cx="398520" cy="232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CFB73A-CC39-EA89-7C86-D5CA53FA91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90660" y="2443930"/>
                  <a:ext cx="416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212219-6D7C-4EA5-2A5B-AC10FD39E6C1}"/>
                    </a:ext>
                  </a:extLst>
                </p14:cNvPr>
                <p14:cNvContentPartPr/>
                <p14:nvPr/>
              </p14:nvContentPartPr>
              <p14:xfrm>
                <a:off x="7250180" y="2590450"/>
                <a:ext cx="154800" cy="565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212219-6D7C-4EA5-2A5B-AC10FD39E6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41180" y="2581450"/>
                  <a:ext cx="1724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3BCF927-CA94-BA17-15E9-BB4C7CAE7D90}"/>
                    </a:ext>
                  </a:extLst>
                </p14:cNvPr>
                <p14:cNvContentPartPr/>
                <p14:nvPr/>
              </p14:nvContentPartPr>
              <p14:xfrm>
                <a:off x="7464380" y="2538970"/>
                <a:ext cx="307800" cy="23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3BCF927-CA94-BA17-15E9-BB4C7CAE7D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55740" y="2529970"/>
                  <a:ext cx="32544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C0564DB-8C48-E8E4-C62D-3B3C9F7930E8}"/>
                  </a:ext>
                </a:extLst>
              </p14:cNvPr>
              <p14:cNvContentPartPr/>
              <p14:nvPr/>
            </p14:nvContentPartPr>
            <p14:xfrm>
              <a:off x="8132180" y="2774770"/>
              <a:ext cx="233280" cy="12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C0564DB-8C48-E8E4-C62D-3B3C9F7930E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23180" y="2766130"/>
                <a:ext cx="250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548939B-EEFF-4CAA-921A-768DE083EBC3}"/>
                  </a:ext>
                </a:extLst>
              </p14:cNvPr>
              <p14:cNvContentPartPr/>
              <p14:nvPr/>
            </p14:nvContentPartPr>
            <p14:xfrm>
              <a:off x="8132900" y="2941450"/>
              <a:ext cx="281880" cy="14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548939B-EEFF-4CAA-921A-768DE083EBC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23900" y="2932450"/>
                <a:ext cx="29952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603899EE-B58D-9F55-1D43-E22CA30DFC9B}"/>
              </a:ext>
            </a:extLst>
          </p:cNvPr>
          <p:cNvGrpSpPr/>
          <p:nvPr/>
        </p:nvGrpSpPr>
        <p:grpSpPr>
          <a:xfrm>
            <a:off x="8697380" y="2617810"/>
            <a:ext cx="1419120" cy="502200"/>
            <a:chOff x="8697380" y="2617810"/>
            <a:chExt cx="141912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A0A9CAE-9F84-6FD4-7C41-DB1627A2FA9E}"/>
                    </a:ext>
                  </a:extLst>
                </p14:cNvPr>
                <p14:cNvContentPartPr/>
                <p14:nvPr/>
              </p14:nvContentPartPr>
              <p14:xfrm>
                <a:off x="8767940" y="2684770"/>
                <a:ext cx="31320" cy="435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A0A9CAE-9F84-6FD4-7C41-DB1627A2FA9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58940" y="2675770"/>
                  <a:ext cx="489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D48B2EB-B6E2-FDD6-5B90-8C28AF33FE89}"/>
                    </a:ext>
                  </a:extLst>
                </p14:cNvPr>
                <p14:cNvContentPartPr/>
                <p14:nvPr/>
              </p14:nvContentPartPr>
              <p14:xfrm>
                <a:off x="8697380" y="2617810"/>
                <a:ext cx="470520" cy="450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D48B2EB-B6E2-FDD6-5B90-8C28AF33FE8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88380" y="2609170"/>
                  <a:ext cx="488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A44A00-212F-3C8F-18A5-3684171CEAD8}"/>
                    </a:ext>
                  </a:extLst>
                </p14:cNvPr>
                <p14:cNvContentPartPr/>
                <p14:nvPr/>
              </p14:nvContentPartPr>
              <p14:xfrm>
                <a:off x="9311180" y="2647690"/>
                <a:ext cx="213840" cy="334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A44A00-212F-3C8F-18A5-3684171CEAD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02180" y="2638690"/>
                  <a:ext cx="2314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B318354-1EC6-0AE4-8746-D0974AA2353C}"/>
                    </a:ext>
                  </a:extLst>
                </p14:cNvPr>
                <p14:cNvContentPartPr/>
                <p14:nvPr/>
              </p14:nvContentPartPr>
              <p14:xfrm>
                <a:off x="9747500" y="2754610"/>
                <a:ext cx="34560" cy="250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B318354-1EC6-0AE4-8746-D0974AA235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38500" y="2745970"/>
                  <a:ext cx="52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4B4B46-B752-5F7A-D5D9-24A71D3BD062}"/>
                    </a:ext>
                  </a:extLst>
                </p14:cNvPr>
                <p14:cNvContentPartPr/>
                <p14:nvPr/>
              </p14:nvContentPartPr>
              <p14:xfrm>
                <a:off x="9716540" y="2649850"/>
                <a:ext cx="211320" cy="64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4B4B46-B752-5F7A-D5D9-24A71D3BD0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07900" y="2640850"/>
                  <a:ext cx="228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6E86D1-88DA-E75E-1157-18E365B371EB}"/>
                    </a:ext>
                  </a:extLst>
                </p14:cNvPr>
                <p14:cNvContentPartPr/>
                <p14:nvPr/>
              </p14:nvContentPartPr>
              <p14:xfrm>
                <a:off x="9793220" y="2821570"/>
                <a:ext cx="216000" cy="1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6E86D1-88DA-E75E-1157-18E365B371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84580" y="2812570"/>
                  <a:ext cx="233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EF3A2F-AF14-76C6-489D-ACD7C9C221A3}"/>
                    </a:ext>
                  </a:extLst>
                </p14:cNvPr>
                <p14:cNvContentPartPr/>
                <p14:nvPr/>
              </p14:nvContentPartPr>
              <p14:xfrm>
                <a:off x="9782420" y="3013450"/>
                <a:ext cx="334080" cy="58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EF3A2F-AF14-76C6-489D-ACD7C9C221A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73780" y="3004810"/>
                  <a:ext cx="3517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9F34F87-40B1-580B-DADE-A9BDF1B603F5}"/>
              </a:ext>
            </a:extLst>
          </p:cNvPr>
          <p:cNvGrpSpPr/>
          <p:nvPr/>
        </p:nvGrpSpPr>
        <p:grpSpPr>
          <a:xfrm>
            <a:off x="1137560" y="3743391"/>
            <a:ext cx="752040" cy="502560"/>
            <a:chOff x="1128740" y="4125130"/>
            <a:chExt cx="7520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3E6947E-2829-056D-BA42-59A95E27882E}"/>
                    </a:ext>
                  </a:extLst>
                </p14:cNvPr>
                <p14:cNvContentPartPr/>
                <p14:nvPr/>
              </p14:nvContentPartPr>
              <p14:xfrm>
                <a:off x="1131980" y="4176610"/>
                <a:ext cx="59400" cy="427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3E6947E-2829-056D-BA42-59A95E2788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3340" y="4167610"/>
                  <a:ext cx="770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B8ED14-12D7-DAFB-B8ED-D6A670EA639B}"/>
                    </a:ext>
                  </a:extLst>
                </p14:cNvPr>
                <p14:cNvContentPartPr/>
                <p14:nvPr/>
              </p14:nvContentPartPr>
              <p14:xfrm>
                <a:off x="1128740" y="4125130"/>
                <a:ext cx="243000" cy="55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B8ED14-12D7-DAFB-B8ED-D6A670EA639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0100" y="4116130"/>
                  <a:ext cx="260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15C7C0-F8B9-24E3-5FB5-763122289D78}"/>
                    </a:ext>
                  </a:extLst>
                </p14:cNvPr>
                <p14:cNvContentPartPr/>
                <p14:nvPr/>
              </p14:nvContentPartPr>
              <p14:xfrm>
                <a:off x="1151060" y="4393330"/>
                <a:ext cx="191160" cy="6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15C7C0-F8B9-24E3-5FB5-763122289D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2420" y="4384690"/>
                  <a:ext cx="208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F5A2908-0FED-646F-99C7-C0A87572B5E9}"/>
                    </a:ext>
                  </a:extLst>
                </p14:cNvPr>
                <p14:cNvContentPartPr/>
                <p14:nvPr/>
              </p14:nvContentPartPr>
              <p14:xfrm>
                <a:off x="1447700" y="4449490"/>
                <a:ext cx="204120" cy="178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F5A2908-0FED-646F-99C7-C0A87572B5E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38700" y="4440850"/>
                  <a:ext cx="221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229E55-8F1B-48D3-AF70-762DB4933A0F}"/>
                    </a:ext>
                  </a:extLst>
                </p14:cNvPr>
                <p14:cNvContentPartPr/>
                <p14:nvPr/>
              </p14:nvContentPartPr>
              <p14:xfrm>
                <a:off x="1697900" y="4401970"/>
                <a:ext cx="182880" cy="125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229E55-8F1B-48D3-AF70-762DB4933A0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89260" y="4392970"/>
                  <a:ext cx="2005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FE5D17-0E8F-1D84-97D1-A27ECFD56FF3}"/>
              </a:ext>
            </a:extLst>
          </p:cNvPr>
          <p:cNvGrpSpPr/>
          <p:nvPr/>
        </p:nvGrpSpPr>
        <p:grpSpPr>
          <a:xfrm>
            <a:off x="2195960" y="3769311"/>
            <a:ext cx="1319760" cy="515520"/>
            <a:chOff x="2187140" y="4151050"/>
            <a:chExt cx="131976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51F2A70-448C-3B69-5DE4-7082AE2257CF}"/>
                    </a:ext>
                  </a:extLst>
                </p14:cNvPr>
                <p14:cNvContentPartPr/>
                <p14:nvPr/>
              </p14:nvContentPartPr>
              <p14:xfrm>
                <a:off x="2187140" y="4151050"/>
                <a:ext cx="193680" cy="515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51F2A70-448C-3B69-5DE4-7082AE2257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78140" y="4142410"/>
                  <a:ext cx="2113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BABD977-3D57-94BF-8C43-A5EFEB5FAD0A}"/>
                    </a:ext>
                  </a:extLst>
                </p14:cNvPr>
                <p14:cNvContentPartPr/>
                <p14:nvPr/>
              </p14:nvContentPartPr>
              <p14:xfrm>
                <a:off x="2448860" y="4390090"/>
                <a:ext cx="347040" cy="227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BABD977-3D57-94BF-8C43-A5EFEB5FAD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39860" y="4381450"/>
                  <a:ext cx="364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91E8CF4-105A-E67C-CC3D-0385E208B4C4}"/>
                    </a:ext>
                  </a:extLst>
                </p14:cNvPr>
                <p14:cNvContentPartPr/>
                <p14:nvPr/>
              </p14:nvContentPartPr>
              <p14:xfrm>
                <a:off x="2805980" y="4392250"/>
                <a:ext cx="207360" cy="204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91E8CF4-105A-E67C-CC3D-0385E208B4C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96980" y="4383610"/>
                  <a:ext cx="225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A5826D-5675-0B0A-D999-9789E05D0747}"/>
                    </a:ext>
                  </a:extLst>
                </p14:cNvPr>
                <p14:cNvContentPartPr/>
                <p14:nvPr/>
              </p14:nvContentPartPr>
              <p14:xfrm>
                <a:off x="3007580" y="4388290"/>
                <a:ext cx="182880" cy="232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A5826D-5675-0B0A-D999-9789E05D074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98940" y="4379290"/>
                  <a:ext cx="200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C027BF-C200-B268-E6BF-C474048ECEC5}"/>
                    </a:ext>
                  </a:extLst>
                </p14:cNvPr>
                <p14:cNvContentPartPr/>
                <p14:nvPr/>
              </p14:nvContentPartPr>
              <p14:xfrm>
                <a:off x="3308900" y="4436890"/>
                <a:ext cx="198000" cy="166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C027BF-C200-B268-E6BF-C474048ECEC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00260" y="4428250"/>
                  <a:ext cx="21564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B155785-8A2E-A6BC-E99F-E39842D5E4BD}"/>
              </a:ext>
            </a:extLst>
          </p:cNvPr>
          <p:cNvGrpSpPr/>
          <p:nvPr/>
        </p:nvGrpSpPr>
        <p:grpSpPr>
          <a:xfrm>
            <a:off x="3868160" y="3979911"/>
            <a:ext cx="2710800" cy="477720"/>
            <a:chOff x="3859340" y="4361650"/>
            <a:chExt cx="27108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8FB01CF-9EBE-4F22-4441-F5532C20ADD5}"/>
                    </a:ext>
                  </a:extLst>
                </p14:cNvPr>
                <p14:cNvContentPartPr/>
                <p14:nvPr/>
              </p14:nvContentPartPr>
              <p14:xfrm>
                <a:off x="3859340" y="4383250"/>
                <a:ext cx="297720" cy="270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8FB01CF-9EBE-4F22-4441-F5532C20ADD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50700" y="4374250"/>
                  <a:ext cx="315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F0EA334-AFF7-32EF-32A3-BD0AC46AC230}"/>
                    </a:ext>
                  </a:extLst>
                </p14:cNvPr>
                <p14:cNvContentPartPr/>
                <p14:nvPr/>
              </p14:nvContentPartPr>
              <p14:xfrm>
                <a:off x="4240220" y="4400890"/>
                <a:ext cx="285480" cy="18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F0EA334-AFF7-32EF-32A3-BD0AC46AC2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31220" y="4391890"/>
                  <a:ext cx="30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F97724A-925F-A143-4059-47FDE855FFD4}"/>
                    </a:ext>
                  </a:extLst>
                </p14:cNvPr>
                <p14:cNvContentPartPr/>
                <p14:nvPr/>
              </p14:nvContentPartPr>
              <p14:xfrm>
                <a:off x="4423820" y="4405930"/>
                <a:ext cx="266760" cy="433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F97724A-925F-A143-4059-47FDE855FF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15180" y="4396930"/>
                  <a:ext cx="284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2F5749-26BE-CD20-01EC-43D11D51C4F7}"/>
                    </a:ext>
                  </a:extLst>
                </p14:cNvPr>
                <p14:cNvContentPartPr/>
                <p14:nvPr/>
              </p14:nvContentPartPr>
              <p14:xfrm>
                <a:off x="4702100" y="4368130"/>
                <a:ext cx="243000" cy="258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2F5749-26BE-CD20-01EC-43D11D51C4F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93100" y="4359130"/>
                  <a:ext cx="260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CB4472-C068-1676-A8D0-0B4119A792BC}"/>
                    </a:ext>
                  </a:extLst>
                </p14:cNvPr>
                <p14:cNvContentPartPr/>
                <p14:nvPr/>
              </p14:nvContentPartPr>
              <p14:xfrm>
                <a:off x="5041220" y="4399810"/>
                <a:ext cx="398160" cy="231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CB4472-C068-1676-A8D0-0B4119A792B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32220" y="4390810"/>
                  <a:ext cx="415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38E73BC-5F38-95A0-A985-EBA00CFE01CE}"/>
                    </a:ext>
                  </a:extLst>
                </p14:cNvPr>
                <p14:cNvContentPartPr/>
                <p14:nvPr/>
              </p14:nvContentPartPr>
              <p14:xfrm>
                <a:off x="5490140" y="4407730"/>
                <a:ext cx="298800" cy="267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38E73BC-5F38-95A0-A985-EBA00CFE01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81500" y="4398730"/>
                  <a:ext cx="31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375CBA-C631-C0FD-4960-1FDBF2B9181B}"/>
                    </a:ext>
                  </a:extLst>
                </p14:cNvPr>
                <p14:cNvContentPartPr/>
                <p14:nvPr/>
              </p14:nvContentPartPr>
              <p14:xfrm>
                <a:off x="5733140" y="4361650"/>
                <a:ext cx="22680" cy="5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375CBA-C631-C0FD-4960-1FDBF2B9181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24500" y="4352650"/>
                  <a:ext cx="4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2D1F543-5646-399C-F2A4-9E1EB2E5ED12}"/>
                    </a:ext>
                  </a:extLst>
                </p14:cNvPr>
                <p14:cNvContentPartPr/>
                <p14:nvPr/>
              </p14:nvContentPartPr>
              <p14:xfrm>
                <a:off x="5848700" y="4455250"/>
                <a:ext cx="194400" cy="190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2D1F543-5646-399C-F2A4-9E1EB2E5ED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40060" y="4446250"/>
                  <a:ext cx="212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3A1268-978E-92D3-6D53-C2125B8359DC}"/>
                    </a:ext>
                  </a:extLst>
                </p14:cNvPr>
                <p14:cNvContentPartPr/>
                <p14:nvPr/>
              </p14:nvContentPartPr>
              <p14:xfrm>
                <a:off x="6101060" y="4446970"/>
                <a:ext cx="320760" cy="280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3A1268-978E-92D3-6D53-C2125B8359D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92060" y="4438330"/>
                  <a:ext cx="338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D628033-3B77-C41C-65E3-60AF99223732}"/>
                    </a:ext>
                  </a:extLst>
                </p14:cNvPr>
                <p14:cNvContentPartPr/>
                <p14:nvPr/>
              </p14:nvContentPartPr>
              <p14:xfrm>
                <a:off x="6546380" y="4654330"/>
                <a:ext cx="23760" cy="114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D628033-3B77-C41C-65E3-60AF992237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37740" y="4645690"/>
                  <a:ext cx="41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90F0C93-A1BF-CF65-185C-D98058BDC58D}"/>
              </a:ext>
            </a:extLst>
          </p:cNvPr>
          <p:cNvGrpSpPr/>
          <p:nvPr/>
        </p:nvGrpSpPr>
        <p:grpSpPr>
          <a:xfrm>
            <a:off x="2409800" y="4859031"/>
            <a:ext cx="395640" cy="541440"/>
            <a:chOff x="2400980" y="5240770"/>
            <a:chExt cx="39564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2710F3-CC22-AD54-69E2-D8FBA86A9AD7}"/>
                    </a:ext>
                  </a:extLst>
                </p14:cNvPr>
                <p14:cNvContentPartPr/>
                <p14:nvPr/>
              </p14:nvContentPartPr>
              <p14:xfrm>
                <a:off x="2400980" y="5332570"/>
                <a:ext cx="20880" cy="417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2710F3-CC22-AD54-69E2-D8FBA86A9A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92340" y="5323930"/>
                  <a:ext cx="385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9D0A93E-84EE-9357-CC48-DC4C972FBE5E}"/>
                    </a:ext>
                  </a:extLst>
                </p14:cNvPr>
                <p14:cNvContentPartPr/>
                <p14:nvPr/>
              </p14:nvContentPartPr>
              <p14:xfrm>
                <a:off x="2424020" y="5240770"/>
                <a:ext cx="277200" cy="52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9D0A93E-84EE-9357-CC48-DC4C972FBE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15020" y="5232130"/>
                  <a:ext cx="294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D19691-F781-D1EA-D83D-1C91341802C4}"/>
                    </a:ext>
                  </a:extLst>
                </p14:cNvPr>
                <p14:cNvContentPartPr/>
                <p14:nvPr/>
              </p14:nvContentPartPr>
              <p14:xfrm>
                <a:off x="2440580" y="5453890"/>
                <a:ext cx="285480" cy="9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D19691-F781-D1EA-D83D-1C91341802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31580" y="5445250"/>
                  <a:ext cx="30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760DB6-CBBC-BFA9-636F-829D1941D3C6}"/>
                    </a:ext>
                  </a:extLst>
                </p14:cNvPr>
                <p14:cNvContentPartPr/>
                <p14:nvPr/>
              </p14:nvContentPartPr>
              <p14:xfrm>
                <a:off x="2442740" y="5768170"/>
                <a:ext cx="353880" cy="14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760DB6-CBBC-BFA9-636F-829D1941D3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34100" y="5759170"/>
                  <a:ext cx="3715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ABD50F-08DD-8A24-164A-2CDFF2BEDC22}"/>
              </a:ext>
            </a:extLst>
          </p:cNvPr>
          <p:cNvGrpSpPr/>
          <p:nvPr/>
        </p:nvGrpSpPr>
        <p:grpSpPr>
          <a:xfrm>
            <a:off x="3143480" y="5105271"/>
            <a:ext cx="258480" cy="108360"/>
            <a:chOff x="3134660" y="5487010"/>
            <a:chExt cx="25848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9527FE-7D3F-C3E3-A6CD-3E4017487068}"/>
                    </a:ext>
                  </a:extLst>
                </p14:cNvPr>
                <p14:cNvContentPartPr/>
                <p14:nvPr/>
              </p14:nvContentPartPr>
              <p14:xfrm>
                <a:off x="3134660" y="5487010"/>
                <a:ext cx="217080" cy="7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9527FE-7D3F-C3E3-A6CD-3E401748706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25660" y="5478010"/>
                  <a:ext cx="234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6E96E3D-4480-8A5F-8BD7-B67E199E1C90}"/>
                    </a:ext>
                  </a:extLst>
                </p14:cNvPr>
                <p14:cNvContentPartPr/>
                <p14:nvPr/>
              </p14:nvContentPartPr>
              <p14:xfrm>
                <a:off x="3195860" y="5579170"/>
                <a:ext cx="197280" cy="16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6E96E3D-4480-8A5F-8BD7-B67E199E1C9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87220" y="5570530"/>
                  <a:ext cx="2149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401264-69E2-0D27-964C-D08A8CED012C}"/>
              </a:ext>
            </a:extLst>
          </p:cNvPr>
          <p:cNvGrpSpPr/>
          <p:nvPr/>
        </p:nvGrpSpPr>
        <p:grpSpPr>
          <a:xfrm>
            <a:off x="3815240" y="4904391"/>
            <a:ext cx="1550880" cy="459000"/>
            <a:chOff x="3806420" y="5286130"/>
            <a:chExt cx="155088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DEF54E1-1E7B-4AC8-9CDD-F44457A19EF0}"/>
                    </a:ext>
                  </a:extLst>
                </p14:cNvPr>
                <p14:cNvContentPartPr/>
                <p14:nvPr/>
              </p14:nvContentPartPr>
              <p14:xfrm>
                <a:off x="3806420" y="5343010"/>
                <a:ext cx="11520" cy="402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DEF54E1-1E7B-4AC8-9CDD-F44457A19EF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97420" y="5334010"/>
                  <a:ext cx="29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BCC0013-4C15-6119-9ABB-93AA56E2E7FF}"/>
                    </a:ext>
                  </a:extLst>
                </p14:cNvPr>
                <p14:cNvContentPartPr/>
                <p14:nvPr/>
              </p14:nvContentPartPr>
              <p14:xfrm>
                <a:off x="3827660" y="5286130"/>
                <a:ext cx="433440" cy="441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BCC0013-4C15-6119-9ABB-93AA56E2E7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18660" y="5277490"/>
                  <a:ext cx="451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00540FF-D6B7-F9E0-295C-25500E07F9ED}"/>
                    </a:ext>
                  </a:extLst>
                </p14:cNvPr>
                <p14:cNvContentPartPr/>
                <p14:nvPr/>
              </p14:nvContentPartPr>
              <p14:xfrm>
                <a:off x="4490420" y="5335090"/>
                <a:ext cx="222120" cy="258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00540FF-D6B7-F9E0-295C-25500E07F9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81780" y="5326450"/>
                  <a:ext cx="239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6DF6B05-DFFA-A284-17C6-4607E525F473}"/>
                    </a:ext>
                  </a:extLst>
                </p14:cNvPr>
                <p14:cNvContentPartPr/>
                <p14:nvPr/>
              </p14:nvContentPartPr>
              <p14:xfrm>
                <a:off x="4899380" y="5378650"/>
                <a:ext cx="41040" cy="297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6DF6B05-DFFA-A284-17C6-4607E525F47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90740" y="5370010"/>
                  <a:ext cx="5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FDFC07-A7A1-3387-7E77-0CF7A01FD60F}"/>
                    </a:ext>
                  </a:extLst>
                </p14:cNvPr>
                <p14:cNvContentPartPr/>
                <p14:nvPr/>
              </p14:nvContentPartPr>
              <p14:xfrm>
                <a:off x="4904780" y="5331130"/>
                <a:ext cx="231480" cy="48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FDFC07-A7A1-3387-7E77-0CF7A01FD6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95780" y="5322130"/>
                  <a:ext cx="249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9172F6F-640A-3F97-D2D6-33ECB0EE69FD}"/>
                    </a:ext>
                  </a:extLst>
                </p14:cNvPr>
                <p14:cNvContentPartPr/>
                <p14:nvPr/>
              </p14:nvContentPartPr>
              <p14:xfrm>
                <a:off x="4964900" y="5496370"/>
                <a:ext cx="216000" cy="4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9172F6F-640A-3F97-D2D6-33ECB0EE69F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55900" y="5487730"/>
                  <a:ext cx="23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ACEC92A-069B-0D06-4F09-A6F56FCD3006}"/>
                    </a:ext>
                  </a:extLst>
                </p14:cNvPr>
                <p14:cNvContentPartPr/>
                <p14:nvPr/>
              </p14:nvContentPartPr>
              <p14:xfrm>
                <a:off x="4951940" y="5688610"/>
                <a:ext cx="405360" cy="29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ACEC92A-069B-0D06-4F09-A6F56FCD30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43300" y="5679610"/>
                  <a:ext cx="4230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DA293EE-C0FE-445A-3E1F-4FA7FCEF118B}"/>
              </a:ext>
            </a:extLst>
          </p:cNvPr>
          <p:cNvGrpSpPr/>
          <p:nvPr/>
        </p:nvGrpSpPr>
        <p:grpSpPr>
          <a:xfrm>
            <a:off x="5672480" y="5040471"/>
            <a:ext cx="293760" cy="239040"/>
            <a:chOff x="5663660" y="5422210"/>
            <a:chExt cx="2937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2BD1EB-6B25-0EFB-C62D-CFD8DF0D0FD2}"/>
                    </a:ext>
                  </a:extLst>
                </p14:cNvPr>
                <p14:cNvContentPartPr/>
                <p14:nvPr/>
              </p14:nvContentPartPr>
              <p14:xfrm>
                <a:off x="5663660" y="5506090"/>
                <a:ext cx="293760" cy="4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2BD1EB-6B25-0EFB-C62D-CFD8DF0D0F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55020" y="5497090"/>
                  <a:ext cx="311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7FE19DB-5E69-EF2D-B065-A643713ABD2F}"/>
                    </a:ext>
                  </a:extLst>
                </p14:cNvPr>
                <p14:cNvContentPartPr/>
                <p14:nvPr/>
              </p14:nvContentPartPr>
              <p14:xfrm>
                <a:off x="5796860" y="5422210"/>
                <a:ext cx="47520" cy="239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7FE19DB-5E69-EF2D-B065-A643713ABD2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88220" y="5413570"/>
                  <a:ext cx="651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D3E71C1-35EF-2EA8-9085-03C6B2141DB1}"/>
              </a:ext>
            </a:extLst>
          </p:cNvPr>
          <p:cNvGrpSpPr/>
          <p:nvPr/>
        </p:nvGrpSpPr>
        <p:grpSpPr>
          <a:xfrm>
            <a:off x="7301120" y="5714031"/>
            <a:ext cx="334440" cy="293040"/>
            <a:chOff x="7292300" y="6095770"/>
            <a:chExt cx="33444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A5369D1-7351-D837-6BC6-4C7DCEDAF4DD}"/>
                    </a:ext>
                  </a:extLst>
                </p14:cNvPr>
                <p14:cNvContentPartPr/>
                <p14:nvPr/>
              </p14:nvContentPartPr>
              <p14:xfrm>
                <a:off x="7299500" y="6197290"/>
                <a:ext cx="16560" cy="177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A5369D1-7351-D837-6BC6-4C7DCEDAF4D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90860" y="6188290"/>
                  <a:ext cx="34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2A46CB1-92D1-B6B3-75A4-B10A222E913F}"/>
                    </a:ext>
                  </a:extLst>
                </p14:cNvPr>
                <p14:cNvContentPartPr/>
                <p14:nvPr/>
              </p14:nvContentPartPr>
              <p14:xfrm>
                <a:off x="7292300" y="6095770"/>
                <a:ext cx="7560" cy="17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2A46CB1-92D1-B6B3-75A4-B10A222E913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83660" y="6086770"/>
                  <a:ext cx="25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0CFAE94-2627-4B01-1526-5050C0F1C733}"/>
                    </a:ext>
                  </a:extLst>
                </p14:cNvPr>
                <p14:cNvContentPartPr/>
                <p14:nvPr/>
              </p14:nvContentPartPr>
              <p14:xfrm>
                <a:off x="7388060" y="6291970"/>
                <a:ext cx="113400" cy="5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0CFAE94-2627-4B01-1526-5050C0F1C73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79060" y="6282970"/>
                  <a:ext cx="131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DB566AD-5E36-AE01-BB5D-3E69E636BECE}"/>
                    </a:ext>
                  </a:extLst>
                </p14:cNvPr>
                <p14:cNvContentPartPr/>
                <p14:nvPr/>
              </p14:nvContentPartPr>
              <p14:xfrm>
                <a:off x="7411460" y="6345970"/>
                <a:ext cx="68760" cy="7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DB566AD-5E36-AE01-BB5D-3E69E636BEC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02820" y="6337330"/>
                  <a:ext cx="86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21B1F49-3D06-370A-278D-C0536E9715D8}"/>
                    </a:ext>
                  </a:extLst>
                </p14:cNvPr>
                <p14:cNvContentPartPr/>
                <p14:nvPr/>
              </p14:nvContentPartPr>
              <p14:xfrm>
                <a:off x="7595420" y="6168850"/>
                <a:ext cx="31320" cy="219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21B1F49-3D06-370A-278D-C0536E9715D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86420" y="6160210"/>
                  <a:ext cx="489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2AE39A8-8E19-DD23-4620-CD36C3411B56}"/>
              </a:ext>
            </a:extLst>
          </p:cNvPr>
          <p:cNvGrpSpPr/>
          <p:nvPr/>
        </p:nvGrpSpPr>
        <p:grpSpPr>
          <a:xfrm>
            <a:off x="7213280" y="4608831"/>
            <a:ext cx="524520" cy="948600"/>
            <a:chOff x="7204460" y="4990570"/>
            <a:chExt cx="5245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EC0463D-B9B6-B22B-69A4-A7ECD1110FC5}"/>
                    </a:ext>
                  </a:extLst>
                </p14:cNvPr>
                <p14:cNvContentPartPr/>
                <p14:nvPr/>
              </p14:nvContentPartPr>
              <p14:xfrm>
                <a:off x="7236500" y="5283250"/>
                <a:ext cx="482400" cy="25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EC0463D-B9B6-B22B-69A4-A7ECD1110FC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27860" y="5274610"/>
                  <a:ext cx="50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528CC0F-FD77-C098-4805-D1ABBDF28C5E}"/>
                    </a:ext>
                  </a:extLst>
                </p14:cNvPr>
                <p14:cNvContentPartPr/>
                <p14:nvPr/>
              </p14:nvContentPartPr>
              <p14:xfrm>
                <a:off x="7204460" y="5357410"/>
                <a:ext cx="524520" cy="581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528CC0F-FD77-C098-4805-D1ABBDF28C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95460" y="5348770"/>
                  <a:ext cx="5421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D40C682-1BCD-8AD6-4975-7619F6E5EFD4}"/>
                    </a:ext>
                  </a:extLst>
                </p14:cNvPr>
                <p14:cNvContentPartPr/>
                <p14:nvPr/>
              </p14:nvContentPartPr>
              <p14:xfrm>
                <a:off x="7320740" y="4990570"/>
                <a:ext cx="174960" cy="263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D40C682-1BCD-8AD6-4975-7619F6E5EF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311740" y="4981570"/>
                  <a:ext cx="192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A45D00A-678B-7CE1-2F71-F628A71E4FAB}"/>
              </a:ext>
            </a:extLst>
          </p:cNvPr>
          <p:cNvGrpSpPr/>
          <p:nvPr/>
        </p:nvGrpSpPr>
        <p:grpSpPr>
          <a:xfrm>
            <a:off x="8024720" y="4937151"/>
            <a:ext cx="982440" cy="585720"/>
            <a:chOff x="8015900" y="5318890"/>
            <a:chExt cx="982440" cy="58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67FFEBB-9ED9-01C6-E9A7-89FD0D661E3E}"/>
                    </a:ext>
                  </a:extLst>
                </p14:cNvPr>
                <p14:cNvContentPartPr/>
                <p14:nvPr/>
              </p14:nvContentPartPr>
              <p14:xfrm>
                <a:off x="8015900" y="5353090"/>
                <a:ext cx="64080" cy="530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67FFEBB-9ED9-01C6-E9A7-89FD0D661E3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07260" y="5344450"/>
                  <a:ext cx="817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E352030-96C5-E3D2-56A8-05F5E4C1CCB8}"/>
                    </a:ext>
                  </a:extLst>
                </p14:cNvPr>
                <p14:cNvContentPartPr/>
                <p14:nvPr/>
              </p14:nvContentPartPr>
              <p14:xfrm>
                <a:off x="8285900" y="5488450"/>
                <a:ext cx="337320" cy="294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E352030-96C5-E3D2-56A8-05F5E4C1CCB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77260" y="5479450"/>
                  <a:ext cx="354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A0719E-524A-2C70-68BC-F4E4E77151C1}"/>
                    </a:ext>
                  </a:extLst>
                </p14:cNvPr>
                <p14:cNvContentPartPr/>
                <p14:nvPr/>
              </p14:nvContentPartPr>
              <p14:xfrm>
                <a:off x="8752820" y="5706610"/>
                <a:ext cx="29160" cy="198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A0719E-524A-2C70-68BC-F4E4E77151C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43820" y="5697610"/>
                  <a:ext cx="46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048BAB9-326F-7E8E-CC5B-A78B24D9C7CA}"/>
                    </a:ext>
                  </a:extLst>
                </p14:cNvPr>
                <p14:cNvContentPartPr/>
                <p14:nvPr/>
              </p14:nvContentPartPr>
              <p14:xfrm>
                <a:off x="8717180" y="5548570"/>
                <a:ext cx="7560" cy="18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048BAB9-326F-7E8E-CC5B-A78B24D9C7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08540" y="5539570"/>
                  <a:ext cx="25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B22C0F4-B9BC-9F8F-517B-84CDF718AF6B}"/>
                    </a:ext>
                  </a:extLst>
                </p14:cNvPr>
                <p14:cNvContentPartPr/>
                <p14:nvPr/>
              </p14:nvContentPartPr>
              <p14:xfrm>
                <a:off x="8881700" y="5318890"/>
                <a:ext cx="116640" cy="54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B22C0F4-B9BC-9F8F-517B-84CDF718AF6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72700" y="5309890"/>
                  <a:ext cx="134280" cy="56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3C087CE-4619-DFA0-A672-C93168E90580}"/>
              </a:ext>
            </a:extLst>
          </p:cNvPr>
          <p:cNvGrpSpPr/>
          <p:nvPr/>
        </p:nvGrpSpPr>
        <p:grpSpPr>
          <a:xfrm>
            <a:off x="2811740" y="6289810"/>
            <a:ext cx="416160" cy="258120"/>
            <a:chOff x="2811740" y="6289810"/>
            <a:chExt cx="4161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1240135-94F9-FC1C-C4E0-A234C85CA4FE}"/>
                    </a:ext>
                  </a:extLst>
                </p14:cNvPr>
                <p14:cNvContentPartPr/>
                <p14:nvPr/>
              </p14:nvContentPartPr>
              <p14:xfrm>
                <a:off x="2811740" y="6399250"/>
                <a:ext cx="296280" cy="2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1240135-94F9-FC1C-C4E0-A234C85CA4F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2740" y="6390250"/>
                  <a:ext cx="313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8C8EF80-E0B7-9AFE-729B-746E77240CA5}"/>
                    </a:ext>
                  </a:extLst>
                </p14:cNvPr>
                <p14:cNvContentPartPr/>
                <p14:nvPr/>
              </p14:nvContentPartPr>
              <p14:xfrm>
                <a:off x="3054020" y="6289810"/>
                <a:ext cx="173880" cy="258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8C8EF80-E0B7-9AFE-729B-746E77240CA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45380" y="6281170"/>
                  <a:ext cx="1915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3516219-B27D-4B6B-879D-6AC43E4D2B80}"/>
              </a:ext>
            </a:extLst>
          </p:cNvPr>
          <p:cNvGrpSpPr/>
          <p:nvPr/>
        </p:nvGrpSpPr>
        <p:grpSpPr>
          <a:xfrm>
            <a:off x="3562340" y="6264250"/>
            <a:ext cx="883080" cy="501120"/>
            <a:chOff x="3562340" y="6264250"/>
            <a:chExt cx="88308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17743EC-D5D5-C170-2DF5-97FCD0FB91DB}"/>
                    </a:ext>
                  </a:extLst>
                </p14:cNvPr>
                <p14:cNvContentPartPr/>
                <p14:nvPr/>
              </p14:nvContentPartPr>
              <p14:xfrm>
                <a:off x="3587180" y="6297370"/>
                <a:ext cx="30960" cy="468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17743EC-D5D5-C170-2DF5-97FCD0FB91D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78180" y="6288370"/>
                  <a:ext cx="486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5CCDCB1-004C-079E-9B40-130369FFA27D}"/>
                    </a:ext>
                  </a:extLst>
                </p14:cNvPr>
                <p14:cNvContentPartPr/>
                <p14:nvPr/>
              </p14:nvContentPartPr>
              <p14:xfrm>
                <a:off x="3562340" y="6264250"/>
                <a:ext cx="275760" cy="274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5CCDCB1-004C-079E-9B40-130369FFA27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53700" y="6255250"/>
                  <a:ext cx="293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723759-8777-6A36-7DE9-D5B1B9C9636E}"/>
                    </a:ext>
                  </a:extLst>
                </p14:cNvPr>
                <p14:cNvContentPartPr/>
                <p14:nvPr/>
              </p14:nvContentPartPr>
              <p14:xfrm>
                <a:off x="3955460" y="6317530"/>
                <a:ext cx="220320" cy="211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723759-8777-6A36-7DE9-D5B1B9C963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46460" y="6308890"/>
                  <a:ext cx="237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C40CE77-F052-3870-6091-091B0CC650BD}"/>
                    </a:ext>
                  </a:extLst>
                </p14:cNvPr>
                <p14:cNvContentPartPr/>
                <p14:nvPr/>
              </p14:nvContentPartPr>
              <p14:xfrm>
                <a:off x="4222220" y="6288010"/>
                <a:ext cx="223200" cy="221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C40CE77-F052-3870-6091-091B0CC650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213580" y="6279010"/>
                  <a:ext cx="24084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7E89DCB-B4B3-75BD-DD02-604C60407B7C}"/>
              </a:ext>
            </a:extLst>
          </p:cNvPr>
          <p:cNvGrpSpPr/>
          <p:nvPr/>
        </p:nvGrpSpPr>
        <p:grpSpPr>
          <a:xfrm>
            <a:off x="4532180" y="6186490"/>
            <a:ext cx="1153440" cy="533160"/>
            <a:chOff x="4532180" y="6186490"/>
            <a:chExt cx="115344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383C876-3684-8D36-5F0F-46D5A4A3142A}"/>
                    </a:ext>
                  </a:extLst>
                </p14:cNvPr>
                <p14:cNvContentPartPr/>
                <p14:nvPr/>
              </p14:nvContentPartPr>
              <p14:xfrm>
                <a:off x="4532180" y="6285490"/>
                <a:ext cx="252720" cy="179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383C876-3684-8D36-5F0F-46D5A4A3142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23180" y="6276850"/>
                  <a:ext cx="270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7AC9910-1993-42D2-CB10-E6A7BA887E35}"/>
                    </a:ext>
                  </a:extLst>
                </p14:cNvPr>
                <p14:cNvContentPartPr/>
                <p14:nvPr/>
              </p14:nvContentPartPr>
              <p14:xfrm>
                <a:off x="4889300" y="6186490"/>
                <a:ext cx="375120" cy="36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7AC9910-1993-42D2-CB10-E6A7BA887E3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880300" y="6177850"/>
                  <a:ext cx="392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BE3E9CD-69AE-7E22-C5C2-570161052B25}"/>
                    </a:ext>
                  </a:extLst>
                </p14:cNvPr>
                <p14:cNvContentPartPr/>
                <p14:nvPr/>
              </p14:nvContentPartPr>
              <p14:xfrm>
                <a:off x="5350100" y="6223930"/>
                <a:ext cx="47520" cy="324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BE3E9CD-69AE-7E22-C5C2-570161052B2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41460" y="6215290"/>
                  <a:ext cx="65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4ED24DB-04CE-F571-199B-CC5588A999E2}"/>
                    </a:ext>
                  </a:extLst>
                </p14:cNvPr>
                <p14:cNvContentPartPr/>
                <p14:nvPr/>
              </p14:nvContentPartPr>
              <p14:xfrm>
                <a:off x="5337140" y="6341650"/>
                <a:ext cx="171360" cy="15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4ED24DB-04CE-F571-199B-CC5588A999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28500" y="6333010"/>
                  <a:ext cx="189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B20F3E1-FC98-25EB-1370-525961EACD83}"/>
                    </a:ext>
                  </a:extLst>
                </p14:cNvPr>
                <p14:cNvContentPartPr/>
                <p14:nvPr/>
              </p14:nvContentPartPr>
              <p14:xfrm>
                <a:off x="5512820" y="6299170"/>
                <a:ext cx="172800" cy="420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B20F3E1-FC98-25EB-1370-525961EACD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04180" y="6290530"/>
                  <a:ext cx="19044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4D9EE70-9B47-61B5-E0ED-94442CA9417A}"/>
              </a:ext>
            </a:extLst>
          </p:cNvPr>
          <p:cNvGrpSpPr/>
          <p:nvPr/>
        </p:nvGrpSpPr>
        <p:grpSpPr>
          <a:xfrm>
            <a:off x="5968940" y="6209170"/>
            <a:ext cx="1379160" cy="458640"/>
            <a:chOff x="5968940" y="6209170"/>
            <a:chExt cx="137916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7349663-D619-7B62-E266-6069BED2D989}"/>
                    </a:ext>
                  </a:extLst>
                </p14:cNvPr>
                <p14:cNvContentPartPr/>
                <p14:nvPr/>
              </p14:nvContentPartPr>
              <p14:xfrm>
                <a:off x="5968940" y="6209170"/>
                <a:ext cx="93600" cy="40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7349663-D619-7B62-E266-6069BED2D98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60300" y="6200530"/>
                  <a:ext cx="1112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A2A41D3-EC5E-B76C-9936-501579DFA684}"/>
                    </a:ext>
                  </a:extLst>
                </p14:cNvPr>
                <p14:cNvContentPartPr/>
                <p14:nvPr/>
              </p14:nvContentPartPr>
              <p14:xfrm>
                <a:off x="5972540" y="6387370"/>
                <a:ext cx="134640" cy="10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A2A41D3-EC5E-B76C-9936-501579DFA68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63540" y="6378730"/>
                  <a:ext cx="152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316E74F-3606-61B9-AEEF-65F9B41E9F2C}"/>
                    </a:ext>
                  </a:extLst>
                </p14:cNvPr>
                <p14:cNvContentPartPr/>
                <p14:nvPr/>
              </p14:nvContentPartPr>
              <p14:xfrm>
                <a:off x="6205820" y="6360370"/>
                <a:ext cx="244440" cy="182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316E74F-3606-61B9-AEEF-65F9B41E9F2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97180" y="6351730"/>
                  <a:ext cx="262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A75F428-03AF-8697-DC6B-C80F208F239E}"/>
                    </a:ext>
                  </a:extLst>
                </p14:cNvPr>
                <p14:cNvContentPartPr/>
                <p14:nvPr/>
              </p14:nvContentPartPr>
              <p14:xfrm>
                <a:off x="6441620" y="6337690"/>
                <a:ext cx="266760" cy="216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A75F428-03AF-8697-DC6B-C80F208F239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32620" y="6329050"/>
                  <a:ext cx="284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B705DBB-3357-EF50-5BCF-E29FBE198DC2}"/>
                    </a:ext>
                  </a:extLst>
                </p14:cNvPr>
                <p14:cNvContentPartPr/>
                <p14:nvPr/>
              </p14:nvContentPartPr>
              <p14:xfrm>
                <a:off x="6791540" y="6328330"/>
                <a:ext cx="327960" cy="221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B705DBB-3357-EF50-5BCF-E29FBE198DC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782900" y="6319330"/>
                  <a:ext cx="345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AAB3410-DF4E-4815-841F-0FE09E4A08DE}"/>
                    </a:ext>
                  </a:extLst>
                </p14:cNvPr>
                <p14:cNvContentPartPr/>
                <p14:nvPr/>
              </p14:nvContentPartPr>
              <p14:xfrm>
                <a:off x="7312460" y="6545410"/>
                <a:ext cx="35640" cy="122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AAB3410-DF4E-4815-841F-0FE09E4A08D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03820" y="6536770"/>
                  <a:ext cx="532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0ED8445-C5AC-13CD-DB3F-175488862185}"/>
              </a:ext>
            </a:extLst>
          </p:cNvPr>
          <p:cNvGrpSpPr/>
          <p:nvPr/>
        </p:nvGrpSpPr>
        <p:grpSpPr>
          <a:xfrm>
            <a:off x="7703780" y="6340930"/>
            <a:ext cx="644040" cy="345960"/>
            <a:chOff x="7703780" y="6340930"/>
            <a:chExt cx="6440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4709E84-C9FB-5689-ADD2-D359AEB8DEA2}"/>
                    </a:ext>
                  </a:extLst>
                </p14:cNvPr>
                <p14:cNvContentPartPr/>
                <p14:nvPr/>
              </p14:nvContentPartPr>
              <p14:xfrm>
                <a:off x="7703780" y="6340930"/>
                <a:ext cx="460080" cy="301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4709E84-C9FB-5689-ADD2-D359AEB8DEA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94780" y="6332290"/>
                  <a:ext cx="477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9FA67EC-48FB-68F5-4CCD-5F0E6336E355}"/>
                    </a:ext>
                  </a:extLst>
                </p14:cNvPr>
                <p14:cNvContentPartPr/>
                <p14:nvPr/>
              </p14:nvContentPartPr>
              <p14:xfrm>
                <a:off x="8301380" y="6595450"/>
                <a:ext cx="46440" cy="91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9FA67EC-48FB-68F5-4CCD-5F0E6336E35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92380" y="6586450"/>
                  <a:ext cx="64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F305CFC-4708-51D8-CC19-A2EBE1BE6BD3}"/>
                    </a:ext>
                  </a:extLst>
                </p14:cNvPr>
                <p14:cNvContentPartPr/>
                <p14:nvPr/>
              </p14:nvContentPartPr>
              <p14:xfrm>
                <a:off x="8251700" y="6418330"/>
                <a:ext cx="8640" cy="6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F305CFC-4708-51D8-CC19-A2EBE1BE6BD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43060" y="6409330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D082394-E294-6D34-41F4-526651D0AD84}"/>
              </a:ext>
            </a:extLst>
          </p:cNvPr>
          <p:cNvGrpSpPr/>
          <p:nvPr/>
        </p:nvGrpSpPr>
        <p:grpSpPr>
          <a:xfrm>
            <a:off x="8592260" y="6330850"/>
            <a:ext cx="397080" cy="346320"/>
            <a:chOff x="8592260" y="6330850"/>
            <a:chExt cx="3970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4C2F08D-3837-F589-27F1-983ECFA1F38C}"/>
                    </a:ext>
                  </a:extLst>
                </p14:cNvPr>
                <p14:cNvContentPartPr/>
                <p14:nvPr/>
              </p14:nvContentPartPr>
              <p14:xfrm>
                <a:off x="8592260" y="6450010"/>
                <a:ext cx="292680" cy="12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4C2F08D-3837-F589-27F1-983ECFA1F38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583620" y="6441010"/>
                  <a:ext cx="310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352B6CD-B5FF-FC79-29F9-3AC9BE456C6B}"/>
                    </a:ext>
                  </a:extLst>
                </p14:cNvPr>
                <p14:cNvContentPartPr/>
                <p14:nvPr/>
              </p14:nvContentPartPr>
              <p14:xfrm>
                <a:off x="8779820" y="6330850"/>
                <a:ext cx="209520" cy="346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352B6CD-B5FF-FC79-29F9-3AC9BE456C6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70820" y="6322210"/>
                  <a:ext cx="22716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4F30CBC-608A-0FC7-761E-93B11D9FD0BD}"/>
              </a:ext>
            </a:extLst>
          </p:cNvPr>
          <p:cNvGrpSpPr/>
          <p:nvPr/>
        </p:nvGrpSpPr>
        <p:grpSpPr>
          <a:xfrm>
            <a:off x="9293540" y="6072730"/>
            <a:ext cx="2530800" cy="619200"/>
            <a:chOff x="9293540" y="6072730"/>
            <a:chExt cx="253080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34A2AC-C373-27E5-7967-A16F5B370987}"/>
                    </a:ext>
                  </a:extLst>
                </p14:cNvPr>
                <p14:cNvContentPartPr/>
                <p14:nvPr/>
              </p14:nvContentPartPr>
              <p14:xfrm>
                <a:off x="9293540" y="6338770"/>
                <a:ext cx="295200" cy="286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234A2AC-C373-27E5-7967-A16F5B37098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284540" y="6329770"/>
                  <a:ext cx="312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FCAFD9D-DCA1-906D-1A2B-3F1C885E2D1B}"/>
                    </a:ext>
                  </a:extLst>
                </p14:cNvPr>
                <p14:cNvContentPartPr/>
                <p14:nvPr/>
              </p14:nvContentPartPr>
              <p14:xfrm>
                <a:off x="9600980" y="6403210"/>
                <a:ext cx="153000" cy="173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FCAFD9D-DCA1-906D-1A2B-3F1C885E2D1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91980" y="6394570"/>
                  <a:ext cx="170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687646C-358F-0B78-0077-657AFE3D935E}"/>
                    </a:ext>
                  </a:extLst>
                </p14:cNvPr>
                <p14:cNvContentPartPr/>
                <p14:nvPr/>
              </p14:nvContentPartPr>
              <p14:xfrm>
                <a:off x="9758300" y="6348490"/>
                <a:ext cx="213480" cy="222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687646C-358F-0B78-0077-657AFE3D935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49300" y="6339490"/>
                  <a:ext cx="231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BD55EF0-2ACF-6482-1766-7AF58B64F731}"/>
                    </a:ext>
                  </a:extLst>
                </p14:cNvPr>
                <p14:cNvContentPartPr/>
                <p14:nvPr/>
              </p14:nvContentPartPr>
              <p14:xfrm>
                <a:off x="10029740" y="6137170"/>
                <a:ext cx="190800" cy="543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BD55EF0-2ACF-6482-1766-7AF58B64F73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020740" y="6128170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BC270F3-C378-B13D-AABF-1A2BE5A2452B}"/>
                    </a:ext>
                  </a:extLst>
                </p14:cNvPr>
                <p14:cNvContentPartPr/>
                <p14:nvPr/>
              </p14:nvContentPartPr>
              <p14:xfrm>
                <a:off x="10075100" y="6445690"/>
                <a:ext cx="121680" cy="30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BC270F3-C378-B13D-AABF-1A2BE5A2452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66100" y="6437050"/>
                  <a:ext cx="139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A2AA8A6-8947-F1EA-57DE-1DF30AF3451D}"/>
                    </a:ext>
                  </a:extLst>
                </p14:cNvPr>
                <p14:cNvContentPartPr/>
                <p14:nvPr/>
              </p14:nvContentPartPr>
              <p14:xfrm>
                <a:off x="10357700" y="6172090"/>
                <a:ext cx="230040" cy="519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A2AA8A6-8947-F1EA-57DE-1DF30AF3451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49060" y="6163450"/>
                  <a:ext cx="2476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E4C6822-8B9A-1744-41A7-24C6199D1F53}"/>
                    </a:ext>
                  </a:extLst>
                </p14:cNvPr>
                <p14:cNvContentPartPr/>
                <p14:nvPr/>
              </p14:nvContentPartPr>
              <p14:xfrm>
                <a:off x="10405940" y="6469090"/>
                <a:ext cx="264240" cy="10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E4C6822-8B9A-1744-41A7-24C6199D1F5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97300" y="6460090"/>
                  <a:ext cx="281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8EA2A86-8B7C-AD7C-FDCE-B6BE066D09A7}"/>
                    </a:ext>
                  </a:extLst>
                </p14:cNvPr>
                <p14:cNvContentPartPr/>
                <p14:nvPr/>
              </p14:nvContentPartPr>
              <p14:xfrm>
                <a:off x="10646420" y="6325810"/>
                <a:ext cx="360" cy="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8EA2A86-8B7C-AD7C-FDCE-B6BE066D09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37780" y="631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A4C300-1449-284D-A9F7-5A85C673B16E}"/>
                    </a:ext>
                  </a:extLst>
                </p14:cNvPr>
                <p14:cNvContentPartPr/>
                <p14:nvPr/>
              </p14:nvContentPartPr>
              <p14:xfrm>
                <a:off x="10751540" y="6320410"/>
                <a:ext cx="217080" cy="229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A4C300-1449-284D-A9F7-5A85C673B16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742540" y="6311770"/>
                  <a:ext cx="234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93C3A4F-ED6C-7F4F-774F-955307F2C3B8}"/>
                    </a:ext>
                  </a:extLst>
                </p14:cNvPr>
                <p14:cNvContentPartPr/>
                <p14:nvPr/>
              </p14:nvContentPartPr>
              <p14:xfrm>
                <a:off x="10932980" y="6280450"/>
                <a:ext cx="36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93C3A4F-ED6C-7F4F-774F-955307F2C3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23980" y="6271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8BD2C75-BCBF-E764-EDF2-4685615B63CF}"/>
                    </a:ext>
                  </a:extLst>
                </p14:cNvPr>
                <p14:cNvContentPartPr/>
                <p14:nvPr/>
              </p14:nvContentPartPr>
              <p14:xfrm>
                <a:off x="11043140" y="6072730"/>
                <a:ext cx="556200" cy="479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8BD2C75-BCBF-E764-EDF2-4685615B63C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034140" y="6064090"/>
                  <a:ext cx="5738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3BAF48F-EAB3-FA19-1C58-095C3CDA18F4}"/>
                    </a:ext>
                  </a:extLst>
                </p14:cNvPr>
                <p14:cNvContentPartPr/>
                <p14:nvPr/>
              </p14:nvContentPartPr>
              <p14:xfrm>
                <a:off x="11533820" y="6272890"/>
                <a:ext cx="290520" cy="340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3BAF48F-EAB3-FA19-1C58-095C3CDA18F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525180" y="6263890"/>
                  <a:ext cx="308160" cy="35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CB19BBF-1AC5-F913-EE96-530137D1CA36}"/>
                  </a:ext>
                </a:extLst>
              </p14:cNvPr>
              <p14:cNvContentPartPr/>
              <p14:nvPr/>
            </p14:nvContentPartPr>
            <p14:xfrm>
              <a:off x="6335388" y="5030913"/>
              <a:ext cx="589680" cy="388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CB19BBF-1AC5-F913-EE96-530137D1CA36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326388" y="5022273"/>
                <a:ext cx="6073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3EF3513-4B06-5406-ED19-E5BABE3E4AF4}"/>
                  </a:ext>
                </a:extLst>
              </p14:cNvPr>
              <p14:cNvContentPartPr/>
              <p14:nvPr/>
            </p14:nvContentPartPr>
            <p14:xfrm>
              <a:off x="2291148" y="6217833"/>
              <a:ext cx="452160" cy="5220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3EF3513-4B06-5406-ED19-E5BABE3E4AF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282508" y="6208833"/>
                <a:ext cx="4698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4F1A43-8434-02F0-7F88-536E4C72F9F1}"/>
                  </a:ext>
                </a:extLst>
              </p14:cNvPr>
              <p14:cNvContentPartPr/>
              <p14:nvPr/>
            </p14:nvContentPartPr>
            <p14:xfrm>
              <a:off x="765000" y="2069280"/>
              <a:ext cx="11070000" cy="409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4F1A43-8434-02F0-7F88-536E4C72F9F1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55640" y="2059920"/>
                <a:ext cx="1108872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67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28DEB9F-A535-3EA8-84F9-06083DCC595F}"/>
              </a:ext>
            </a:extLst>
          </p:cNvPr>
          <p:cNvGrpSpPr/>
          <p:nvPr/>
        </p:nvGrpSpPr>
        <p:grpSpPr>
          <a:xfrm>
            <a:off x="3765523" y="1469974"/>
            <a:ext cx="2710800" cy="477720"/>
            <a:chOff x="3859340" y="4361650"/>
            <a:chExt cx="27108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5AE8A6-31E5-9B4B-3CAF-3BD836CFEBBB}"/>
                    </a:ext>
                  </a:extLst>
                </p14:cNvPr>
                <p14:cNvContentPartPr/>
                <p14:nvPr/>
              </p14:nvContentPartPr>
              <p14:xfrm>
                <a:off x="3859340" y="4383250"/>
                <a:ext cx="297720" cy="270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5AE8A6-31E5-9B4B-3CAF-3BD836CFEB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50700" y="4374250"/>
                  <a:ext cx="315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1A0CBF-13B0-9CA4-365A-1313BED27AF4}"/>
                    </a:ext>
                  </a:extLst>
                </p14:cNvPr>
                <p14:cNvContentPartPr/>
                <p14:nvPr/>
              </p14:nvContentPartPr>
              <p14:xfrm>
                <a:off x="4240220" y="4400890"/>
                <a:ext cx="285480" cy="18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1A0CBF-13B0-9CA4-365A-1313BED27A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1220" y="4391890"/>
                  <a:ext cx="30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F8F748-7335-D973-9C12-4A82FE8DF265}"/>
                    </a:ext>
                  </a:extLst>
                </p14:cNvPr>
                <p14:cNvContentPartPr/>
                <p14:nvPr/>
              </p14:nvContentPartPr>
              <p14:xfrm>
                <a:off x="4423820" y="4405930"/>
                <a:ext cx="266760" cy="43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F8F748-7335-D973-9C12-4A82FE8DF2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5180" y="4396930"/>
                  <a:ext cx="284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9F9630-8A2D-B89C-0444-5FD1D6783540}"/>
                    </a:ext>
                  </a:extLst>
                </p14:cNvPr>
                <p14:cNvContentPartPr/>
                <p14:nvPr/>
              </p14:nvContentPartPr>
              <p14:xfrm>
                <a:off x="4702100" y="4368130"/>
                <a:ext cx="243000" cy="258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9F9630-8A2D-B89C-0444-5FD1D67835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3100" y="4359130"/>
                  <a:ext cx="260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314C04-DF1C-7D58-1E2F-5F15288D52E5}"/>
                    </a:ext>
                  </a:extLst>
                </p14:cNvPr>
                <p14:cNvContentPartPr/>
                <p14:nvPr/>
              </p14:nvContentPartPr>
              <p14:xfrm>
                <a:off x="5041220" y="4399810"/>
                <a:ext cx="398160" cy="23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314C04-DF1C-7D58-1E2F-5F15288D52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2220" y="4390810"/>
                  <a:ext cx="415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70370A-5F46-6A2C-FA7C-CF2EA3EB0430}"/>
                    </a:ext>
                  </a:extLst>
                </p14:cNvPr>
                <p14:cNvContentPartPr/>
                <p14:nvPr/>
              </p14:nvContentPartPr>
              <p14:xfrm>
                <a:off x="5490140" y="4407730"/>
                <a:ext cx="298800" cy="267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70370A-5F46-6A2C-FA7C-CF2EA3EB04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81500" y="4398730"/>
                  <a:ext cx="31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EEC89B-4ACE-34B8-A3CA-57437315A5E3}"/>
                    </a:ext>
                  </a:extLst>
                </p14:cNvPr>
                <p14:cNvContentPartPr/>
                <p14:nvPr/>
              </p14:nvContentPartPr>
              <p14:xfrm>
                <a:off x="5733140" y="4361650"/>
                <a:ext cx="22680" cy="5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EEC89B-4ACE-34B8-A3CA-57437315A5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4500" y="4352650"/>
                  <a:ext cx="4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C6AC1E-D59D-323A-EBB1-3847CEBA3EE8}"/>
                    </a:ext>
                  </a:extLst>
                </p14:cNvPr>
                <p14:cNvContentPartPr/>
                <p14:nvPr/>
              </p14:nvContentPartPr>
              <p14:xfrm>
                <a:off x="5848700" y="4455250"/>
                <a:ext cx="194400" cy="190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C6AC1E-D59D-323A-EBB1-3847CEBA3E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40060" y="4446250"/>
                  <a:ext cx="212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8268CB-DED6-5E6B-6866-D06CE6DFCFEE}"/>
                    </a:ext>
                  </a:extLst>
                </p14:cNvPr>
                <p14:cNvContentPartPr/>
                <p14:nvPr/>
              </p14:nvContentPartPr>
              <p14:xfrm>
                <a:off x="6101060" y="4446970"/>
                <a:ext cx="32076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8268CB-DED6-5E6B-6866-D06CE6DFCF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92060" y="4438330"/>
                  <a:ext cx="338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D9D000-B927-66FE-E413-71495E74ADA3}"/>
                    </a:ext>
                  </a:extLst>
                </p14:cNvPr>
                <p14:cNvContentPartPr/>
                <p14:nvPr/>
              </p14:nvContentPartPr>
              <p14:xfrm>
                <a:off x="6546380" y="4654330"/>
                <a:ext cx="23760" cy="114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D9D000-B927-66FE-E413-71495E74AD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37740" y="4645690"/>
                  <a:ext cx="41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90CA7D-63D4-B122-0C41-0387EEA24FE0}"/>
              </a:ext>
            </a:extLst>
          </p:cNvPr>
          <p:cNvGrpSpPr/>
          <p:nvPr/>
        </p:nvGrpSpPr>
        <p:grpSpPr>
          <a:xfrm>
            <a:off x="2307163" y="2349094"/>
            <a:ext cx="395640" cy="541440"/>
            <a:chOff x="2400980" y="5240770"/>
            <a:chExt cx="39564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DD98D9-F3AA-8A3A-1D91-02BB19E899B4}"/>
                    </a:ext>
                  </a:extLst>
                </p14:cNvPr>
                <p14:cNvContentPartPr/>
                <p14:nvPr/>
              </p14:nvContentPartPr>
              <p14:xfrm>
                <a:off x="2400980" y="5332570"/>
                <a:ext cx="20880" cy="417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DD98D9-F3AA-8A3A-1D91-02BB19E899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2340" y="5323930"/>
                  <a:ext cx="385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5F5EAE-A314-7EB4-A7C7-EC2C7BA4BA4B}"/>
                    </a:ext>
                  </a:extLst>
                </p14:cNvPr>
                <p14:cNvContentPartPr/>
                <p14:nvPr/>
              </p14:nvContentPartPr>
              <p14:xfrm>
                <a:off x="2424020" y="5240770"/>
                <a:ext cx="27720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5F5EAE-A314-7EB4-A7C7-EC2C7BA4BA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5020" y="5232130"/>
                  <a:ext cx="294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DB9AA8-9626-41C1-487C-DD72A93FD33A}"/>
                    </a:ext>
                  </a:extLst>
                </p14:cNvPr>
                <p14:cNvContentPartPr/>
                <p14:nvPr/>
              </p14:nvContentPartPr>
              <p14:xfrm>
                <a:off x="2440580" y="5453890"/>
                <a:ext cx="285480" cy="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DB9AA8-9626-41C1-487C-DD72A93FD3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1580" y="5445250"/>
                  <a:ext cx="30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581B6D-9A14-D746-583C-B0B190531B75}"/>
                    </a:ext>
                  </a:extLst>
                </p14:cNvPr>
                <p14:cNvContentPartPr/>
                <p14:nvPr/>
              </p14:nvContentPartPr>
              <p14:xfrm>
                <a:off x="2442740" y="5768170"/>
                <a:ext cx="353880" cy="1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581B6D-9A14-D746-583C-B0B190531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34100" y="5759170"/>
                  <a:ext cx="3715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F310AC-68D2-8D86-0F27-8B62D0E183EC}"/>
              </a:ext>
            </a:extLst>
          </p:cNvPr>
          <p:cNvGrpSpPr/>
          <p:nvPr/>
        </p:nvGrpSpPr>
        <p:grpSpPr>
          <a:xfrm>
            <a:off x="3040843" y="2595334"/>
            <a:ext cx="258480" cy="108360"/>
            <a:chOff x="3134660" y="5487010"/>
            <a:chExt cx="25848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85FE94-D68A-FABD-ADD4-EFAA60B91141}"/>
                    </a:ext>
                  </a:extLst>
                </p14:cNvPr>
                <p14:cNvContentPartPr/>
                <p14:nvPr/>
              </p14:nvContentPartPr>
              <p14:xfrm>
                <a:off x="3134660" y="5487010"/>
                <a:ext cx="217080" cy="7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85FE94-D68A-FABD-ADD4-EFAA60B911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25660" y="5478010"/>
                  <a:ext cx="234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D017EC-FE66-A277-17BC-AFE51B99C9C0}"/>
                    </a:ext>
                  </a:extLst>
                </p14:cNvPr>
                <p14:cNvContentPartPr/>
                <p14:nvPr/>
              </p14:nvContentPartPr>
              <p14:xfrm>
                <a:off x="3195860" y="5579170"/>
                <a:ext cx="197280" cy="1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D017EC-FE66-A277-17BC-AFE51B99C9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7220" y="5570530"/>
                  <a:ext cx="2149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05D341-A5DC-556C-1D86-DEF1ACD3E781}"/>
              </a:ext>
            </a:extLst>
          </p:cNvPr>
          <p:cNvGrpSpPr/>
          <p:nvPr/>
        </p:nvGrpSpPr>
        <p:grpSpPr>
          <a:xfrm>
            <a:off x="3712603" y="2394454"/>
            <a:ext cx="1550880" cy="459000"/>
            <a:chOff x="3806420" y="5286130"/>
            <a:chExt cx="155088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F6B586-6672-4F0D-AD04-75A4A0392A62}"/>
                    </a:ext>
                  </a:extLst>
                </p14:cNvPr>
                <p14:cNvContentPartPr/>
                <p14:nvPr/>
              </p14:nvContentPartPr>
              <p14:xfrm>
                <a:off x="3806420" y="5343010"/>
                <a:ext cx="11520" cy="40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F6B586-6672-4F0D-AD04-75A4A0392A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7420" y="5334010"/>
                  <a:ext cx="29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491B2B-9E1B-A13B-00F3-253F5201685E}"/>
                    </a:ext>
                  </a:extLst>
                </p14:cNvPr>
                <p14:cNvContentPartPr/>
                <p14:nvPr/>
              </p14:nvContentPartPr>
              <p14:xfrm>
                <a:off x="3827660" y="5286130"/>
                <a:ext cx="433440" cy="441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491B2B-9E1B-A13B-00F3-253F520168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8660" y="5277490"/>
                  <a:ext cx="451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BEC514-DA85-ECA1-1E29-35DACA29507E}"/>
                    </a:ext>
                  </a:extLst>
                </p14:cNvPr>
                <p14:cNvContentPartPr/>
                <p14:nvPr/>
              </p14:nvContentPartPr>
              <p14:xfrm>
                <a:off x="4490420" y="5335090"/>
                <a:ext cx="222120" cy="25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BEC514-DA85-ECA1-1E29-35DACA2950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81780" y="5326450"/>
                  <a:ext cx="239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1ED57B-B1AC-D1D8-816B-238849176CEC}"/>
                    </a:ext>
                  </a:extLst>
                </p14:cNvPr>
                <p14:cNvContentPartPr/>
                <p14:nvPr/>
              </p14:nvContentPartPr>
              <p14:xfrm>
                <a:off x="4899380" y="5378650"/>
                <a:ext cx="41040" cy="297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1ED57B-B1AC-D1D8-816B-238849176C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0740" y="5370010"/>
                  <a:ext cx="5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3B5FAD-3B00-60FC-CC72-FF7448525800}"/>
                    </a:ext>
                  </a:extLst>
                </p14:cNvPr>
                <p14:cNvContentPartPr/>
                <p14:nvPr/>
              </p14:nvContentPartPr>
              <p14:xfrm>
                <a:off x="4904780" y="5331130"/>
                <a:ext cx="231480" cy="4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3B5FAD-3B00-60FC-CC72-FF74485258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5780" y="5322130"/>
                  <a:ext cx="249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62F990-8856-C9AF-D544-E14B228C1083}"/>
                    </a:ext>
                  </a:extLst>
                </p14:cNvPr>
                <p14:cNvContentPartPr/>
                <p14:nvPr/>
              </p14:nvContentPartPr>
              <p14:xfrm>
                <a:off x="4964900" y="5496370"/>
                <a:ext cx="216000" cy="4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62F990-8856-C9AF-D544-E14B228C10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55900" y="5487730"/>
                  <a:ext cx="23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08DC05-08F1-27F9-6741-DE5906105543}"/>
                    </a:ext>
                  </a:extLst>
                </p14:cNvPr>
                <p14:cNvContentPartPr/>
                <p14:nvPr/>
              </p14:nvContentPartPr>
              <p14:xfrm>
                <a:off x="4951940" y="5688610"/>
                <a:ext cx="405360" cy="29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08DC05-08F1-27F9-6741-DE59061055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43300" y="5679610"/>
                  <a:ext cx="4230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19AC6-DAEC-DE29-93F0-308C8BC3D2F0}"/>
              </a:ext>
            </a:extLst>
          </p:cNvPr>
          <p:cNvGrpSpPr/>
          <p:nvPr/>
        </p:nvGrpSpPr>
        <p:grpSpPr>
          <a:xfrm>
            <a:off x="5569843" y="2530534"/>
            <a:ext cx="293760" cy="239040"/>
            <a:chOff x="5663660" y="5422210"/>
            <a:chExt cx="2937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612495-4066-AE18-BFF2-A347878B6E6B}"/>
                    </a:ext>
                  </a:extLst>
                </p14:cNvPr>
                <p14:cNvContentPartPr/>
                <p14:nvPr/>
              </p14:nvContentPartPr>
              <p14:xfrm>
                <a:off x="5663660" y="5506090"/>
                <a:ext cx="293760" cy="4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612495-4066-AE18-BFF2-A347878B6E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55020" y="5497090"/>
                  <a:ext cx="311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9D115B-FCDD-572B-4DD8-7B302863B381}"/>
                    </a:ext>
                  </a:extLst>
                </p14:cNvPr>
                <p14:cNvContentPartPr/>
                <p14:nvPr/>
              </p14:nvContentPartPr>
              <p14:xfrm>
                <a:off x="5796860" y="5422210"/>
                <a:ext cx="47520" cy="23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9D115B-FCDD-572B-4DD8-7B302863B3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8220" y="5413570"/>
                  <a:ext cx="651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FFBFCE-E774-E90A-C06F-2230C66DCAF1}"/>
              </a:ext>
            </a:extLst>
          </p:cNvPr>
          <p:cNvGrpSpPr/>
          <p:nvPr/>
        </p:nvGrpSpPr>
        <p:grpSpPr>
          <a:xfrm>
            <a:off x="7198483" y="3204094"/>
            <a:ext cx="334440" cy="293040"/>
            <a:chOff x="7292300" y="6095770"/>
            <a:chExt cx="33444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8C96FE-F604-5311-9DEF-2B4C5B04F9FF}"/>
                    </a:ext>
                  </a:extLst>
                </p14:cNvPr>
                <p14:cNvContentPartPr/>
                <p14:nvPr/>
              </p14:nvContentPartPr>
              <p14:xfrm>
                <a:off x="7299500" y="6197290"/>
                <a:ext cx="16560" cy="177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8C96FE-F604-5311-9DEF-2B4C5B04F9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90860" y="6188290"/>
                  <a:ext cx="34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52B208-E75E-7637-CE32-3407748C9082}"/>
                    </a:ext>
                  </a:extLst>
                </p14:cNvPr>
                <p14:cNvContentPartPr/>
                <p14:nvPr/>
              </p14:nvContentPartPr>
              <p14:xfrm>
                <a:off x="7292300" y="6095770"/>
                <a:ext cx="7560" cy="1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52B208-E75E-7637-CE32-3407748C90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83660" y="6086770"/>
                  <a:ext cx="25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655268-761A-0E47-7A3A-379507A38BF2}"/>
                    </a:ext>
                  </a:extLst>
                </p14:cNvPr>
                <p14:cNvContentPartPr/>
                <p14:nvPr/>
              </p14:nvContentPartPr>
              <p14:xfrm>
                <a:off x="7388060" y="6291970"/>
                <a:ext cx="113400" cy="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655268-761A-0E47-7A3A-379507A38B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79060" y="6282970"/>
                  <a:ext cx="131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29E103-4B1A-2237-0D67-63FEF1B7F516}"/>
                    </a:ext>
                  </a:extLst>
                </p14:cNvPr>
                <p14:cNvContentPartPr/>
                <p14:nvPr/>
              </p14:nvContentPartPr>
              <p14:xfrm>
                <a:off x="7411460" y="6345970"/>
                <a:ext cx="68760" cy="7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29E103-4B1A-2237-0D67-63FEF1B7F5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2820" y="6337330"/>
                  <a:ext cx="86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454ABB-5D98-42BD-A135-DFDEF59E0913}"/>
                    </a:ext>
                  </a:extLst>
                </p14:cNvPr>
                <p14:cNvContentPartPr/>
                <p14:nvPr/>
              </p14:nvContentPartPr>
              <p14:xfrm>
                <a:off x="7595420" y="6168850"/>
                <a:ext cx="31320" cy="219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454ABB-5D98-42BD-A135-DFDEF59E09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86420" y="6160210"/>
                  <a:ext cx="489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5FA595-EEC9-4966-B49C-FEE8E66B2EA1}"/>
              </a:ext>
            </a:extLst>
          </p:cNvPr>
          <p:cNvGrpSpPr/>
          <p:nvPr/>
        </p:nvGrpSpPr>
        <p:grpSpPr>
          <a:xfrm>
            <a:off x="7110643" y="2098894"/>
            <a:ext cx="524520" cy="948600"/>
            <a:chOff x="7204460" y="4990570"/>
            <a:chExt cx="5245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5F10D7-B93C-864A-9743-83ED02A4A713}"/>
                    </a:ext>
                  </a:extLst>
                </p14:cNvPr>
                <p14:cNvContentPartPr/>
                <p14:nvPr/>
              </p14:nvContentPartPr>
              <p14:xfrm>
                <a:off x="7236500" y="5283250"/>
                <a:ext cx="482400" cy="2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5F10D7-B93C-864A-9743-83ED02A4A7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27860" y="5274610"/>
                  <a:ext cx="50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31899E-200A-DD13-B0D6-89B0D418AB4F}"/>
                    </a:ext>
                  </a:extLst>
                </p14:cNvPr>
                <p14:cNvContentPartPr/>
                <p14:nvPr/>
              </p14:nvContentPartPr>
              <p14:xfrm>
                <a:off x="7204460" y="5357410"/>
                <a:ext cx="524520" cy="58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31899E-200A-DD13-B0D6-89B0D418AB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5460" y="5348770"/>
                  <a:ext cx="5421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0E29E3-3CF2-F9F9-5845-8D97F189D956}"/>
                    </a:ext>
                  </a:extLst>
                </p14:cNvPr>
                <p14:cNvContentPartPr/>
                <p14:nvPr/>
              </p14:nvContentPartPr>
              <p14:xfrm>
                <a:off x="7320740" y="4990570"/>
                <a:ext cx="174960" cy="26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0E29E3-3CF2-F9F9-5845-8D97F189D9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1740" y="4981570"/>
                  <a:ext cx="192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BCF048-7859-AA5A-A401-8BE151E1AF73}"/>
              </a:ext>
            </a:extLst>
          </p:cNvPr>
          <p:cNvGrpSpPr/>
          <p:nvPr/>
        </p:nvGrpSpPr>
        <p:grpSpPr>
          <a:xfrm>
            <a:off x="8192083" y="2596774"/>
            <a:ext cx="496080" cy="416160"/>
            <a:chOff x="8285900" y="5488450"/>
            <a:chExt cx="4960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9BE9FE-7B8E-E71D-6F72-A6AC662FBC7A}"/>
                    </a:ext>
                  </a:extLst>
                </p14:cNvPr>
                <p14:cNvContentPartPr/>
                <p14:nvPr/>
              </p14:nvContentPartPr>
              <p14:xfrm>
                <a:off x="8285900" y="5488450"/>
                <a:ext cx="337320" cy="294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9BE9FE-7B8E-E71D-6F72-A6AC662FBC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7260" y="5479450"/>
                  <a:ext cx="354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EA7EBA-5FFC-DBC1-B5D3-6685885F889A}"/>
                    </a:ext>
                  </a:extLst>
                </p14:cNvPr>
                <p14:cNvContentPartPr/>
                <p14:nvPr/>
              </p14:nvContentPartPr>
              <p14:xfrm>
                <a:off x="8752820" y="5706610"/>
                <a:ext cx="29160" cy="198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EA7EBA-5FFC-DBC1-B5D3-6685885F88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43820" y="5697610"/>
                  <a:ext cx="46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ACAAFB-95DB-DC17-C679-B114D3D861A7}"/>
                    </a:ext>
                  </a:extLst>
                </p14:cNvPr>
                <p14:cNvContentPartPr/>
                <p14:nvPr/>
              </p14:nvContentPartPr>
              <p14:xfrm>
                <a:off x="8717180" y="5548570"/>
                <a:ext cx="7560" cy="1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ACAAFB-95DB-DC17-C679-B114D3D861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8540" y="5539570"/>
                  <a:ext cx="252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5B0BD3-1A09-C66C-3731-F2019EF4BF6A}"/>
              </a:ext>
            </a:extLst>
          </p:cNvPr>
          <p:cNvGrpSpPr/>
          <p:nvPr/>
        </p:nvGrpSpPr>
        <p:grpSpPr>
          <a:xfrm>
            <a:off x="2709103" y="3779873"/>
            <a:ext cx="416160" cy="258120"/>
            <a:chOff x="2811740" y="6289810"/>
            <a:chExt cx="4161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B267EF-BBAF-1948-1AFA-CB231D8D06DA}"/>
                    </a:ext>
                  </a:extLst>
                </p14:cNvPr>
                <p14:cNvContentPartPr/>
                <p14:nvPr/>
              </p14:nvContentPartPr>
              <p14:xfrm>
                <a:off x="2811740" y="6399250"/>
                <a:ext cx="296280" cy="2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B267EF-BBAF-1948-1AFA-CB231D8D06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02740" y="6390250"/>
                  <a:ext cx="313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333A7E-E961-9122-4FCB-03F889E49652}"/>
                    </a:ext>
                  </a:extLst>
                </p14:cNvPr>
                <p14:cNvContentPartPr/>
                <p14:nvPr/>
              </p14:nvContentPartPr>
              <p14:xfrm>
                <a:off x="3054020" y="6289810"/>
                <a:ext cx="173880" cy="258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333A7E-E961-9122-4FCB-03F889E496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45380" y="6281170"/>
                  <a:ext cx="1915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06AA55-4BA8-B7B3-7E26-6D57CC87BB5F}"/>
              </a:ext>
            </a:extLst>
          </p:cNvPr>
          <p:cNvGrpSpPr/>
          <p:nvPr/>
        </p:nvGrpSpPr>
        <p:grpSpPr>
          <a:xfrm>
            <a:off x="3459703" y="3754313"/>
            <a:ext cx="883080" cy="501120"/>
            <a:chOff x="3562340" y="6264250"/>
            <a:chExt cx="88308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80B449-3CBD-EB63-7B4D-55F36E235836}"/>
                    </a:ext>
                  </a:extLst>
                </p14:cNvPr>
                <p14:cNvContentPartPr/>
                <p14:nvPr/>
              </p14:nvContentPartPr>
              <p14:xfrm>
                <a:off x="3587180" y="6297370"/>
                <a:ext cx="30960" cy="468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80B449-3CBD-EB63-7B4D-55F36E2358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78180" y="6288370"/>
                  <a:ext cx="486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4E28183-D7A5-A0A8-AB03-67649305B2CB}"/>
                    </a:ext>
                  </a:extLst>
                </p14:cNvPr>
                <p14:cNvContentPartPr/>
                <p14:nvPr/>
              </p14:nvContentPartPr>
              <p14:xfrm>
                <a:off x="3562340" y="6264250"/>
                <a:ext cx="275760" cy="274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4E28183-D7A5-A0A8-AB03-67649305B2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53700" y="6255250"/>
                  <a:ext cx="293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B338FBC-E7EF-9EE3-F17B-7F70F8514D2B}"/>
                    </a:ext>
                  </a:extLst>
                </p14:cNvPr>
                <p14:cNvContentPartPr/>
                <p14:nvPr/>
              </p14:nvContentPartPr>
              <p14:xfrm>
                <a:off x="3955460" y="6317530"/>
                <a:ext cx="220320" cy="21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B338FBC-E7EF-9EE3-F17B-7F70F8514D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46460" y="6308890"/>
                  <a:ext cx="237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DF679D-4D56-F7C6-6830-6D20DB57114B}"/>
                    </a:ext>
                  </a:extLst>
                </p14:cNvPr>
                <p14:cNvContentPartPr/>
                <p14:nvPr/>
              </p14:nvContentPartPr>
              <p14:xfrm>
                <a:off x="4222220" y="6288010"/>
                <a:ext cx="223200" cy="221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DF679D-4D56-F7C6-6830-6D20DB5711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13580" y="6279010"/>
                  <a:ext cx="24084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083F5E-3881-E4B1-D6EE-AB0EFAE0CEB1}"/>
              </a:ext>
            </a:extLst>
          </p:cNvPr>
          <p:cNvGrpSpPr/>
          <p:nvPr/>
        </p:nvGrpSpPr>
        <p:grpSpPr>
          <a:xfrm>
            <a:off x="4429543" y="3676553"/>
            <a:ext cx="1153440" cy="533160"/>
            <a:chOff x="4532180" y="6186490"/>
            <a:chExt cx="115344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97441E-720B-B5D0-80D2-B0FFA4C6EA1E}"/>
                    </a:ext>
                  </a:extLst>
                </p14:cNvPr>
                <p14:cNvContentPartPr/>
                <p14:nvPr/>
              </p14:nvContentPartPr>
              <p14:xfrm>
                <a:off x="4532180" y="6285490"/>
                <a:ext cx="252720" cy="179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97441E-720B-B5D0-80D2-B0FFA4C6EA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23180" y="6276850"/>
                  <a:ext cx="270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D1D480-7B6D-1B7A-70FF-C24CD86A9D53}"/>
                    </a:ext>
                  </a:extLst>
                </p14:cNvPr>
                <p14:cNvContentPartPr/>
                <p14:nvPr/>
              </p14:nvContentPartPr>
              <p14:xfrm>
                <a:off x="4889300" y="6186490"/>
                <a:ext cx="375120" cy="365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D1D480-7B6D-1B7A-70FF-C24CD86A9D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80300" y="6177850"/>
                  <a:ext cx="392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275064-79DF-F7E6-45CD-980A3BA5CEA6}"/>
                    </a:ext>
                  </a:extLst>
                </p14:cNvPr>
                <p14:cNvContentPartPr/>
                <p14:nvPr/>
              </p14:nvContentPartPr>
              <p14:xfrm>
                <a:off x="5350100" y="6223930"/>
                <a:ext cx="47520" cy="324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275064-79DF-F7E6-45CD-980A3BA5CE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41460" y="6215290"/>
                  <a:ext cx="65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8A1B27-3B1A-3FBA-FB1F-B03B873DD9B7}"/>
                    </a:ext>
                  </a:extLst>
                </p14:cNvPr>
                <p14:cNvContentPartPr/>
                <p14:nvPr/>
              </p14:nvContentPartPr>
              <p14:xfrm>
                <a:off x="5337140" y="6341650"/>
                <a:ext cx="171360" cy="15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8A1B27-3B1A-3FBA-FB1F-B03B873DD9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28500" y="6333010"/>
                  <a:ext cx="189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062C3E-8E72-45B6-436F-BF09A701FE39}"/>
                    </a:ext>
                  </a:extLst>
                </p14:cNvPr>
                <p14:cNvContentPartPr/>
                <p14:nvPr/>
              </p14:nvContentPartPr>
              <p14:xfrm>
                <a:off x="5512820" y="6299170"/>
                <a:ext cx="172800" cy="420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062C3E-8E72-45B6-436F-BF09A701FE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04180" y="6290530"/>
                  <a:ext cx="19044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8C15D3-5CAD-167A-DA2B-9110C051D3E9}"/>
              </a:ext>
            </a:extLst>
          </p:cNvPr>
          <p:cNvGrpSpPr/>
          <p:nvPr/>
        </p:nvGrpSpPr>
        <p:grpSpPr>
          <a:xfrm>
            <a:off x="5866303" y="3699233"/>
            <a:ext cx="1379160" cy="458640"/>
            <a:chOff x="5968940" y="6209170"/>
            <a:chExt cx="137916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05327F-16A2-301E-7765-A84E478B9819}"/>
                    </a:ext>
                  </a:extLst>
                </p14:cNvPr>
                <p14:cNvContentPartPr/>
                <p14:nvPr/>
              </p14:nvContentPartPr>
              <p14:xfrm>
                <a:off x="5968940" y="6209170"/>
                <a:ext cx="93600" cy="40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05327F-16A2-301E-7765-A84E478B98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60300" y="6200530"/>
                  <a:ext cx="1112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633E5A-B493-A11B-4628-044690DCCB51}"/>
                    </a:ext>
                  </a:extLst>
                </p14:cNvPr>
                <p14:cNvContentPartPr/>
                <p14:nvPr/>
              </p14:nvContentPartPr>
              <p14:xfrm>
                <a:off x="5972540" y="6387370"/>
                <a:ext cx="134640" cy="10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633E5A-B493-A11B-4628-044690DCCB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63540" y="6378730"/>
                  <a:ext cx="152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9ED743-B45C-0EE6-9365-88303155E345}"/>
                    </a:ext>
                  </a:extLst>
                </p14:cNvPr>
                <p14:cNvContentPartPr/>
                <p14:nvPr/>
              </p14:nvContentPartPr>
              <p14:xfrm>
                <a:off x="6205820" y="6360370"/>
                <a:ext cx="244440" cy="182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9ED743-B45C-0EE6-9365-88303155E3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97180" y="6351730"/>
                  <a:ext cx="262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FCF22CD-4A80-E507-D07D-788FCEE3CA4B}"/>
                    </a:ext>
                  </a:extLst>
                </p14:cNvPr>
                <p14:cNvContentPartPr/>
                <p14:nvPr/>
              </p14:nvContentPartPr>
              <p14:xfrm>
                <a:off x="6441620" y="6337690"/>
                <a:ext cx="266760" cy="216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FCF22CD-4A80-E507-D07D-788FCEE3CA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32620" y="6329050"/>
                  <a:ext cx="284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BC90716-BFE6-A373-4CF5-A1A2DEADF223}"/>
                    </a:ext>
                  </a:extLst>
                </p14:cNvPr>
                <p14:cNvContentPartPr/>
                <p14:nvPr/>
              </p14:nvContentPartPr>
              <p14:xfrm>
                <a:off x="6791540" y="6328330"/>
                <a:ext cx="327960" cy="221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BC90716-BFE6-A373-4CF5-A1A2DEADF22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82900" y="6319330"/>
                  <a:ext cx="345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A2D51E-C0A4-86EB-53C3-01593ED858CD}"/>
                    </a:ext>
                  </a:extLst>
                </p14:cNvPr>
                <p14:cNvContentPartPr/>
                <p14:nvPr/>
              </p14:nvContentPartPr>
              <p14:xfrm>
                <a:off x="7312460" y="6545410"/>
                <a:ext cx="35640" cy="12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A2D51E-C0A4-86EB-53C3-01593ED858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03820" y="6536770"/>
                  <a:ext cx="532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C313CDC-7806-35DA-35A2-25092F36A51B}"/>
              </a:ext>
            </a:extLst>
          </p:cNvPr>
          <p:cNvGrpSpPr/>
          <p:nvPr/>
        </p:nvGrpSpPr>
        <p:grpSpPr>
          <a:xfrm>
            <a:off x="7601143" y="3830993"/>
            <a:ext cx="644040" cy="345960"/>
            <a:chOff x="7703780" y="6340930"/>
            <a:chExt cx="6440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437593D-D207-4860-A58E-784D9D40546C}"/>
                    </a:ext>
                  </a:extLst>
                </p14:cNvPr>
                <p14:cNvContentPartPr/>
                <p14:nvPr/>
              </p14:nvContentPartPr>
              <p14:xfrm>
                <a:off x="7703780" y="6340930"/>
                <a:ext cx="460080" cy="30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437593D-D207-4860-A58E-784D9D4054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94780" y="6332290"/>
                  <a:ext cx="477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B59865-3F52-C3C5-77C7-70BAB65C2E41}"/>
                    </a:ext>
                  </a:extLst>
                </p14:cNvPr>
                <p14:cNvContentPartPr/>
                <p14:nvPr/>
              </p14:nvContentPartPr>
              <p14:xfrm>
                <a:off x="8301380" y="6595450"/>
                <a:ext cx="46440" cy="91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B59865-3F52-C3C5-77C7-70BAB65C2E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92380" y="6586450"/>
                  <a:ext cx="64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BC08633-6264-EEB0-D085-8BCE777525CF}"/>
                    </a:ext>
                  </a:extLst>
                </p14:cNvPr>
                <p14:cNvContentPartPr/>
                <p14:nvPr/>
              </p14:nvContentPartPr>
              <p14:xfrm>
                <a:off x="8251700" y="6418330"/>
                <a:ext cx="8640" cy="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BC08633-6264-EEB0-D085-8BCE777525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43060" y="6409330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A842AB8-9FD0-C0D7-1177-8685A0F354B2}"/>
              </a:ext>
            </a:extLst>
          </p:cNvPr>
          <p:cNvGrpSpPr/>
          <p:nvPr/>
        </p:nvGrpSpPr>
        <p:grpSpPr>
          <a:xfrm>
            <a:off x="8489623" y="3820913"/>
            <a:ext cx="397080" cy="346320"/>
            <a:chOff x="8592260" y="6330850"/>
            <a:chExt cx="3970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71305C-EF87-B04D-4607-491F6216F971}"/>
                    </a:ext>
                  </a:extLst>
                </p14:cNvPr>
                <p14:cNvContentPartPr/>
                <p14:nvPr/>
              </p14:nvContentPartPr>
              <p14:xfrm>
                <a:off x="8592260" y="6450010"/>
                <a:ext cx="292680" cy="12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71305C-EF87-B04D-4607-491F6216F97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83620" y="6441010"/>
                  <a:ext cx="310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17373D-9203-6397-2158-8B704AF6047B}"/>
                    </a:ext>
                  </a:extLst>
                </p14:cNvPr>
                <p14:cNvContentPartPr/>
                <p14:nvPr/>
              </p14:nvContentPartPr>
              <p14:xfrm>
                <a:off x="8779820" y="6330850"/>
                <a:ext cx="209520" cy="346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17373D-9203-6397-2158-8B704AF604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70820" y="6322210"/>
                  <a:ext cx="22716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6936496-3B48-91D7-2336-C295FCACCE17}"/>
              </a:ext>
            </a:extLst>
          </p:cNvPr>
          <p:cNvGrpSpPr/>
          <p:nvPr/>
        </p:nvGrpSpPr>
        <p:grpSpPr>
          <a:xfrm>
            <a:off x="9190903" y="3562793"/>
            <a:ext cx="2530800" cy="619200"/>
            <a:chOff x="9293540" y="6072730"/>
            <a:chExt cx="253080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592DF9-882A-17CC-1AEC-626C5EAD673D}"/>
                    </a:ext>
                  </a:extLst>
                </p14:cNvPr>
                <p14:cNvContentPartPr/>
                <p14:nvPr/>
              </p14:nvContentPartPr>
              <p14:xfrm>
                <a:off x="9293540" y="6338770"/>
                <a:ext cx="295200" cy="286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592DF9-882A-17CC-1AEC-626C5EAD67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84540" y="6329770"/>
                  <a:ext cx="312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E73BD6-E787-13BB-7E4C-F2F3EFD3F183}"/>
                    </a:ext>
                  </a:extLst>
                </p14:cNvPr>
                <p14:cNvContentPartPr/>
                <p14:nvPr/>
              </p14:nvContentPartPr>
              <p14:xfrm>
                <a:off x="9600980" y="6403210"/>
                <a:ext cx="153000" cy="173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E73BD6-E787-13BB-7E4C-F2F3EFD3F1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1980" y="6394570"/>
                  <a:ext cx="170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8924B3-D99F-1D20-4CBE-D8761728B32B}"/>
                    </a:ext>
                  </a:extLst>
                </p14:cNvPr>
                <p14:cNvContentPartPr/>
                <p14:nvPr/>
              </p14:nvContentPartPr>
              <p14:xfrm>
                <a:off x="9758300" y="6348490"/>
                <a:ext cx="21348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8924B3-D99F-1D20-4CBE-D8761728B32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49300" y="6339490"/>
                  <a:ext cx="231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ACF3CA7-7A92-2161-AE43-3F4854F9CF3C}"/>
                    </a:ext>
                  </a:extLst>
                </p14:cNvPr>
                <p14:cNvContentPartPr/>
                <p14:nvPr/>
              </p14:nvContentPartPr>
              <p14:xfrm>
                <a:off x="10029740" y="6137170"/>
                <a:ext cx="190800" cy="543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ACF3CA7-7A92-2161-AE43-3F4854F9CF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20740" y="6128170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3EDB9F-4DD6-3BC5-B714-8456937FA480}"/>
                    </a:ext>
                  </a:extLst>
                </p14:cNvPr>
                <p14:cNvContentPartPr/>
                <p14:nvPr/>
              </p14:nvContentPartPr>
              <p14:xfrm>
                <a:off x="10075100" y="6445690"/>
                <a:ext cx="121680" cy="30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3EDB9F-4DD6-3BC5-B714-8456937FA48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66100" y="6437050"/>
                  <a:ext cx="139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C95F2F8-C566-7CB1-E195-41929EEA7085}"/>
                    </a:ext>
                  </a:extLst>
                </p14:cNvPr>
                <p14:cNvContentPartPr/>
                <p14:nvPr/>
              </p14:nvContentPartPr>
              <p14:xfrm>
                <a:off x="10357700" y="6172090"/>
                <a:ext cx="230040" cy="519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C95F2F8-C566-7CB1-E195-41929EEA70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49060" y="6163450"/>
                  <a:ext cx="2476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DC2A34-9F79-D5A8-D705-4F23F47558E0}"/>
                    </a:ext>
                  </a:extLst>
                </p14:cNvPr>
                <p14:cNvContentPartPr/>
                <p14:nvPr/>
              </p14:nvContentPartPr>
              <p14:xfrm>
                <a:off x="10405940" y="6469090"/>
                <a:ext cx="264240" cy="107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DC2A34-9F79-D5A8-D705-4F23F47558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97300" y="6460090"/>
                  <a:ext cx="281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ADA3819-8B0D-993C-21F2-455A7C75D371}"/>
                    </a:ext>
                  </a:extLst>
                </p14:cNvPr>
                <p14:cNvContentPartPr/>
                <p14:nvPr/>
              </p14:nvContentPartPr>
              <p14:xfrm>
                <a:off x="10646420" y="6325810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ADA3819-8B0D-993C-21F2-455A7C75D3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37780" y="631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10DFE5-2102-68E7-8016-86223748739A}"/>
                    </a:ext>
                  </a:extLst>
                </p14:cNvPr>
                <p14:cNvContentPartPr/>
                <p14:nvPr/>
              </p14:nvContentPartPr>
              <p14:xfrm>
                <a:off x="10751540" y="6320410"/>
                <a:ext cx="217080" cy="229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10DFE5-2102-68E7-8016-8622374873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42540" y="6311770"/>
                  <a:ext cx="234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BDE927-678C-7349-9AC8-7323FB7E7D85}"/>
                    </a:ext>
                  </a:extLst>
                </p14:cNvPr>
                <p14:cNvContentPartPr/>
                <p14:nvPr/>
              </p14:nvContentPartPr>
              <p14:xfrm>
                <a:off x="10932980" y="6280450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1BDE927-678C-7349-9AC8-7323FB7E7D8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23980" y="6271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90CC438-2D85-1889-D0CD-D2002D66A5CD}"/>
                    </a:ext>
                  </a:extLst>
                </p14:cNvPr>
                <p14:cNvContentPartPr/>
                <p14:nvPr/>
              </p14:nvContentPartPr>
              <p14:xfrm>
                <a:off x="11043140" y="6072730"/>
                <a:ext cx="556200" cy="479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90CC438-2D85-1889-D0CD-D2002D66A5C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34140" y="6064090"/>
                  <a:ext cx="5738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6C93C33-D2EF-759E-30DF-BB5012902777}"/>
                    </a:ext>
                  </a:extLst>
                </p14:cNvPr>
                <p14:cNvContentPartPr/>
                <p14:nvPr/>
              </p14:nvContentPartPr>
              <p14:xfrm>
                <a:off x="11533820" y="6272890"/>
                <a:ext cx="290520" cy="34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6C93C33-D2EF-759E-30DF-BB501290277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525180" y="6263890"/>
                  <a:ext cx="30816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E7B685-105E-8025-FF15-F6BFDC891C30}"/>
              </a:ext>
            </a:extLst>
          </p:cNvPr>
          <p:cNvGrpSpPr/>
          <p:nvPr/>
        </p:nvGrpSpPr>
        <p:grpSpPr>
          <a:xfrm>
            <a:off x="894380" y="1293451"/>
            <a:ext cx="703800" cy="613800"/>
            <a:chOff x="894380" y="519010"/>
            <a:chExt cx="70380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4CE4B4-F2D6-4E35-428C-BC5F9DA5C4B5}"/>
                    </a:ext>
                  </a:extLst>
                </p14:cNvPr>
                <p14:cNvContentPartPr/>
                <p14:nvPr/>
              </p14:nvContentPartPr>
              <p14:xfrm>
                <a:off x="939020" y="632410"/>
                <a:ext cx="63000" cy="500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4CE4B4-F2D6-4E35-428C-BC5F9DA5C4B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0020" y="623770"/>
                  <a:ext cx="806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A2703DB-77DF-CAD1-2045-26DF57D45FC2}"/>
                    </a:ext>
                  </a:extLst>
                </p14:cNvPr>
                <p14:cNvContentPartPr/>
                <p14:nvPr/>
              </p14:nvContentPartPr>
              <p14:xfrm>
                <a:off x="894380" y="519010"/>
                <a:ext cx="249120" cy="83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A2703DB-77DF-CAD1-2045-26DF57D45FC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5380" y="510010"/>
                  <a:ext cx="266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CC4811A-1225-3246-E812-EB879A803C9F}"/>
                    </a:ext>
                  </a:extLst>
                </p14:cNvPr>
                <p14:cNvContentPartPr/>
                <p14:nvPr/>
              </p14:nvContentPartPr>
              <p14:xfrm>
                <a:off x="951980" y="777850"/>
                <a:ext cx="221760" cy="2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CC4811A-1225-3246-E812-EB879A803C9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43340" y="768850"/>
                  <a:ext cx="239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DDEB0E-D6D8-39B3-020E-9C1ABB75A5A8}"/>
                    </a:ext>
                  </a:extLst>
                </p14:cNvPr>
                <p14:cNvContentPartPr/>
                <p14:nvPr/>
              </p14:nvContentPartPr>
              <p14:xfrm>
                <a:off x="1157180" y="882610"/>
                <a:ext cx="149040" cy="197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DDEB0E-D6D8-39B3-020E-9C1ABB75A5A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48180" y="873970"/>
                  <a:ext cx="166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B73A1B5-EC31-DF42-626D-F23F7CBD3687}"/>
                    </a:ext>
                  </a:extLst>
                </p14:cNvPr>
                <p14:cNvContentPartPr/>
                <p14:nvPr/>
              </p14:nvContentPartPr>
              <p14:xfrm>
                <a:off x="1356260" y="860650"/>
                <a:ext cx="241920" cy="191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73A1B5-EC31-DF42-626D-F23F7CBD368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347260" y="852010"/>
                  <a:ext cx="2595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EA26424-0C6C-D973-8A11-AEA7C90027CE}"/>
              </a:ext>
            </a:extLst>
          </p:cNvPr>
          <p:cNvGrpSpPr/>
          <p:nvPr/>
        </p:nvGrpSpPr>
        <p:grpSpPr>
          <a:xfrm>
            <a:off x="1968980" y="1294171"/>
            <a:ext cx="1270800" cy="641880"/>
            <a:chOff x="1968980" y="519730"/>
            <a:chExt cx="127080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D36175-E39E-3E43-99BE-CEECD4FA5B8C}"/>
                    </a:ext>
                  </a:extLst>
                </p14:cNvPr>
                <p14:cNvContentPartPr/>
                <p14:nvPr/>
              </p14:nvContentPartPr>
              <p14:xfrm>
                <a:off x="1968980" y="606130"/>
                <a:ext cx="78120" cy="470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D36175-E39E-3E43-99BE-CEECD4FA5B8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960340" y="597490"/>
                  <a:ext cx="957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45E870D-87CA-5DCE-8659-5C3433EFB1BA}"/>
                    </a:ext>
                  </a:extLst>
                </p14:cNvPr>
                <p14:cNvContentPartPr/>
                <p14:nvPr/>
              </p14:nvContentPartPr>
              <p14:xfrm>
                <a:off x="2043140" y="519730"/>
                <a:ext cx="322200" cy="511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45E870D-87CA-5DCE-8659-5C3433EFB1B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34500" y="510730"/>
                  <a:ext cx="3398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7BB8B60-3B84-315D-86AC-05A7677077F8}"/>
                    </a:ext>
                  </a:extLst>
                </p14:cNvPr>
                <p14:cNvContentPartPr/>
                <p14:nvPr/>
              </p14:nvContentPartPr>
              <p14:xfrm>
                <a:off x="2404940" y="846610"/>
                <a:ext cx="66240" cy="194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7BB8B60-3B84-315D-86AC-05A7677077F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96300" y="837970"/>
                  <a:ext cx="83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EB9D9A-F7B6-3A29-2F61-C9710A9F6783}"/>
                    </a:ext>
                  </a:extLst>
                </p14:cNvPr>
                <p14:cNvContentPartPr/>
                <p14:nvPr/>
              </p14:nvContentPartPr>
              <p14:xfrm>
                <a:off x="2403860" y="695050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EB9D9A-F7B6-3A29-2F61-C9710A9F67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95220" y="686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9988654-3940-472B-B9AD-DBC7B8742064}"/>
                    </a:ext>
                  </a:extLst>
                </p14:cNvPr>
                <p14:cNvContentPartPr/>
                <p14:nvPr/>
              </p14:nvContentPartPr>
              <p14:xfrm>
                <a:off x="2514380" y="607930"/>
                <a:ext cx="278640" cy="356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9988654-3940-472B-B9AD-DBC7B87420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05740" y="599290"/>
                  <a:ext cx="296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A4D6395-67A5-875C-4A49-7FEEC32EDCFC}"/>
                    </a:ext>
                  </a:extLst>
                </p14:cNvPr>
                <p14:cNvContentPartPr/>
                <p14:nvPr/>
              </p14:nvContentPartPr>
              <p14:xfrm>
                <a:off x="2798420" y="750130"/>
                <a:ext cx="441360" cy="411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A4D6395-67A5-875C-4A49-7FEEC32EDC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89780" y="741130"/>
                  <a:ext cx="4590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36163A-7784-ADC0-1C3F-C7753FCDB91B}"/>
                    </a:ext>
                  </a:extLst>
                </p14:cNvPr>
                <p14:cNvContentPartPr/>
                <p14:nvPr/>
              </p14:nvContentPartPr>
              <p14:xfrm>
                <a:off x="3095780" y="755530"/>
                <a:ext cx="107280" cy="145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36163A-7784-ADC0-1C3F-C7753FCDB91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86780" y="746530"/>
                  <a:ext cx="12492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BD1A6D7-4287-2DA8-2E1B-EB01F7CD5648}"/>
                  </a:ext>
                </a:extLst>
              </p14:cNvPr>
              <p14:cNvContentPartPr/>
              <p14:nvPr/>
            </p14:nvContentPartPr>
            <p14:xfrm>
              <a:off x="7891700" y="2440051"/>
              <a:ext cx="256680" cy="677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BD1A6D7-4287-2DA8-2E1B-EB01F7CD564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883060" y="2431051"/>
                <a:ext cx="2743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3D6F00A-EA7D-B01D-DDD4-599347B58365}"/>
              </a:ext>
            </a:extLst>
          </p:cNvPr>
          <p:cNvGrpSpPr/>
          <p:nvPr/>
        </p:nvGrpSpPr>
        <p:grpSpPr>
          <a:xfrm>
            <a:off x="8836340" y="2383531"/>
            <a:ext cx="453960" cy="723600"/>
            <a:chOff x="8836340" y="1609090"/>
            <a:chExt cx="453960" cy="72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49D2CEB-A011-D23A-3790-39C3F666748B}"/>
                    </a:ext>
                  </a:extLst>
                </p14:cNvPr>
                <p14:cNvContentPartPr/>
                <p14:nvPr/>
              </p14:nvContentPartPr>
              <p14:xfrm>
                <a:off x="8836340" y="1671730"/>
                <a:ext cx="140760" cy="660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49D2CEB-A011-D23A-3790-39C3F66674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27340" y="1663090"/>
                  <a:ext cx="15840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00AC549-D589-B914-144E-3E4D5142A358}"/>
                    </a:ext>
                  </a:extLst>
                </p14:cNvPr>
                <p14:cNvContentPartPr/>
                <p14:nvPr/>
              </p14:nvContentPartPr>
              <p14:xfrm>
                <a:off x="9062420" y="1609090"/>
                <a:ext cx="227880" cy="263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00AC549-D589-B914-144E-3E4D5142A35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53780" y="1600450"/>
                  <a:ext cx="24552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D3F80FA-E1CC-9F8B-3F7B-34B0250089F6}"/>
                  </a:ext>
                </a:extLst>
              </p14:cNvPr>
              <p14:cNvContentPartPr/>
              <p14:nvPr/>
            </p14:nvContentPartPr>
            <p14:xfrm>
              <a:off x="6290388" y="2487513"/>
              <a:ext cx="605160" cy="493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D3F80FA-E1CC-9F8B-3F7B-34B0250089F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281748" y="2478873"/>
                <a:ext cx="6228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55C9F5-F598-8A0F-D368-61429F52D7A4}"/>
                  </a:ext>
                </a:extLst>
              </p14:cNvPr>
              <p14:cNvContentPartPr/>
              <p14:nvPr/>
            </p14:nvContentPartPr>
            <p14:xfrm>
              <a:off x="1930788" y="3597033"/>
              <a:ext cx="598320" cy="554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55C9F5-F598-8A0F-D368-61429F52D7A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922148" y="3588033"/>
                <a:ext cx="6159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1FAC89-DC3C-DD8C-3A14-5DCE6F64CDCF}"/>
                  </a:ext>
                </a:extLst>
              </p14:cNvPr>
              <p14:cNvContentPartPr/>
              <p14:nvPr/>
            </p14:nvContentPartPr>
            <p14:xfrm>
              <a:off x="2098800" y="2025720"/>
              <a:ext cx="7043040" cy="164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1FAC89-DC3C-DD8C-3A14-5DCE6F64CDC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089440" y="2016360"/>
                <a:ext cx="7061760" cy="16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96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28DEB9F-A535-3EA8-84F9-06083DCC595F}"/>
              </a:ext>
            </a:extLst>
          </p:cNvPr>
          <p:cNvGrpSpPr/>
          <p:nvPr/>
        </p:nvGrpSpPr>
        <p:grpSpPr>
          <a:xfrm>
            <a:off x="5153683" y="1301245"/>
            <a:ext cx="2710800" cy="477720"/>
            <a:chOff x="3859340" y="4361650"/>
            <a:chExt cx="27108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5AE8A6-31E5-9B4B-3CAF-3BD836CFEBBB}"/>
                    </a:ext>
                  </a:extLst>
                </p14:cNvPr>
                <p14:cNvContentPartPr/>
                <p14:nvPr/>
              </p14:nvContentPartPr>
              <p14:xfrm>
                <a:off x="3859340" y="4383250"/>
                <a:ext cx="297720" cy="270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5AE8A6-31E5-9B4B-3CAF-3BD836CFEB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50700" y="4374250"/>
                  <a:ext cx="315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1A0CBF-13B0-9CA4-365A-1313BED27AF4}"/>
                    </a:ext>
                  </a:extLst>
                </p14:cNvPr>
                <p14:cNvContentPartPr/>
                <p14:nvPr/>
              </p14:nvContentPartPr>
              <p14:xfrm>
                <a:off x="4240220" y="4400890"/>
                <a:ext cx="285480" cy="18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1A0CBF-13B0-9CA4-365A-1313BED27A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1220" y="4391890"/>
                  <a:ext cx="30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F8F748-7335-D973-9C12-4A82FE8DF265}"/>
                    </a:ext>
                  </a:extLst>
                </p14:cNvPr>
                <p14:cNvContentPartPr/>
                <p14:nvPr/>
              </p14:nvContentPartPr>
              <p14:xfrm>
                <a:off x="4423820" y="4405930"/>
                <a:ext cx="266760" cy="43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F8F748-7335-D973-9C12-4A82FE8DF2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5180" y="4396930"/>
                  <a:ext cx="284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9F9630-8A2D-B89C-0444-5FD1D6783540}"/>
                    </a:ext>
                  </a:extLst>
                </p14:cNvPr>
                <p14:cNvContentPartPr/>
                <p14:nvPr/>
              </p14:nvContentPartPr>
              <p14:xfrm>
                <a:off x="4702100" y="4368130"/>
                <a:ext cx="243000" cy="258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9F9630-8A2D-B89C-0444-5FD1D67835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3100" y="4359130"/>
                  <a:ext cx="260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314C04-DF1C-7D58-1E2F-5F15288D52E5}"/>
                    </a:ext>
                  </a:extLst>
                </p14:cNvPr>
                <p14:cNvContentPartPr/>
                <p14:nvPr/>
              </p14:nvContentPartPr>
              <p14:xfrm>
                <a:off x="5041220" y="4399810"/>
                <a:ext cx="398160" cy="23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314C04-DF1C-7D58-1E2F-5F15288D52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2220" y="4390810"/>
                  <a:ext cx="415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70370A-5F46-6A2C-FA7C-CF2EA3EB0430}"/>
                    </a:ext>
                  </a:extLst>
                </p14:cNvPr>
                <p14:cNvContentPartPr/>
                <p14:nvPr/>
              </p14:nvContentPartPr>
              <p14:xfrm>
                <a:off x="5490140" y="4407730"/>
                <a:ext cx="298800" cy="267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70370A-5F46-6A2C-FA7C-CF2EA3EB04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81500" y="4398730"/>
                  <a:ext cx="31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EEC89B-4ACE-34B8-A3CA-57437315A5E3}"/>
                    </a:ext>
                  </a:extLst>
                </p14:cNvPr>
                <p14:cNvContentPartPr/>
                <p14:nvPr/>
              </p14:nvContentPartPr>
              <p14:xfrm>
                <a:off x="5733140" y="4361650"/>
                <a:ext cx="22680" cy="5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EEC89B-4ACE-34B8-A3CA-57437315A5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4500" y="4352650"/>
                  <a:ext cx="4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C6AC1E-D59D-323A-EBB1-3847CEBA3EE8}"/>
                    </a:ext>
                  </a:extLst>
                </p14:cNvPr>
                <p14:cNvContentPartPr/>
                <p14:nvPr/>
              </p14:nvContentPartPr>
              <p14:xfrm>
                <a:off x="5848700" y="4455250"/>
                <a:ext cx="194400" cy="190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C6AC1E-D59D-323A-EBB1-3847CEBA3E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40060" y="4446250"/>
                  <a:ext cx="212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8268CB-DED6-5E6B-6866-D06CE6DFCFEE}"/>
                    </a:ext>
                  </a:extLst>
                </p14:cNvPr>
                <p14:cNvContentPartPr/>
                <p14:nvPr/>
              </p14:nvContentPartPr>
              <p14:xfrm>
                <a:off x="6101060" y="4446970"/>
                <a:ext cx="32076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8268CB-DED6-5E6B-6866-D06CE6DFCF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92060" y="4438330"/>
                  <a:ext cx="338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D9D000-B927-66FE-E413-71495E74ADA3}"/>
                    </a:ext>
                  </a:extLst>
                </p14:cNvPr>
                <p14:cNvContentPartPr/>
                <p14:nvPr/>
              </p14:nvContentPartPr>
              <p14:xfrm>
                <a:off x="6546380" y="4654330"/>
                <a:ext cx="23760" cy="114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D9D000-B927-66FE-E413-71495E74AD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37740" y="4645690"/>
                  <a:ext cx="41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90CA7D-63D4-B122-0C41-0387EEA24FE0}"/>
              </a:ext>
            </a:extLst>
          </p:cNvPr>
          <p:cNvGrpSpPr/>
          <p:nvPr/>
        </p:nvGrpSpPr>
        <p:grpSpPr>
          <a:xfrm>
            <a:off x="498740" y="2704911"/>
            <a:ext cx="395640" cy="541440"/>
            <a:chOff x="2400980" y="5240770"/>
            <a:chExt cx="39564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DD98D9-F3AA-8A3A-1D91-02BB19E899B4}"/>
                    </a:ext>
                  </a:extLst>
                </p14:cNvPr>
                <p14:cNvContentPartPr/>
                <p14:nvPr/>
              </p14:nvContentPartPr>
              <p14:xfrm>
                <a:off x="2400980" y="5332570"/>
                <a:ext cx="20880" cy="417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DD98D9-F3AA-8A3A-1D91-02BB19E899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2340" y="5323930"/>
                  <a:ext cx="385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5F5EAE-A314-7EB4-A7C7-EC2C7BA4BA4B}"/>
                    </a:ext>
                  </a:extLst>
                </p14:cNvPr>
                <p14:cNvContentPartPr/>
                <p14:nvPr/>
              </p14:nvContentPartPr>
              <p14:xfrm>
                <a:off x="2424020" y="5240770"/>
                <a:ext cx="27720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5F5EAE-A314-7EB4-A7C7-EC2C7BA4BA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5020" y="5232130"/>
                  <a:ext cx="294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DB9AA8-9626-41C1-487C-DD72A93FD33A}"/>
                    </a:ext>
                  </a:extLst>
                </p14:cNvPr>
                <p14:cNvContentPartPr/>
                <p14:nvPr/>
              </p14:nvContentPartPr>
              <p14:xfrm>
                <a:off x="2440580" y="5453890"/>
                <a:ext cx="285480" cy="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DB9AA8-9626-41C1-487C-DD72A93FD3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1580" y="5445250"/>
                  <a:ext cx="30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581B6D-9A14-D746-583C-B0B190531B75}"/>
                    </a:ext>
                  </a:extLst>
                </p14:cNvPr>
                <p14:cNvContentPartPr/>
                <p14:nvPr/>
              </p14:nvContentPartPr>
              <p14:xfrm>
                <a:off x="2442740" y="5768170"/>
                <a:ext cx="353880" cy="1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581B6D-9A14-D746-583C-B0B190531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34100" y="5759170"/>
                  <a:ext cx="3715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F310AC-68D2-8D86-0F27-8B62D0E183EC}"/>
              </a:ext>
            </a:extLst>
          </p:cNvPr>
          <p:cNvGrpSpPr/>
          <p:nvPr/>
        </p:nvGrpSpPr>
        <p:grpSpPr>
          <a:xfrm>
            <a:off x="1232420" y="2951151"/>
            <a:ext cx="258480" cy="108360"/>
            <a:chOff x="3134660" y="5487010"/>
            <a:chExt cx="25848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85FE94-D68A-FABD-ADD4-EFAA60B91141}"/>
                    </a:ext>
                  </a:extLst>
                </p14:cNvPr>
                <p14:cNvContentPartPr/>
                <p14:nvPr/>
              </p14:nvContentPartPr>
              <p14:xfrm>
                <a:off x="3134660" y="5487010"/>
                <a:ext cx="217080" cy="7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85FE94-D68A-FABD-ADD4-EFAA60B911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25660" y="5478010"/>
                  <a:ext cx="234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D017EC-FE66-A277-17BC-AFE51B99C9C0}"/>
                    </a:ext>
                  </a:extLst>
                </p14:cNvPr>
                <p14:cNvContentPartPr/>
                <p14:nvPr/>
              </p14:nvContentPartPr>
              <p14:xfrm>
                <a:off x="3195860" y="5579170"/>
                <a:ext cx="197280" cy="1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D017EC-FE66-A277-17BC-AFE51B99C9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7220" y="5570530"/>
                  <a:ext cx="2149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05D341-A5DC-556C-1D86-DEF1ACD3E781}"/>
              </a:ext>
            </a:extLst>
          </p:cNvPr>
          <p:cNvGrpSpPr/>
          <p:nvPr/>
        </p:nvGrpSpPr>
        <p:grpSpPr>
          <a:xfrm>
            <a:off x="1904180" y="2750271"/>
            <a:ext cx="1550880" cy="459000"/>
            <a:chOff x="3806420" y="5286130"/>
            <a:chExt cx="155088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F6B586-6672-4F0D-AD04-75A4A0392A62}"/>
                    </a:ext>
                  </a:extLst>
                </p14:cNvPr>
                <p14:cNvContentPartPr/>
                <p14:nvPr/>
              </p14:nvContentPartPr>
              <p14:xfrm>
                <a:off x="3806420" y="5343010"/>
                <a:ext cx="11520" cy="40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F6B586-6672-4F0D-AD04-75A4A0392A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7420" y="5334010"/>
                  <a:ext cx="29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491B2B-9E1B-A13B-00F3-253F5201685E}"/>
                    </a:ext>
                  </a:extLst>
                </p14:cNvPr>
                <p14:cNvContentPartPr/>
                <p14:nvPr/>
              </p14:nvContentPartPr>
              <p14:xfrm>
                <a:off x="3827660" y="5286130"/>
                <a:ext cx="433440" cy="441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491B2B-9E1B-A13B-00F3-253F520168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8660" y="5277490"/>
                  <a:ext cx="451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BEC514-DA85-ECA1-1E29-35DACA29507E}"/>
                    </a:ext>
                  </a:extLst>
                </p14:cNvPr>
                <p14:cNvContentPartPr/>
                <p14:nvPr/>
              </p14:nvContentPartPr>
              <p14:xfrm>
                <a:off x="4490420" y="5335090"/>
                <a:ext cx="222120" cy="25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BEC514-DA85-ECA1-1E29-35DACA2950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81780" y="5326450"/>
                  <a:ext cx="239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1ED57B-B1AC-D1D8-816B-238849176CEC}"/>
                    </a:ext>
                  </a:extLst>
                </p14:cNvPr>
                <p14:cNvContentPartPr/>
                <p14:nvPr/>
              </p14:nvContentPartPr>
              <p14:xfrm>
                <a:off x="4899380" y="5378650"/>
                <a:ext cx="41040" cy="297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1ED57B-B1AC-D1D8-816B-238849176C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0740" y="5370010"/>
                  <a:ext cx="5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3B5FAD-3B00-60FC-CC72-FF7448525800}"/>
                    </a:ext>
                  </a:extLst>
                </p14:cNvPr>
                <p14:cNvContentPartPr/>
                <p14:nvPr/>
              </p14:nvContentPartPr>
              <p14:xfrm>
                <a:off x="4904780" y="5331130"/>
                <a:ext cx="231480" cy="4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3B5FAD-3B00-60FC-CC72-FF74485258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5780" y="5322130"/>
                  <a:ext cx="249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62F990-8856-C9AF-D544-E14B228C1083}"/>
                    </a:ext>
                  </a:extLst>
                </p14:cNvPr>
                <p14:cNvContentPartPr/>
                <p14:nvPr/>
              </p14:nvContentPartPr>
              <p14:xfrm>
                <a:off x="4964900" y="5496370"/>
                <a:ext cx="216000" cy="4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62F990-8856-C9AF-D544-E14B228C10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55900" y="5487730"/>
                  <a:ext cx="23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08DC05-08F1-27F9-6741-DE5906105543}"/>
                    </a:ext>
                  </a:extLst>
                </p14:cNvPr>
                <p14:cNvContentPartPr/>
                <p14:nvPr/>
              </p14:nvContentPartPr>
              <p14:xfrm>
                <a:off x="4951940" y="5688610"/>
                <a:ext cx="405360" cy="29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08DC05-08F1-27F9-6741-DE59061055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43300" y="5679610"/>
                  <a:ext cx="4230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19AC6-DAEC-DE29-93F0-308C8BC3D2F0}"/>
              </a:ext>
            </a:extLst>
          </p:cNvPr>
          <p:cNvGrpSpPr/>
          <p:nvPr/>
        </p:nvGrpSpPr>
        <p:grpSpPr>
          <a:xfrm>
            <a:off x="3761420" y="2886351"/>
            <a:ext cx="293760" cy="239040"/>
            <a:chOff x="5663660" y="5422210"/>
            <a:chExt cx="2937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612495-4066-AE18-BFF2-A347878B6E6B}"/>
                    </a:ext>
                  </a:extLst>
                </p14:cNvPr>
                <p14:cNvContentPartPr/>
                <p14:nvPr/>
              </p14:nvContentPartPr>
              <p14:xfrm>
                <a:off x="5663660" y="5506090"/>
                <a:ext cx="293760" cy="4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612495-4066-AE18-BFF2-A347878B6E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55020" y="5497090"/>
                  <a:ext cx="311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9D115B-FCDD-572B-4DD8-7B302863B381}"/>
                    </a:ext>
                  </a:extLst>
                </p14:cNvPr>
                <p14:cNvContentPartPr/>
                <p14:nvPr/>
              </p14:nvContentPartPr>
              <p14:xfrm>
                <a:off x="5796860" y="5422210"/>
                <a:ext cx="47520" cy="23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9D115B-FCDD-572B-4DD8-7B302863B3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8220" y="5413570"/>
                  <a:ext cx="651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FFBFCE-E774-E90A-C06F-2230C66DCAF1}"/>
              </a:ext>
            </a:extLst>
          </p:cNvPr>
          <p:cNvGrpSpPr/>
          <p:nvPr/>
        </p:nvGrpSpPr>
        <p:grpSpPr>
          <a:xfrm>
            <a:off x="9852906" y="3608168"/>
            <a:ext cx="334440" cy="293040"/>
            <a:chOff x="7292300" y="6095770"/>
            <a:chExt cx="33444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8C96FE-F604-5311-9DEF-2B4C5B04F9FF}"/>
                    </a:ext>
                  </a:extLst>
                </p14:cNvPr>
                <p14:cNvContentPartPr/>
                <p14:nvPr/>
              </p14:nvContentPartPr>
              <p14:xfrm>
                <a:off x="7299500" y="6197290"/>
                <a:ext cx="16560" cy="177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8C96FE-F604-5311-9DEF-2B4C5B04F9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90860" y="6188290"/>
                  <a:ext cx="34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52B208-E75E-7637-CE32-3407748C9082}"/>
                    </a:ext>
                  </a:extLst>
                </p14:cNvPr>
                <p14:cNvContentPartPr/>
                <p14:nvPr/>
              </p14:nvContentPartPr>
              <p14:xfrm>
                <a:off x="7292300" y="6095770"/>
                <a:ext cx="7560" cy="1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52B208-E75E-7637-CE32-3407748C90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83660" y="6086770"/>
                  <a:ext cx="25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655268-761A-0E47-7A3A-379507A38BF2}"/>
                    </a:ext>
                  </a:extLst>
                </p14:cNvPr>
                <p14:cNvContentPartPr/>
                <p14:nvPr/>
              </p14:nvContentPartPr>
              <p14:xfrm>
                <a:off x="7388060" y="6291970"/>
                <a:ext cx="113400" cy="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655268-761A-0E47-7A3A-379507A38B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79060" y="6282970"/>
                  <a:ext cx="131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29E103-4B1A-2237-0D67-63FEF1B7F516}"/>
                    </a:ext>
                  </a:extLst>
                </p14:cNvPr>
                <p14:cNvContentPartPr/>
                <p14:nvPr/>
              </p14:nvContentPartPr>
              <p14:xfrm>
                <a:off x="7411460" y="6345970"/>
                <a:ext cx="68760" cy="7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29E103-4B1A-2237-0D67-63FEF1B7F5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2820" y="6337330"/>
                  <a:ext cx="86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454ABB-5D98-42BD-A135-DFDEF59E0913}"/>
                    </a:ext>
                  </a:extLst>
                </p14:cNvPr>
                <p14:cNvContentPartPr/>
                <p14:nvPr/>
              </p14:nvContentPartPr>
              <p14:xfrm>
                <a:off x="7595420" y="6168850"/>
                <a:ext cx="31320" cy="219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454ABB-5D98-42BD-A135-DFDEF59E09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86420" y="6160210"/>
                  <a:ext cx="489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5FA595-EEC9-4966-B49C-FEE8E66B2EA1}"/>
              </a:ext>
            </a:extLst>
          </p:cNvPr>
          <p:cNvGrpSpPr/>
          <p:nvPr/>
        </p:nvGrpSpPr>
        <p:grpSpPr>
          <a:xfrm>
            <a:off x="9765066" y="2502968"/>
            <a:ext cx="524520" cy="948600"/>
            <a:chOff x="7204460" y="4990570"/>
            <a:chExt cx="5245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5F10D7-B93C-864A-9743-83ED02A4A713}"/>
                    </a:ext>
                  </a:extLst>
                </p14:cNvPr>
                <p14:cNvContentPartPr/>
                <p14:nvPr/>
              </p14:nvContentPartPr>
              <p14:xfrm>
                <a:off x="7236500" y="5283250"/>
                <a:ext cx="482400" cy="2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5F10D7-B93C-864A-9743-83ED02A4A7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27860" y="5274610"/>
                  <a:ext cx="50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31899E-200A-DD13-B0D6-89B0D418AB4F}"/>
                    </a:ext>
                  </a:extLst>
                </p14:cNvPr>
                <p14:cNvContentPartPr/>
                <p14:nvPr/>
              </p14:nvContentPartPr>
              <p14:xfrm>
                <a:off x="7204460" y="5357410"/>
                <a:ext cx="524520" cy="58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31899E-200A-DD13-B0D6-89B0D418AB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5460" y="5348770"/>
                  <a:ext cx="5421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0E29E3-3CF2-F9F9-5845-8D97F189D956}"/>
                    </a:ext>
                  </a:extLst>
                </p14:cNvPr>
                <p14:cNvContentPartPr/>
                <p14:nvPr/>
              </p14:nvContentPartPr>
              <p14:xfrm>
                <a:off x="7320740" y="4990570"/>
                <a:ext cx="174960" cy="26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0E29E3-3CF2-F9F9-5845-8D97F189D9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1740" y="4981570"/>
                  <a:ext cx="192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BCF048-7859-AA5A-A401-8BE151E1AF73}"/>
              </a:ext>
            </a:extLst>
          </p:cNvPr>
          <p:cNvGrpSpPr/>
          <p:nvPr/>
        </p:nvGrpSpPr>
        <p:grpSpPr>
          <a:xfrm>
            <a:off x="10846506" y="3000848"/>
            <a:ext cx="496080" cy="416160"/>
            <a:chOff x="8285900" y="5488450"/>
            <a:chExt cx="4960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9BE9FE-7B8E-E71D-6F72-A6AC662FBC7A}"/>
                    </a:ext>
                  </a:extLst>
                </p14:cNvPr>
                <p14:cNvContentPartPr/>
                <p14:nvPr/>
              </p14:nvContentPartPr>
              <p14:xfrm>
                <a:off x="8285900" y="5488450"/>
                <a:ext cx="337320" cy="294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9BE9FE-7B8E-E71D-6F72-A6AC662FBC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7260" y="5479450"/>
                  <a:ext cx="354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EA7EBA-5FFC-DBC1-B5D3-6685885F889A}"/>
                    </a:ext>
                  </a:extLst>
                </p14:cNvPr>
                <p14:cNvContentPartPr/>
                <p14:nvPr/>
              </p14:nvContentPartPr>
              <p14:xfrm>
                <a:off x="8752820" y="5706610"/>
                <a:ext cx="29160" cy="198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EA7EBA-5FFC-DBC1-B5D3-6685885F88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43820" y="5697610"/>
                  <a:ext cx="46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ACAAFB-95DB-DC17-C679-B114D3D861A7}"/>
                    </a:ext>
                  </a:extLst>
                </p14:cNvPr>
                <p14:cNvContentPartPr/>
                <p14:nvPr/>
              </p14:nvContentPartPr>
              <p14:xfrm>
                <a:off x="8717180" y="5548570"/>
                <a:ext cx="7560" cy="1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ACAAFB-95DB-DC17-C679-B114D3D861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8540" y="5539570"/>
                  <a:ext cx="252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E7B685-105E-8025-FF15-F6BFDC891C30}"/>
              </a:ext>
            </a:extLst>
          </p:cNvPr>
          <p:cNvGrpSpPr/>
          <p:nvPr/>
        </p:nvGrpSpPr>
        <p:grpSpPr>
          <a:xfrm>
            <a:off x="894380" y="1293451"/>
            <a:ext cx="703800" cy="613800"/>
            <a:chOff x="894380" y="519010"/>
            <a:chExt cx="70380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4CE4B4-F2D6-4E35-428C-BC5F9DA5C4B5}"/>
                    </a:ext>
                  </a:extLst>
                </p14:cNvPr>
                <p14:cNvContentPartPr/>
                <p14:nvPr/>
              </p14:nvContentPartPr>
              <p14:xfrm>
                <a:off x="939020" y="632410"/>
                <a:ext cx="63000" cy="500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4CE4B4-F2D6-4E35-428C-BC5F9DA5C4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0020" y="623770"/>
                  <a:ext cx="806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A2703DB-77DF-CAD1-2045-26DF57D45FC2}"/>
                    </a:ext>
                  </a:extLst>
                </p14:cNvPr>
                <p14:cNvContentPartPr/>
                <p14:nvPr/>
              </p14:nvContentPartPr>
              <p14:xfrm>
                <a:off x="894380" y="519010"/>
                <a:ext cx="249120" cy="83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A2703DB-77DF-CAD1-2045-26DF57D45F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5380" y="510010"/>
                  <a:ext cx="266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CC4811A-1225-3246-E812-EB879A803C9F}"/>
                    </a:ext>
                  </a:extLst>
                </p14:cNvPr>
                <p14:cNvContentPartPr/>
                <p14:nvPr/>
              </p14:nvContentPartPr>
              <p14:xfrm>
                <a:off x="951980" y="777850"/>
                <a:ext cx="221760" cy="2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CC4811A-1225-3246-E812-EB879A803C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3340" y="768850"/>
                  <a:ext cx="239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DDEB0E-D6D8-39B3-020E-9C1ABB75A5A8}"/>
                    </a:ext>
                  </a:extLst>
                </p14:cNvPr>
                <p14:cNvContentPartPr/>
                <p14:nvPr/>
              </p14:nvContentPartPr>
              <p14:xfrm>
                <a:off x="1157180" y="882610"/>
                <a:ext cx="149040" cy="197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DDEB0E-D6D8-39B3-020E-9C1ABB75A5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8180" y="873970"/>
                  <a:ext cx="166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B73A1B5-EC31-DF42-626D-F23F7CBD3687}"/>
                    </a:ext>
                  </a:extLst>
                </p14:cNvPr>
                <p14:cNvContentPartPr/>
                <p14:nvPr/>
              </p14:nvContentPartPr>
              <p14:xfrm>
                <a:off x="1356260" y="860650"/>
                <a:ext cx="241920" cy="191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73A1B5-EC31-DF42-626D-F23F7CBD36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47260" y="852010"/>
                  <a:ext cx="25956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BD1A6D7-4287-2DA8-2E1B-EB01F7CD5648}"/>
                  </a:ext>
                </a:extLst>
              </p14:cNvPr>
              <p14:cNvContentPartPr/>
              <p14:nvPr/>
            </p14:nvContentPartPr>
            <p14:xfrm>
              <a:off x="10546123" y="2844125"/>
              <a:ext cx="256680" cy="677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BD1A6D7-4287-2DA8-2E1B-EB01F7CD564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37483" y="2835125"/>
                <a:ext cx="2743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3D6F00A-EA7D-B01D-DDD4-599347B58365}"/>
              </a:ext>
            </a:extLst>
          </p:cNvPr>
          <p:cNvGrpSpPr/>
          <p:nvPr/>
        </p:nvGrpSpPr>
        <p:grpSpPr>
          <a:xfrm>
            <a:off x="11490763" y="2787605"/>
            <a:ext cx="453960" cy="723600"/>
            <a:chOff x="8836340" y="1609090"/>
            <a:chExt cx="453960" cy="72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49D2CEB-A011-D23A-3790-39C3F666748B}"/>
                    </a:ext>
                  </a:extLst>
                </p14:cNvPr>
                <p14:cNvContentPartPr/>
                <p14:nvPr/>
              </p14:nvContentPartPr>
              <p14:xfrm>
                <a:off x="8836340" y="1671730"/>
                <a:ext cx="140760" cy="660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49D2CEB-A011-D23A-3790-39C3F666748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27340" y="1663090"/>
                  <a:ext cx="15840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00AC549-D589-B914-144E-3E4D5142A358}"/>
                    </a:ext>
                  </a:extLst>
                </p14:cNvPr>
                <p14:cNvContentPartPr/>
                <p14:nvPr/>
              </p14:nvContentPartPr>
              <p14:xfrm>
                <a:off x="9062420" y="1609090"/>
                <a:ext cx="227880" cy="263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00AC549-D589-B914-144E-3E4D5142A3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53780" y="1600450"/>
                  <a:ext cx="24552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B25499-4E6F-2689-5769-6F728157E2B2}"/>
              </a:ext>
            </a:extLst>
          </p:cNvPr>
          <p:cNvGrpSpPr/>
          <p:nvPr/>
        </p:nvGrpSpPr>
        <p:grpSpPr>
          <a:xfrm>
            <a:off x="1970388" y="1249833"/>
            <a:ext cx="2688120" cy="577440"/>
            <a:chOff x="1970388" y="1249833"/>
            <a:chExt cx="268812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2B3A64E-0D38-9666-C2E0-713A9A6E9B04}"/>
                    </a:ext>
                  </a:extLst>
                </p14:cNvPr>
                <p14:cNvContentPartPr/>
                <p14:nvPr/>
              </p14:nvContentPartPr>
              <p14:xfrm>
                <a:off x="1970748" y="1272873"/>
                <a:ext cx="48600" cy="495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2B3A64E-0D38-9666-C2E0-713A9A6E9B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61748" y="1264233"/>
                  <a:ext cx="662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5B90626-D7C8-0CC8-D000-ADB617788D62}"/>
                    </a:ext>
                  </a:extLst>
                </p14:cNvPr>
                <p14:cNvContentPartPr/>
                <p14:nvPr/>
              </p14:nvContentPartPr>
              <p14:xfrm>
                <a:off x="1970388" y="1255953"/>
                <a:ext cx="289800" cy="21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5B90626-D7C8-0CC8-D000-ADB617788D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61748" y="1246953"/>
                  <a:ext cx="307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94F5BA-13CC-1C58-888E-2293EBAB8DD5}"/>
                    </a:ext>
                  </a:extLst>
                </p14:cNvPr>
                <p14:cNvContentPartPr/>
                <p14:nvPr/>
              </p14:nvContentPartPr>
              <p14:xfrm>
                <a:off x="2009988" y="1484913"/>
                <a:ext cx="208800" cy="1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94F5BA-13CC-1C58-888E-2293EBAB8D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00988" y="1475913"/>
                  <a:ext cx="226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AF144F-84EF-48D3-BF32-26471DEF1932}"/>
                    </a:ext>
                  </a:extLst>
                </p14:cNvPr>
                <p14:cNvContentPartPr/>
                <p14:nvPr/>
              </p14:nvContentPartPr>
              <p14:xfrm>
                <a:off x="2023308" y="1784433"/>
                <a:ext cx="182160" cy="42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AF144F-84EF-48D3-BF32-26471DEF19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14308" y="1775793"/>
                  <a:ext cx="199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BBA75D-89B3-27C3-4D3C-A1A439C5EC59}"/>
                    </a:ext>
                  </a:extLst>
                </p14:cNvPr>
                <p14:cNvContentPartPr/>
                <p14:nvPr/>
              </p14:nvContentPartPr>
              <p14:xfrm>
                <a:off x="2362068" y="1293033"/>
                <a:ext cx="33840" cy="448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BBA75D-89B3-27C3-4D3C-A1A439C5EC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53068" y="1284393"/>
                  <a:ext cx="514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91F33F-0B78-625C-113D-E9120F272A42}"/>
                    </a:ext>
                  </a:extLst>
                </p14:cNvPr>
                <p14:cNvContentPartPr/>
                <p14:nvPr/>
              </p14:nvContentPartPr>
              <p14:xfrm>
                <a:off x="2502108" y="1512633"/>
                <a:ext cx="347760" cy="21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91F33F-0B78-625C-113D-E9120F272A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93108" y="1503633"/>
                  <a:ext cx="365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FD86C5-2623-E2D4-7664-F3E2E6EFE97B}"/>
                    </a:ext>
                  </a:extLst>
                </p14:cNvPr>
                <p14:cNvContentPartPr/>
                <p14:nvPr/>
              </p14:nvContentPartPr>
              <p14:xfrm>
                <a:off x="2914668" y="1355673"/>
                <a:ext cx="59760" cy="366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FD86C5-2623-E2D4-7664-F3E2E6EFE9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06028" y="1346673"/>
                  <a:ext cx="77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B6400E-6DD8-8C89-8C4F-EB41144C0776}"/>
                    </a:ext>
                  </a:extLst>
                </p14:cNvPr>
                <p14:cNvContentPartPr/>
                <p14:nvPr/>
              </p14:nvContentPartPr>
              <p14:xfrm>
                <a:off x="2922588" y="1532433"/>
                <a:ext cx="174240" cy="15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B6400E-6DD8-8C89-8C4F-EB41144C07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13588" y="1523433"/>
                  <a:ext cx="191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B1A73E-379B-0BA1-3C7C-46C26DD55EB3}"/>
                    </a:ext>
                  </a:extLst>
                </p14:cNvPr>
                <p14:cNvContentPartPr/>
                <p14:nvPr/>
              </p14:nvContentPartPr>
              <p14:xfrm>
                <a:off x="3093948" y="1346673"/>
                <a:ext cx="218880" cy="30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B1A73E-379B-0BA1-3C7C-46C26DD55E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85308" y="1337673"/>
                  <a:ext cx="236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4F6416-DF72-5B45-FAAB-4847DA82BC62}"/>
                    </a:ext>
                  </a:extLst>
                </p14:cNvPr>
                <p14:cNvContentPartPr/>
                <p14:nvPr/>
              </p14:nvContentPartPr>
              <p14:xfrm>
                <a:off x="3619908" y="1342353"/>
                <a:ext cx="32760" cy="38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4F6416-DF72-5B45-FAAB-4847DA82BC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11268" y="1333713"/>
                  <a:ext cx="504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80EF9F-D66D-A887-AD24-AB6ADF4AC41F}"/>
                    </a:ext>
                  </a:extLst>
                </p14:cNvPr>
                <p14:cNvContentPartPr/>
                <p14:nvPr/>
              </p14:nvContentPartPr>
              <p14:xfrm>
                <a:off x="3530268" y="1331193"/>
                <a:ext cx="461160" cy="18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80EF9F-D66D-A887-AD24-AB6ADF4AC4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21628" y="1322553"/>
                  <a:ext cx="47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3AFA01-9F9C-B427-C630-4675D4F7107D}"/>
                    </a:ext>
                  </a:extLst>
                </p14:cNvPr>
                <p14:cNvContentPartPr/>
                <p14:nvPr/>
              </p14:nvContentPartPr>
              <p14:xfrm>
                <a:off x="3903948" y="1250553"/>
                <a:ext cx="79560" cy="385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3AFA01-9F9C-B427-C630-4675D4F710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5308" y="1241913"/>
                  <a:ext cx="972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FA06E4-2816-2369-CD34-7F5AED96AA86}"/>
                    </a:ext>
                  </a:extLst>
                </p14:cNvPr>
                <p14:cNvContentPartPr/>
                <p14:nvPr/>
              </p14:nvContentPartPr>
              <p14:xfrm>
                <a:off x="4153788" y="1249833"/>
                <a:ext cx="326520" cy="445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FA06E4-2816-2369-CD34-7F5AED96AA8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44788" y="1240833"/>
                  <a:ext cx="3441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4C9D7C-0C43-7242-5F52-805D5C421860}"/>
                    </a:ext>
                  </a:extLst>
                </p14:cNvPr>
                <p14:cNvContentPartPr/>
                <p14:nvPr/>
              </p14:nvContentPartPr>
              <p14:xfrm>
                <a:off x="4411548" y="1406073"/>
                <a:ext cx="246960" cy="20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4C9D7C-0C43-7242-5F52-805D5C4218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02908" y="1397433"/>
                  <a:ext cx="2646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6940C48-1838-C204-7381-C3FDC091149E}"/>
              </a:ext>
            </a:extLst>
          </p:cNvPr>
          <p:cNvGrpSpPr/>
          <p:nvPr/>
        </p:nvGrpSpPr>
        <p:grpSpPr>
          <a:xfrm>
            <a:off x="5396683" y="2444740"/>
            <a:ext cx="524520" cy="948600"/>
            <a:chOff x="7204460" y="4990570"/>
            <a:chExt cx="5245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1B9550-6A53-E24B-0DED-DEB665AD653B}"/>
                    </a:ext>
                  </a:extLst>
                </p14:cNvPr>
                <p14:cNvContentPartPr/>
                <p14:nvPr/>
              </p14:nvContentPartPr>
              <p14:xfrm>
                <a:off x="7236500" y="5283250"/>
                <a:ext cx="482400" cy="25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1B9550-6A53-E24B-0DED-DEB665AD65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27860" y="5274610"/>
                  <a:ext cx="50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4B35B74-C11A-F199-F854-8C9CB0B6D486}"/>
                    </a:ext>
                  </a:extLst>
                </p14:cNvPr>
                <p14:cNvContentPartPr/>
                <p14:nvPr/>
              </p14:nvContentPartPr>
              <p14:xfrm>
                <a:off x="7204460" y="5357410"/>
                <a:ext cx="524520" cy="581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4B35B74-C11A-F199-F854-8C9CB0B6D4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5460" y="5348770"/>
                  <a:ext cx="5421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0A40E64-3BBA-5B6C-8B80-F49D62F7CCE4}"/>
                    </a:ext>
                  </a:extLst>
                </p14:cNvPr>
                <p14:cNvContentPartPr/>
                <p14:nvPr/>
              </p14:nvContentPartPr>
              <p14:xfrm>
                <a:off x="7320740" y="4990570"/>
                <a:ext cx="174960" cy="263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0A40E64-3BBA-5B6C-8B80-F49D62F7CC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1740" y="4981570"/>
                  <a:ext cx="192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C7852DD-E882-B390-A89F-B788D568FC49}"/>
              </a:ext>
            </a:extLst>
          </p:cNvPr>
          <p:cNvGrpSpPr/>
          <p:nvPr/>
        </p:nvGrpSpPr>
        <p:grpSpPr>
          <a:xfrm>
            <a:off x="6478123" y="2942620"/>
            <a:ext cx="496080" cy="416160"/>
            <a:chOff x="8285900" y="5488450"/>
            <a:chExt cx="4960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F36F113-69AE-1410-5945-035C4001DD5B}"/>
                    </a:ext>
                  </a:extLst>
                </p14:cNvPr>
                <p14:cNvContentPartPr/>
                <p14:nvPr/>
              </p14:nvContentPartPr>
              <p14:xfrm>
                <a:off x="8285900" y="5488450"/>
                <a:ext cx="337320" cy="294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F36F113-69AE-1410-5945-035C4001DD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7260" y="5479450"/>
                  <a:ext cx="354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2C231AE-C5FD-8733-991C-44F6E5FEEF9B}"/>
                    </a:ext>
                  </a:extLst>
                </p14:cNvPr>
                <p14:cNvContentPartPr/>
                <p14:nvPr/>
              </p14:nvContentPartPr>
              <p14:xfrm>
                <a:off x="8752820" y="5706610"/>
                <a:ext cx="29160" cy="198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2C231AE-C5FD-8733-991C-44F6E5FEEF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43820" y="5697610"/>
                  <a:ext cx="46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06EFB3-92B5-08A3-778D-501C092C5147}"/>
                    </a:ext>
                  </a:extLst>
                </p14:cNvPr>
                <p14:cNvContentPartPr/>
                <p14:nvPr/>
              </p14:nvContentPartPr>
              <p14:xfrm>
                <a:off x="8717180" y="5548570"/>
                <a:ext cx="7560" cy="18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06EFB3-92B5-08A3-778D-501C092C51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8540" y="5539570"/>
                  <a:ext cx="252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03EF2D0-1EB0-8215-6A6E-D6500AE4185B}"/>
                  </a:ext>
                </a:extLst>
              </p14:cNvPr>
              <p14:cNvContentPartPr/>
              <p14:nvPr/>
            </p14:nvContentPartPr>
            <p14:xfrm>
              <a:off x="6192108" y="2727993"/>
              <a:ext cx="68040" cy="6926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03EF2D0-1EB0-8215-6A6E-D6500AE41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83108" y="2719353"/>
                <a:ext cx="856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565ABC7-FAEE-49B7-858A-1BB259084F1F}"/>
                  </a:ext>
                </a:extLst>
              </p14:cNvPr>
              <p14:cNvContentPartPr/>
              <p14:nvPr/>
            </p14:nvContentPartPr>
            <p14:xfrm>
              <a:off x="7087068" y="2774433"/>
              <a:ext cx="109800" cy="6858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565ABC7-FAEE-49B7-858A-1BB259084F1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78428" y="2765793"/>
                <a:ext cx="127440" cy="70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868F38E-219D-C2B0-1320-3D79DBC236D1}"/>
              </a:ext>
            </a:extLst>
          </p:cNvPr>
          <p:cNvGrpSpPr/>
          <p:nvPr/>
        </p:nvGrpSpPr>
        <p:grpSpPr>
          <a:xfrm>
            <a:off x="7736508" y="2947953"/>
            <a:ext cx="432360" cy="402480"/>
            <a:chOff x="7736508" y="2947953"/>
            <a:chExt cx="43236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A3C14D-EA9A-3B9A-AD8C-0AC473D97108}"/>
                    </a:ext>
                  </a:extLst>
                </p14:cNvPr>
                <p14:cNvContentPartPr/>
                <p14:nvPr/>
              </p14:nvContentPartPr>
              <p14:xfrm>
                <a:off x="7736508" y="3122553"/>
                <a:ext cx="432360" cy="10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A3C14D-EA9A-3B9A-AD8C-0AC473D971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27868" y="3113553"/>
                  <a:ext cx="450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E35C728-4F66-E632-44E2-036E025BB872}"/>
                    </a:ext>
                  </a:extLst>
                </p14:cNvPr>
                <p14:cNvContentPartPr/>
                <p14:nvPr/>
              </p14:nvContentPartPr>
              <p14:xfrm>
                <a:off x="7924788" y="2947953"/>
                <a:ext cx="103680" cy="40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E35C728-4F66-E632-44E2-036E025BB87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5788" y="2939313"/>
                  <a:ext cx="121320" cy="4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2BD76B8-E236-15E9-410A-B0E9A181DA0A}"/>
              </a:ext>
            </a:extLst>
          </p:cNvPr>
          <p:cNvGrpSpPr/>
          <p:nvPr/>
        </p:nvGrpSpPr>
        <p:grpSpPr>
          <a:xfrm>
            <a:off x="5475708" y="3481113"/>
            <a:ext cx="373680" cy="323640"/>
            <a:chOff x="5475708" y="3481113"/>
            <a:chExt cx="37368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09D1529-647C-D070-4593-74EEC95F6143}"/>
                    </a:ext>
                  </a:extLst>
                </p14:cNvPr>
                <p14:cNvContentPartPr/>
                <p14:nvPr/>
              </p14:nvContentPartPr>
              <p14:xfrm>
                <a:off x="5510628" y="3612153"/>
                <a:ext cx="4680" cy="192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09D1529-647C-D070-4593-74EEC95F61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01628" y="3603153"/>
                  <a:ext cx="22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AF4B011-C8B6-A471-E6CA-9C38C5D907B5}"/>
                    </a:ext>
                  </a:extLst>
                </p14:cNvPr>
                <p14:cNvContentPartPr/>
                <p14:nvPr/>
              </p14:nvContentPartPr>
              <p14:xfrm>
                <a:off x="5475708" y="3481113"/>
                <a:ext cx="1440" cy="22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AF4B011-C8B6-A471-E6CA-9C38C5D907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67068" y="3472113"/>
                  <a:ext cx="19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CFC456-6F79-F51A-C418-CC077B16926D}"/>
                    </a:ext>
                  </a:extLst>
                </p14:cNvPr>
                <p14:cNvContentPartPr/>
                <p14:nvPr/>
              </p14:nvContentPartPr>
              <p14:xfrm>
                <a:off x="5610348" y="3642393"/>
                <a:ext cx="106920" cy="7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CFC456-6F79-F51A-C418-CC077B1692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01708" y="3633753"/>
                  <a:ext cx="124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E5D53E6-B9B4-EB0B-3AB9-AFAAD7CAC53B}"/>
                    </a:ext>
                  </a:extLst>
                </p14:cNvPr>
                <p14:cNvContentPartPr/>
                <p14:nvPr/>
              </p14:nvContentPartPr>
              <p14:xfrm>
                <a:off x="5656428" y="3730233"/>
                <a:ext cx="83160" cy="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E5D53E6-B9B4-EB0B-3AB9-AFAAD7CAC5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47428" y="3721233"/>
                  <a:ext cx="100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B28598D-A6C4-518F-EA86-4F50B8818584}"/>
                    </a:ext>
                  </a:extLst>
                </p14:cNvPr>
                <p14:cNvContentPartPr/>
                <p14:nvPr/>
              </p14:nvContentPartPr>
              <p14:xfrm>
                <a:off x="5826708" y="3609273"/>
                <a:ext cx="22680" cy="181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B28598D-A6C4-518F-EA86-4F50B88185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18068" y="3600273"/>
                  <a:ext cx="4032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05800B3-1ED1-B184-41EE-E910D7FDB93B}"/>
                  </a:ext>
                </a:extLst>
              </p14:cNvPr>
              <p14:cNvContentPartPr/>
              <p14:nvPr/>
            </p14:nvContentPartPr>
            <p14:xfrm>
              <a:off x="4585428" y="2782713"/>
              <a:ext cx="475920" cy="482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05800B3-1ED1-B184-41EE-E910D7FDB93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576428" y="2773713"/>
                <a:ext cx="4935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C8BBC5B-55CF-8DAD-533B-B09D69A922BC}"/>
                  </a:ext>
                </a:extLst>
              </p14:cNvPr>
              <p14:cNvContentPartPr/>
              <p14:nvPr/>
            </p14:nvContentPartPr>
            <p14:xfrm>
              <a:off x="8782668" y="2838153"/>
              <a:ext cx="512640" cy="6523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C8BBC5B-55CF-8DAD-533B-B09D69A922B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73668" y="2829153"/>
                <a:ext cx="53028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D11CCE1-ABC4-26F1-3616-B1707BDA0EEB}"/>
                  </a:ext>
                </a:extLst>
              </p14:cNvPr>
              <p14:cNvContentPartPr/>
              <p14:nvPr/>
            </p14:nvContentPartPr>
            <p14:xfrm>
              <a:off x="1567080" y="611280"/>
              <a:ext cx="10349280" cy="5076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D11CCE1-ABC4-26F1-3616-B1707BDA0EE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557720" y="601920"/>
                <a:ext cx="10368000" cy="50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381F377-44FE-A9FC-CFF8-203626036542}"/>
                  </a:ext>
                </a:extLst>
              </p14:cNvPr>
              <p14:cNvContentPartPr/>
              <p14:nvPr/>
            </p14:nvContentPartPr>
            <p14:xfrm>
              <a:off x="1771200" y="322560"/>
              <a:ext cx="9633600" cy="4221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381F377-44FE-A9FC-CFF8-20362603654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61840" y="313200"/>
                <a:ext cx="9652320" cy="42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3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FA47-0E9D-E9E5-92C6-022AD72A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Coding exercise- Implement Lasso, Ridge, Elastic net model for used car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1C23-63DA-41E5-CFA8-BC162E38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5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79E2-D52A-AAC3-D12F-AE29B833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task for all four ML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802F-1961-44FA-5A6C-7B919D9B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37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23D4-B158-A57C-4471-27CB577D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Fold Cross validation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9875-07FA-E971-3B3D-47FB4145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81726-B8E5-15EE-92EC-04DF011B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516"/>
            <a:ext cx="12192000" cy="32635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B0C35C-7793-C8F9-045F-16F467033D6F}"/>
                  </a:ext>
                </a:extLst>
              </p14:cNvPr>
              <p14:cNvContentPartPr/>
              <p14:nvPr/>
            </p14:nvContentPartPr>
            <p14:xfrm>
              <a:off x="1365480" y="989640"/>
              <a:ext cx="10719360" cy="55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B0C35C-7793-C8F9-045F-16F467033D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6120" y="980280"/>
                <a:ext cx="10738080" cy="55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3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D020-96B0-5C87-7FF8-B79F72FB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2523-A26D-19F9-6BEE-AFD2D7F8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pPr lvl="1"/>
            <a:r>
              <a:rPr lang="en-US" dirty="0"/>
              <a:t>Simple Linear Regression</a:t>
            </a:r>
          </a:p>
          <a:p>
            <a:pPr lvl="1"/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Polynomial Regression</a:t>
            </a:r>
          </a:p>
          <a:p>
            <a:pPr lvl="1"/>
            <a:r>
              <a:rPr lang="en-US" dirty="0"/>
              <a:t>Evaluation metrics</a:t>
            </a:r>
          </a:p>
          <a:p>
            <a:r>
              <a:rPr lang="en-US" dirty="0"/>
              <a:t>Model overfitting and underfitting</a:t>
            </a:r>
          </a:p>
          <a:p>
            <a:r>
              <a:rPr lang="en-US" dirty="0">
                <a:solidFill>
                  <a:schemeClr val="bg1"/>
                </a:solidFill>
              </a:rPr>
              <a:t>Regularization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Elastic 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36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7358-D639-8FE4-CE4A-AD6F45B9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DC60-79A9-2C08-2539-26B2CB82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Equation of line for simple linear regression</a:t>
            </a:r>
          </a:p>
          <a:p>
            <a:r>
              <a:rPr lang="en-US" dirty="0"/>
              <a:t>What is m?</a:t>
            </a:r>
          </a:p>
          <a:p>
            <a:r>
              <a:rPr lang="en-US" dirty="0"/>
              <a:t>What is c?</a:t>
            </a:r>
          </a:p>
          <a:p>
            <a:r>
              <a:rPr lang="en-US" dirty="0"/>
              <a:t>Equation of line for multiple linear regression</a:t>
            </a:r>
          </a:p>
          <a:p>
            <a:r>
              <a:rPr lang="en-US" dirty="0"/>
              <a:t>Equation of line for polynomial regression</a:t>
            </a:r>
          </a:p>
          <a:p>
            <a:r>
              <a:rPr lang="en-US" dirty="0" err="1"/>
              <a:t>train_test_spilt</a:t>
            </a:r>
            <a:endParaRPr lang="en-US" dirty="0"/>
          </a:p>
          <a:p>
            <a:r>
              <a:rPr lang="en-US" dirty="0" err="1"/>
              <a:t>X_test</a:t>
            </a:r>
            <a:r>
              <a:rPr lang="en-US" dirty="0"/>
              <a:t> -&gt; model -&gt; </a:t>
            </a:r>
            <a:r>
              <a:rPr lang="en-US" dirty="0" err="1"/>
              <a:t>y_pred</a:t>
            </a:r>
            <a:r>
              <a:rPr lang="en-US" dirty="0"/>
              <a:t> </a:t>
            </a:r>
          </a:p>
          <a:p>
            <a:r>
              <a:rPr lang="en-US" dirty="0"/>
              <a:t>Model evaluation compare 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endParaRPr lang="en-US" dirty="0"/>
          </a:p>
          <a:p>
            <a:r>
              <a:rPr lang="en-US" dirty="0"/>
              <a:t>MAE,MSE,RMSE,R Square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133B44-6208-6120-0F02-4B11714A5773}"/>
                  </a:ext>
                </a:extLst>
              </p14:cNvPr>
              <p14:cNvContentPartPr/>
              <p14:nvPr/>
            </p14:nvContentPartPr>
            <p14:xfrm>
              <a:off x="102240" y="379800"/>
              <a:ext cx="11623320" cy="524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133B44-6208-6120-0F02-4B11714A5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80" y="370440"/>
                <a:ext cx="11642040" cy="52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22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9DC6-A0B4-6705-A82A-0E1B6DEC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the best model?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B870-08F0-E52A-95EB-5A18D2E1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1200E7D4-36F4-373B-B152-18A4C1A3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1825625"/>
            <a:ext cx="107156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ED14F1-D4DB-2D12-166B-0AE2DBB930A6}"/>
              </a:ext>
            </a:extLst>
          </p:cNvPr>
          <p:cNvSpPr/>
          <p:nvPr/>
        </p:nvSpPr>
        <p:spPr>
          <a:xfrm>
            <a:off x="1349406" y="4776186"/>
            <a:ext cx="1944210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48418-5C24-B6EF-1E87-E825BB6DA925}"/>
              </a:ext>
            </a:extLst>
          </p:cNvPr>
          <p:cNvSpPr/>
          <p:nvPr/>
        </p:nvSpPr>
        <p:spPr>
          <a:xfrm>
            <a:off x="8745986" y="4706644"/>
            <a:ext cx="1944210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8F84A-DFEA-613C-2F92-7387798607A2}"/>
              </a:ext>
            </a:extLst>
          </p:cNvPr>
          <p:cNvSpPr/>
          <p:nvPr/>
        </p:nvSpPr>
        <p:spPr>
          <a:xfrm>
            <a:off x="5047695" y="4768787"/>
            <a:ext cx="2240871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0A244-F1DC-413F-9360-77137FA3A397}"/>
              </a:ext>
            </a:extLst>
          </p:cNvPr>
          <p:cNvSpPr txBox="1"/>
          <p:nvPr/>
        </p:nvSpPr>
        <p:spPr>
          <a:xfrm>
            <a:off x="838200" y="6323598"/>
            <a:ext cx="12032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https://medium.com/greyatom/what-is-underfitting-and-overfitting-in-machine-learning-and-how-to-deal-with-it-6803a989c76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AF7966-E005-C1F5-A955-C9706F694F22}"/>
                  </a:ext>
                </a:extLst>
              </p14:cNvPr>
              <p14:cNvContentPartPr/>
              <p14:nvPr/>
            </p14:nvContentPartPr>
            <p14:xfrm>
              <a:off x="2548800" y="1901520"/>
              <a:ext cx="7332480" cy="3045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AF7966-E005-C1F5-A955-C9706F694F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440" y="1892160"/>
                <a:ext cx="7351200" cy="30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7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9DC6-A0B4-6705-A82A-0E1B6DEC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the best model?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B870-08F0-E52A-95EB-5A18D2E1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1200E7D4-36F4-373B-B152-18A4C1A3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1825625"/>
            <a:ext cx="107156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ED14F1-D4DB-2D12-166B-0AE2DBB930A6}"/>
              </a:ext>
            </a:extLst>
          </p:cNvPr>
          <p:cNvSpPr/>
          <p:nvPr/>
        </p:nvSpPr>
        <p:spPr>
          <a:xfrm>
            <a:off x="1349406" y="4776186"/>
            <a:ext cx="1944210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48418-5C24-B6EF-1E87-E825BB6DA925}"/>
              </a:ext>
            </a:extLst>
          </p:cNvPr>
          <p:cNvSpPr/>
          <p:nvPr/>
        </p:nvSpPr>
        <p:spPr>
          <a:xfrm>
            <a:off x="8745986" y="4706644"/>
            <a:ext cx="1944210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8F84A-DFEA-613C-2F92-7387798607A2}"/>
              </a:ext>
            </a:extLst>
          </p:cNvPr>
          <p:cNvSpPr/>
          <p:nvPr/>
        </p:nvSpPr>
        <p:spPr>
          <a:xfrm>
            <a:off x="5047695" y="4768787"/>
            <a:ext cx="2240871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0A244-F1DC-413F-9360-77137FA3A397}"/>
              </a:ext>
            </a:extLst>
          </p:cNvPr>
          <p:cNvSpPr txBox="1"/>
          <p:nvPr/>
        </p:nvSpPr>
        <p:spPr>
          <a:xfrm>
            <a:off x="838200" y="6323598"/>
            <a:ext cx="12032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https://medium.com/greyatom/what-is-underfitting-and-overfitting-in-machine-learning-and-how-to-deal-with-it-6803a989c76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C84281-C57E-FC04-AFBD-092328988F13}"/>
                  </a:ext>
                </a:extLst>
              </p14:cNvPr>
              <p14:cNvContentPartPr/>
              <p14:nvPr/>
            </p14:nvContentPartPr>
            <p14:xfrm>
              <a:off x="1361880" y="2217960"/>
              <a:ext cx="9801360" cy="1979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C84281-C57E-FC04-AFBD-092328988F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2520" y="2208600"/>
                <a:ext cx="9820080" cy="19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C471D4-BC1E-B78A-F3ED-3F5E7AB4F849}"/>
                  </a:ext>
                </a:extLst>
              </p14:cNvPr>
              <p14:cNvContentPartPr/>
              <p14:nvPr/>
            </p14:nvContentPartPr>
            <p14:xfrm>
              <a:off x="323640" y="2253960"/>
              <a:ext cx="9690840" cy="177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C471D4-BC1E-B78A-F3ED-3F5E7AB4F8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280" y="2244600"/>
                <a:ext cx="9709560" cy="17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8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2BE9-412E-FB58-D636-5FAF6426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underfitting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4328-AFA9-B55E-16A1-38AD1286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machine learning model is said to have underfitting when a model is too simple to capture data complexities.</a:t>
            </a:r>
          </a:p>
          <a:p>
            <a:r>
              <a:rPr lang="en-US" dirty="0"/>
              <a:t>It represents the inability of the model to learn the training data effectively result in poor performance both on the training and testing data. </a:t>
            </a:r>
          </a:p>
          <a:p>
            <a:r>
              <a:rPr lang="en-US" dirty="0"/>
              <a:t>In simple terms, an underfit model’s are inaccurate, especially when applied to new, unseen examples. It mainly happens when we uses very simple model with overly simplified assumptions. </a:t>
            </a:r>
          </a:p>
          <a:p>
            <a:r>
              <a:rPr lang="en-US" dirty="0"/>
              <a:t>Note: The underfitting model has High bias and low variance.</a:t>
            </a:r>
          </a:p>
          <a:p>
            <a:r>
              <a:rPr lang="en-US" dirty="0"/>
              <a:t>Reasons for Underfitting</a:t>
            </a:r>
          </a:p>
          <a:p>
            <a:pPr lvl="1"/>
            <a:r>
              <a:rPr lang="en-US" dirty="0"/>
              <a:t>The model is too simple, So it may be not capable to represent the complexities in the data.</a:t>
            </a:r>
          </a:p>
          <a:p>
            <a:pPr lvl="1"/>
            <a:r>
              <a:rPr lang="en-US" dirty="0"/>
              <a:t>The input features which is used to train the model is not the adequate representations of underlying factors influencing the target variable.</a:t>
            </a:r>
          </a:p>
          <a:p>
            <a:pPr lvl="1"/>
            <a:r>
              <a:rPr lang="en-US" dirty="0"/>
              <a:t>The size of the training dataset used is not enough.</a:t>
            </a:r>
          </a:p>
          <a:p>
            <a:r>
              <a:rPr lang="en-US" dirty="0"/>
              <a:t>Techniques to Reduce Underfitting</a:t>
            </a:r>
          </a:p>
          <a:p>
            <a:pPr lvl="1"/>
            <a:r>
              <a:rPr lang="en-US" dirty="0"/>
              <a:t>Increase model complexity.</a:t>
            </a:r>
          </a:p>
          <a:p>
            <a:pPr lvl="1"/>
            <a:r>
              <a:rPr lang="en-US" dirty="0"/>
              <a:t>Increase the number of features, performing feature engineering.</a:t>
            </a:r>
          </a:p>
          <a:p>
            <a:pPr lvl="1"/>
            <a:r>
              <a:rPr lang="en-US" dirty="0"/>
              <a:t>Remove noise from the data.</a:t>
            </a:r>
          </a:p>
          <a:p>
            <a:pPr lvl="1"/>
            <a:r>
              <a:rPr lang="en-US" dirty="0"/>
              <a:t>Increase the number of epochs or increase the duration of training to get better results.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AF1B3-FF24-9EC4-744C-6D87A951972B}"/>
              </a:ext>
            </a:extLst>
          </p:cNvPr>
          <p:cNvSpPr txBox="1"/>
          <p:nvPr/>
        </p:nvSpPr>
        <p:spPr>
          <a:xfrm>
            <a:off x="2498325" y="6323598"/>
            <a:ext cx="12032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https://www.geeksforgeeks.org/underfitting-and-overfitting-in-machine-learning/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48FE7B-33C5-C63D-4AF3-FC2925280FBD}"/>
                  </a:ext>
                </a:extLst>
              </p14:cNvPr>
              <p14:cNvContentPartPr/>
              <p14:nvPr/>
            </p14:nvContentPartPr>
            <p14:xfrm>
              <a:off x="1332720" y="183960"/>
              <a:ext cx="9594720" cy="5399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48FE7B-33C5-C63D-4AF3-FC2925280F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360" y="174600"/>
                <a:ext cx="9613440" cy="54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82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462C-E08E-5E90-A8F2-AD44697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overfitting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9CF9-0E80-7F70-14BB-0BF3788C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Overfitting occurs when a model learns not only the underlying patterns in the training data but also the noise and random fluctuations. This results in a model that performs very well on training data but poorly on new, unseen data.</a:t>
            </a:r>
          </a:p>
          <a:p>
            <a:r>
              <a:rPr lang="en-US" dirty="0"/>
              <a:t>Reasons for Overfitting:</a:t>
            </a:r>
          </a:p>
          <a:p>
            <a:pPr lvl="1"/>
            <a:r>
              <a:rPr lang="en-US" dirty="0"/>
              <a:t>The model is too complex.</a:t>
            </a:r>
          </a:p>
          <a:p>
            <a:pPr lvl="1"/>
            <a:r>
              <a:rPr lang="en-US" dirty="0"/>
              <a:t>Small size of the training data.</a:t>
            </a:r>
          </a:p>
          <a:p>
            <a:r>
              <a:rPr lang="en-US" dirty="0"/>
              <a:t>Techniques to Reduce Overfitting</a:t>
            </a:r>
          </a:p>
          <a:p>
            <a:pPr lvl="1"/>
            <a:r>
              <a:rPr lang="en-US" dirty="0"/>
              <a:t>Increase the training data can improve the model’s ability to generalize to unseen data and reduce the likelihood of overfitting.</a:t>
            </a:r>
          </a:p>
          <a:p>
            <a:pPr lvl="1"/>
            <a:r>
              <a:rPr lang="en-US" dirty="0"/>
              <a:t>Reduce model complexity.</a:t>
            </a:r>
          </a:p>
          <a:p>
            <a:pPr lvl="1"/>
            <a:r>
              <a:rPr lang="en-US" dirty="0"/>
              <a:t>Early stopping during the training phase (have an eye over the loss over the training period as soon as loss begins to increase stop training).</a:t>
            </a:r>
          </a:p>
          <a:p>
            <a:pPr lvl="1"/>
            <a:r>
              <a:rPr lang="en-US" dirty="0"/>
              <a:t>Ridge Regularization and Lasso Regularization.</a:t>
            </a:r>
          </a:p>
          <a:p>
            <a:pPr lvl="1"/>
            <a:r>
              <a:rPr lang="en-US" dirty="0"/>
              <a:t>Use dropout for neural networks to tackle overfitting.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5D6A-40A2-1919-5FC2-2199D9BB1406}"/>
              </a:ext>
            </a:extLst>
          </p:cNvPr>
          <p:cNvSpPr txBox="1"/>
          <p:nvPr/>
        </p:nvSpPr>
        <p:spPr>
          <a:xfrm>
            <a:off x="2498325" y="6323598"/>
            <a:ext cx="12032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https://www.geeksforgeeks.org/underfitting-and-overfitting-in-machine-learning/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C566EA-A5FD-159F-ED69-6A144C8796C6}"/>
                  </a:ext>
                </a:extLst>
              </p14:cNvPr>
              <p14:cNvContentPartPr/>
              <p14:nvPr/>
            </p14:nvContentPartPr>
            <p14:xfrm>
              <a:off x="1217520" y="3089520"/>
              <a:ext cx="1918800" cy="275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C566EA-A5FD-159F-ED69-6A144C879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160" y="3080160"/>
                <a:ext cx="1937520" cy="27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24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9274-8608-D2B4-79AF-856522C9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based on regularization technique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3052-F79B-8B91-E366-D6523255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 techniques used to prevent overfitting by adding a penalty to the loss function.</a:t>
            </a:r>
          </a:p>
          <a:p>
            <a:r>
              <a:rPr lang="en-US" dirty="0"/>
              <a:t>Regularization techniques based models</a:t>
            </a:r>
          </a:p>
          <a:p>
            <a:pPr lvl="1"/>
            <a:r>
              <a:rPr lang="en-US" dirty="0"/>
              <a:t>Lasso </a:t>
            </a:r>
            <a:r>
              <a:rPr lang="en-IN" dirty="0"/>
              <a:t>Regression (L1 Regularization)</a:t>
            </a:r>
            <a:endParaRPr lang="en-US" dirty="0"/>
          </a:p>
          <a:p>
            <a:pPr lvl="1"/>
            <a:r>
              <a:rPr lang="en-US" dirty="0"/>
              <a:t>Ridge </a:t>
            </a:r>
            <a:r>
              <a:rPr lang="en-IN" dirty="0"/>
              <a:t>Regression (L2 Regularization)</a:t>
            </a:r>
            <a:endParaRPr lang="en-US" dirty="0"/>
          </a:p>
          <a:p>
            <a:pPr lvl="1"/>
            <a:r>
              <a:rPr lang="en-US" dirty="0"/>
              <a:t>Elastic Net </a:t>
            </a:r>
            <a:r>
              <a:rPr lang="en-IN" dirty="0"/>
              <a:t>Regression</a:t>
            </a:r>
            <a:r>
              <a:rPr lang="en-US" dirty="0"/>
              <a:t> </a:t>
            </a:r>
          </a:p>
          <a:p>
            <a:r>
              <a:rPr lang="en-IN" dirty="0"/>
              <a:t>Recall loss function in Linear Regression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CF15A-D916-7BB1-A39F-C8F1FD97BD08}"/>
                  </a:ext>
                </a:extLst>
              </p14:cNvPr>
              <p14:cNvContentPartPr/>
              <p14:nvPr/>
            </p14:nvContentPartPr>
            <p14:xfrm>
              <a:off x="1323000" y="2297520"/>
              <a:ext cx="7176600" cy="1684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CF15A-D916-7BB1-A39F-C8F1FD97B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3640" y="2288160"/>
                <a:ext cx="7195320" cy="17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5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4" name="Google Shape;946;p81"/>
          <p:cNvPicPr/>
          <p:nvPr/>
        </p:nvPicPr>
        <p:blipFill>
          <a:blip r:embed="rId3"/>
          <a:stretch/>
        </p:blipFill>
        <p:spPr>
          <a:xfrm>
            <a:off x="23040" y="-62640"/>
            <a:ext cx="12168000" cy="6950880"/>
          </a:xfrm>
          <a:prstGeom prst="rect">
            <a:avLst/>
          </a:prstGeom>
          <a:ln>
            <a:noFill/>
          </a:ln>
        </p:spPr>
      </p:pic>
      <p:sp>
        <p:nvSpPr>
          <p:cNvPr id="575" name="CustomShape 3"/>
          <p:cNvSpPr/>
          <p:nvPr/>
        </p:nvSpPr>
        <p:spPr>
          <a:xfrm>
            <a:off x="2132280" y="240840"/>
            <a:ext cx="1743480" cy="53711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2F2F2"/>
                </a:solidFill>
                <a:latin typeface="Calibri"/>
                <a:ea typeface="Calibri"/>
              </a:rPr>
              <a:t>y = mx + c</a:t>
            </a:r>
            <a:endParaRPr lang="en-US" sz="2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6" name="CustomShape 4"/>
          <p:cNvSpPr/>
          <p:nvPr/>
        </p:nvSpPr>
        <p:spPr>
          <a:xfrm rot="10800000" flipH="1">
            <a:off x="1580400" y="4982040"/>
            <a:ext cx="10398600" cy="77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472C4"/>
          </a:solidFill>
          <a:ln w="38160">
            <a:solidFill>
              <a:srgbClr val="F7C3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8"/>
          <p:cNvSpPr/>
          <p:nvPr/>
        </p:nvSpPr>
        <p:spPr>
          <a:xfrm>
            <a:off x="11460960" y="36720"/>
            <a:ext cx="832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E</a:t>
            </a:r>
            <a:r>
              <a:rPr lang="en-US" sz="1800" b="0" strike="noStrike" spc="-1">
                <a:solidFill>
                  <a:srgbClr val="F2F2F2"/>
                </a:solidFill>
                <a:latin typeface="Calibri"/>
                <a:ea typeface="Calibri"/>
              </a:rPr>
              <a:t>n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3" name="CustomShape 21"/>
          <p:cNvSpPr/>
          <p:nvPr/>
        </p:nvSpPr>
        <p:spPr>
          <a:xfrm>
            <a:off x="4920480" y="164520"/>
            <a:ext cx="4323960" cy="1506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E </a:t>
            </a:r>
            <a:r>
              <a:rPr lang="en-US" sz="3200" spc="-1" dirty="0">
                <a:solidFill>
                  <a:srgbClr val="F2F2F2"/>
                </a:solidFill>
                <a:latin typeface="Calibri"/>
                <a:ea typeface="Calibri"/>
              </a:rPr>
              <a:t>=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E</a:t>
            </a:r>
            <a:r>
              <a:rPr lang="en-US" sz="20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1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+ E</a:t>
            </a:r>
            <a:r>
              <a:rPr lang="en-US" sz="20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2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+ E</a:t>
            </a:r>
            <a:r>
              <a:rPr lang="en-US" sz="20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3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+ … + E</a:t>
            </a:r>
            <a:r>
              <a:rPr lang="en-US" sz="24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n </a:t>
            </a:r>
            <a:endParaRPr lang="en-US" sz="2400" b="1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E = ∑E</a:t>
            </a:r>
            <a:r>
              <a:rPr lang="en-US" sz="24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i </a:t>
            </a:r>
            <a:endParaRPr lang="en-US" sz="2400" b="1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4" name="CustomShape 22"/>
          <p:cNvSpPr/>
          <p:nvPr/>
        </p:nvSpPr>
        <p:spPr>
          <a:xfrm>
            <a:off x="2132280" y="1113840"/>
            <a:ext cx="2631600" cy="98352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F2F2F2"/>
                </a:solidFill>
                <a:latin typeface="Calibri"/>
                <a:ea typeface="Calibri"/>
              </a:rPr>
              <a:t>Changing values of m and c</a:t>
            </a:r>
            <a:endParaRPr lang="en-US" sz="2800" b="1" strike="noStrike" spc="-1" dirty="0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4E199E-1C22-034F-3123-442DC6DC649B}"/>
                  </a:ext>
                </a:extLst>
              </p14:cNvPr>
              <p14:cNvContentPartPr/>
              <p14:nvPr/>
            </p14:nvContentPartPr>
            <p14:xfrm>
              <a:off x="790920" y="2642760"/>
              <a:ext cx="10751400" cy="367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4E199E-1C22-034F-3123-442DC6DC6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560" y="634320"/>
                <a:ext cx="10770120" cy="56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855424-E2AB-E8EA-65B7-2CEAFF5AEFE9}"/>
                  </a:ext>
                </a:extLst>
              </p14:cNvPr>
              <p14:cNvContentPartPr/>
              <p14:nvPr/>
            </p14:nvContentPartPr>
            <p14:xfrm>
              <a:off x="344520" y="717840"/>
              <a:ext cx="10461600" cy="5834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855424-E2AB-E8EA-65B7-2CEAFF5AEF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160" y="708480"/>
                <a:ext cx="10480320" cy="585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8236</TotalTime>
  <Words>566</Words>
  <Application>Microsoft Office PowerPoint</Application>
  <PresentationFormat>Widescreen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Overfitting-Underfitting and Regularization</vt:lpstr>
      <vt:lpstr>Agenda</vt:lpstr>
      <vt:lpstr>Recap</vt:lpstr>
      <vt:lpstr>Which one is the best model?</vt:lpstr>
      <vt:lpstr>Which one is the best model?</vt:lpstr>
      <vt:lpstr>Model underfitting</vt:lpstr>
      <vt:lpstr>Model overfitting</vt:lpstr>
      <vt:lpstr>Models based on regularization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exercise- Implement Lasso, Ridge, Elastic net model for used car price prediction</vt:lpstr>
      <vt:lpstr>Code optimization task for all four ML models</vt:lpstr>
      <vt:lpstr>K Fold 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karade</dc:creator>
  <cp:lastModifiedBy>nilay karade</cp:lastModifiedBy>
  <cp:revision>31</cp:revision>
  <dcterms:created xsi:type="dcterms:W3CDTF">2023-07-28T05:33:56Z</dcterms:created>
  <dcterms:modified xsi:type="dcterms:W3CDTF">2024-07-27T10:02:50Z</dcterms:modified>
</cp:coreProperties>
</file>