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3" r:id="rId3"/>
    <p:sldId id="333" r:id="rId4"/>
    <p:sldId id="334" r:id="rId5"/>
    <p:sldId id="259" r:id="rId6"/>
    <p:sldId id="320" r:id="rId7"/>
    <p:sldId id="304" r:id="rId8"/>
    <p:sldId id="305" r:id="rId9"/>
    <p:sldId id="307" r:id="rId10"/>
    <p:sldId id="332" r:id="rId11"/>
    <p:sldId id="314" r:id="rId12"/>
    <p:sldId id="315" r:id="rId13"/>
    <p:sldId id="308" r:id="rId14"/>
    <p:sldId id="310" r:id="rId15"/>
    <p:sldId id="311" r:id="rId16"/>
    <p:sldId id="313" r:id="rId17"/>
    <p:sldId id="312" r:id="rId18"/>
    <p:sldId id="321" r:id="rId19"/>
    <p:sldId id="324" r:id="rId20"/>
    <p:sldId id="317" r:id="rId21"/>
    <p:sldId id="367" r:id="rId22"/>
    <p:sldId id="325" r:id="rId23"/>
    <p:sldId id="326" r:id="rId24"/>
    <p:sldId id="327" r:id="rId25"/>
    <p:sldId id="328" r:id="rId26"/>
    <p:sldId id="368" r:id="rId27"/>
    <p:sldId id="329" r:id="rId28"/>
    <p:sldId id="330" r:id="rId29"/>
    <p:sldId id="331"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4-02-16T11:04:16.804"/>
    </inkml:context>
    <inkml:brush xml:id="br0">
      <inkml:brushProperty name="width" value="0.05292" units="cm"/>
      <inkml:brushProperty name="height" value="0.05292" units="cm"/>
      <inkml:brushProperty name="color" value="#00B0F0"/>
    </inkml:brush>
  </inkml:definitions>
  <inkml:trace contextRef="#ctx0" brushRef="#br0">12067 8564 44 0,'0'0'7'16,"0"0"-7"-16,0 0 0 16,0 0 0-16,0 0-7 15</inkml:trace>
  <inkml:trace contextRef="#ctx0" brushRef="#br0" timeOffset="41613.98">20068 10474 566 0,'0'0'95'0,"0"0"-63"15,0 0-4-15,0 0-8 16,0 0-11-16,0 0-5 15,0 0 1-15,0 0-5 16,-29-31 0-16,25 14 0 16,-4 0 1-16,4-1 10 15,-2-4-6-15,-5 2-5 16,-10-3-4-16,-12-2-136 0</inkml:trace>
  <inkml:trace contextRef="#ctx0" brushRef="#br0" timeOffset="46740.15">19557 9396 396 0,'0'0'0'0</inkml:trace>
  <inkml:trace contextRef="#ctx0" brushRef="#br0" timeOffset="46895.66">19373 8751 617 0,'0'0'12'15,"0"0"35"-15,0 0 3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32.933"/>
    </inkml:context>
    <inkml:brush xml:id="br0">
      <inkml:brushProperty name="width" value="0.05" units="cm"/>
      <inkml:brushProperty name="height" value="0.05" units="cm"/>
      <inkml:brushProperty name="color" value="#E71224"/>
    </inkml:brush>
  </inkml:definitions>
  <inkml:trace contextRef="#ctx0" brushRef="#br0">335 4 11915,'0'0'13955,"0"0"-13936,0-1 1,0 1-1,0 0 0,0 0 1,0 0-1,0 0 1,0-1-1,0 1 0,0 0 1,0 0-1,-1 0 0,1 0 1,0-1-1,0 1 1,0 0-1,0 0 0,0 0 1,-1 0-1,1 0 1,0 0-1,0 0 0,0-1 1,0 1-1,-1 0 0,1 0 1,0 0-1,0 0 1,0 0-1,-1 0 0,1 0 1,0 0-1,0 0 1,0 0-1,-1 0 0,1 0 1,0 0-1,0 0 0,0 0 1,-1 0-1,1 0 1,0 1-1,0-1 0,0 0 1,0 0-1,-1 0 1,1 0-1,0 0 0,0 0 1,0 0-1,0 1 1,-1-1-1,1 0 0,0 0 1,0 0-1,0 0 0,0 1 1,-27 12-21,0 1 0,1 1 0,1 1 0,-34 28 0,24-18 1,-20 18 32,53-44-19,0 1 1,0 0-1,1-1 1,-1 1 0,0-1-1,0 0 1,0 1-1,0-1 1,0 0 0,0 0-1,0 0 1,0-1 0,0 1-1,-2-1 1,2 0-19,1 1-1,0 0 1,-1-1 0,1 1 0,0 0 0,-1 0-1,1 0 1,-1 0 0,1 0 0,0 0 0,-1 0-1,1 0 1,0 1 0,-1-1 0,1 0 0,0 1 0,-1-1-1,1 1 1,0 0 0,0-1 0,-1 1 0,1 0-1,0 0 1,0-1 0,0 1 0,-1 1 0,-4 4 1014,11 3-1271,12 9 257,1-1-1,0-1 1,1-1-1,1 0 1,24 13-1,117 56-57,-92-50 84,-46-23-2,-10-5-10,0 0 0,0 1 0,-1 1 0,14 11 0,-42-23-2027,-8 1-1889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33.525"/>
    </inkml:context>
    <inkml:brush xml:id="br0">
      <inkml:brushProperty name="width" value="0.05" units="cm"/>
      <inkml:brushProperty name="height" value="0.05" units="cm"/>
      <inkml:brushProperty name="color" value="#E71224"/>
    </inkml:brush>
  </inkml:definitions>
  <inkml:trace contextRef="#ctx0" brushRef="#br0">4 24 20083,'0'0'4634,"-3"0"-1693,862-16-2482,-266 8-465,-492 9-137,-140 1-1211,12 2-3661,-23 10-16584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35.362"/>
    </inkml:context>
    <inkml:brush xml:id="br0">
      <inkml:brushProperty name="width" value="0.05" units="cm"/>
      <inkml:brushProperty name="height" value="0.05" units="cm"/>
      <inkml:brushProperty name="color" value="#E71224"/>
    </inkml:brush>
  </inkml:definitions>
  <inkml:trace contextRef="#ctx0" brushRef="#br0">324 3 14286,'0'0'12828,"-29"-2"-12369,27 2-459,2 0 37,-13 1-42,1 6 0,0 1 1,0 0 0,1 1 0,-12 12-1,1-2 27,-127 110-17,111-103 32,38-25 150,13 18-277,15 1 79,1-1 1,1-2 0,36 16 0,-29-15 35,67 44 0,-94-55-30,-1 0 0,0 1-1,0 1 1,0 0 0,-1 0 0,0 0-1,-1 1 1,0 0 0,-1 1 0,10 20 0,-14-27-30,0 1 0,0 0 0,-1 0 0,0 0 0,0 0 0,0 0 0,0 0 0,-1 0 0,0 0 0,-1 10 0,0-15-27,1 1-1,-1-1 1,0 0-1,0 1 1,0-1-1,0 0 1,0 0-1,0 0 1,0 0-1,0 0 1,0 0-1,0 0 1,0 0-1,0 0 1,0-1-1,1 1 1,-1 0-1,0 0 1,0-1-1,0 1 1,0-1-1,0 1 1,0-1-1,-20-21-2782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35.917"/>
    </inkml:context>
    <inkml:brush xml:id="br0">
      <inkml:brushProperty name="width" value="0.05" units="cm"/>
      <inkml:brushProperty name="height" value="0.05" units="cm"/>
      <inkml:brushProperty name="color" value="#E71224"/>
    </inkml:brush>
  </inkml:definitions>
  <inkml:trace contextRef="#ctx0" brushRef="#br0">18 157 16720,'0'0'4943,"-3"-10"-3603,-9-34-512,9 33 3181,369-9-3723,-200 7-252,139-12 29,126-7 2,-364 31 175,-67 1-197,-7 0-22,-15 0-229,-4 0-1004,0 0 0,-38 7 1,22 5-8740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40.979"/>
    </inkml:context>
    <inkml:brush xml:id="br0">
      <inkml:brushProperty name="width" value="0.05" units="cm"/>
      <inkml:brushProperty name="height" value="0.05" units="cm"/>
      <inkml:brushProperty name="color" value="#E71224"/>
    </inkml:brush>
  </inkml:definitions>
  <inkml:trace contextRef="#ctx0" brushRef="#br0">303 81 3555,'0'0'22000,"1"-3"-21488,13-38 1245,-14 41-1756,0 0 1,0 0 0,1 0-1,-1 0 1,0 0-1,0 0 1,0 0 0,1 0-1,-1 0 1,0 0 0,0 0-1,0 0 1,1 0-1,-1 0 1,0 0 0,0 0-1,0 0 1,0-1 0,1 1-1,-1 0 1,0 0-1,0 0 1,0 0 0,0 0-1,0 0 1,1-1 0,-1 1-1,0 0 1,0 0-1,0 0 1,0 0 0,0-1-1,0 1 1,0 0 0,0 0-1,0 0 1,0-1-1,0 1 1,0 0 0,0 0-1,0 0 1,0-1 0,1 1 2,-1-3-9,0 1 0,1 0-1,-1-1 1,1 1 0,0 0-1,0 0 1,0-1 0,0 1-1,0 0 1,0 0 0,0 0-1,3-3 1,-30 37-5,-1-1 0,-2-2 1,-1-1-1,-2-1 0,-50 34 0,78-60 24,0 1 0,0-1-1,0 0 1,0 0 0,0 0-1,0 0 1,0-1 0,0 1-1,0-1 1,0 0 0,-7-2-1,8 2-17,0-1 0,0 1-1,-1 0 1,1 0 0,0 0-1,0 0 1,0 1 0,0-1-1,-1 1 1,1 0 0,0 0 0,0 0-1,0 0 1,0 0 0,1 1-1,-5 1 1,14 0-72,-1 0 0,0 0 1,0 0-1,11 8 0,7 7 76,-2 1 0,0 1 0,-1 1 0,29 36 0,62 102 0,-87-117 19,30 69-1,-55-110-15,0-1 0,0 0 0,0 0 0,0 0 0,0 1 0,0-1 0,0 0 0,0 0 0,0 0 0,0 1 0,1-1 0,-1 0 0,0 0 0,0 0 0,0 0-1,0 1 1,0-1 0,0 0 0,1 0 0,-1 0 0,0 0 0,0 0 0,0 1 0,0-1 0,1 0 0,-1 0 0,0 0 0,0 0 0,0 0 0,1 0 0,-1 0 0,0 0-1,0 0 1,1 0 0,-1 0 0,0 0 0,0 0 0,0 0 0,1 0 0,-1 0 0,0 0 0,0 0 0,0 0 0,1 0 0,-1 0 0,0 0 0,0-1 0,0 1 0,0 0 0,1 0-1,-1 0 1,0 0 0,0 0 0,0-1 0,0 1 0,1 0 0,-1 0 0,0 0 0,0 0 0,0-1 0,0 1 0,6-11 0,-6 11-2,5-17-980,0 0 0,3-29 0,-7 39-136,2-18-8958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41.519"/>
    </inkml:context>
    <inkml:brush xml:id="br0">
      <inkml:brushProperty name="width" value="0.05" units="cm"/>
      <inkml:brushProperty name="height" value="0.05" units="cm"/>
      <inkml:brushProperty name="color" value="#E71224"/>
    </inkml:brush>
  </inkml:definitions>
  <inkml:trace contextRef="#ctx0" brushRef="#br0">18 23 19346,'0'0'5846,"-3"0"-5280,-9 0-171,9 0 48,14 0 224,214-10-41,-23 0-515,724 8 286,-557 3-100,-382-1-634,-1 1 1,1 1 0,0 0 0,0 1-1,-20 6 1,-5 3-2990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48.642"/>
    </inkml:context>
    <inkml:brush xml:id="br0">
      <inkml:brushProperty name="width" value="0.05" units="cm"/>
      <inkml:brushProperty name="height" value="0.05" units="cm"/>
      <inkml:brushProperty name="color" value="#E71224"/>
    </inkml:brush>
  </inkml:definitions>
  <inkml:trace contextRef="#ctx0" brushRef="#br0">270 10 20339,'0'0'5045,"-5"-9"-1991,2 12-3062,1 0 1,0 0-1,-1 0 1,1 1 0,1-1-1,-1 0 1,0 1 0,1 0-1,0-1 1,0 1-1,-1 4 1,-4 8 5,-40 72 2,28-55 5,16-30 0,0-1 0,-1 0 0,1 1 0,-1-1 0,1 0-1,-1 0 1,0 0 0,0 0 0,0-1 0,-4 3 0,-9 4 0,1 2-15,0-1 0,0 0 1,-1-1-1,-1-1 0,-22 7 0,39-14 13,0 0-1,0 0 1,-1 0-1,1 0 0,0 0 1,0 0-1,0 0 1,0 0-1,-1 0 1,1 0-1,0 0 1,0 0-1,0 0 1,-1 0-1,1 0 1,0 0-1,0 0 0,0 0 1,0 0-1,-1 0 1,1-1-1,0 1 1,0 0-1,0 0 1,0 0-1,0 0 1,-1 0-1,1 0 1,0 0-1,0-1 0,0 1 1,0 0-1,0 0 1,0 0-1,0 0 1,-1-1-1,1 1 1,0 0-1,0 0 1,0 0-1,0-12-19,0 1 19,0 11-18,0-15 64,0 14-75,16 2-50,-1 0 69,0 0 1,0 1-1,0 1 1,0 1-1,-1 0 1,1 1-1,-1 0 0,0 1 1,-1 1-1,21 13 1,-6-3-12,-1 2 0,-1 1 1,0 1-1,-2 1 0,0 1 1,-2 2-1,27 36 0,-48-60-450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49.193"/>
    </inkml:context>
    <inkml:brush xml:id="br0">
      <inkml:brushProperty name="width" value="0.05" units="cm"/>
      <inkml:brushProperty name="height" value="0.05" units="cm"/>
      <inkml:brushProperty name="color" value="#E71224"/>
    </inkml:brush>
  </inkml:definitions>
  <inkml:trace contextRef="#ctx0" brushRef="#br0">4 203 21941,'0'0'4543,"-4"0"-3741,11 0-104,65-3-624,91-18 0,-53 6-51,449-61 29,23-3 56,-500 70 111,-81 9 37,-7 0-299,4 0 2,-4 0-232,0 0 1,0 1-1,0-1 1,0 1-1,-10 3 1,-22 14-3033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56.286"/>
    </inkml:context>
    <inkml:brush xml:id="br0">
      <inkml:brushProperty name="width" value="0.05" units="cm"/>
      <inkml:brushProperty name="height" value="0.05" units="cm"/>
      <inkml:brushProperty name="color" value="#E71224"/>
    </inkml:brush>
  </inkml:definitions>
  <inkml:trace contextRef="#ctx0" brushRef="#br0">304 143 10314,'0'0'12881,"1"-11"-12310,1-49 2205,-1 57-2702,-1-1 0,1 0 0,0 1 0,0-1 0,0 1 0,0 0-1,1-1 1,2-4 0,-2 5-64,-1 0 0,1 0 0,-1 0-1,0 0 1,0-1 0,0 1 0,0 0-1,0-5 1,-1 7 81,0 1-54,0-2 1,-15 19-100,7-10 54,-52 61 67,-99 148 0,154-209-54,1 0-1,0 0-1,-1-1 1,1 0 0,-1 1 0,-1-2-1,1 1 1,-1-1 0,0 1 0,-11 6-1,14-16 11,1 0 0,0-1-1,-1 1 1,1 0-1,1-1 1,-1 1 0,1-1-1,-1 1 1,1-1-1,0-6 1,1 11-17,1-1 1,0 0-1,-1 1 1,1-1-1,0 0 1,-1 1-1,1-1 1,0 0-1,0 1 1,-1-1-1,1 1 1,0 0-1,0-1 0,0 1 1,0 0-1,0-1 1,-1 1-1,1 0 1,0 0-1,0 0 1,0 0-1,0 0 1,0 0-1,0 0 1,0 0-1,0 0 1,1 1-1,2-1-8,0 0 0,1 0-1,-1 1 1,0-1 0,0 1 0,6 2-1,8 9 2,-1 0-1,0 0 1,0 2-1,-2 0 0,26 30 1,-6-8 4,5 6 12,-24-24 0,0-1-1,0-1 0,2 0 0,26 17 0,-40-30-12,13 3-1198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56.756"/>
    </inkml:context>
    <inkml:brush xml:id="br0">
      <inkml:brushProperty name="width" value="0.05" units="cm"/>
      <inkml:brushProperty name="height" value="0.05" units="cm"/>
      <inkml:brushProperty name="color" value="#E71224"/>
    </inkml:brush>
  </inkml:definitions>
  <inkml:trace contextRef="#ctx0" brushRef="#br0">11 3 15407,'0'0'10089,"-10"-2"-9240,234 12-380,-68 0-164,-1-4-160,463 9 57,-635-12-843,3 2-1104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4-02-16T11:20:30.835"/>
    </inkml:context>
    <inkml:brush xml:id="br0">
      <inkml:brushProperty name="width" value="0.05292" units="cm"/>
      <inkml:brushProperty name="height" value="0.05292" units="cm"/>
      <inkml:brushProperty name="color" value="#00B0F0"/>
    </inkml:brush>
  </inkml:definitions>
  <inkml:trace contextRef="#ctx0" brushRef="#br0">11202 9035 744 0,'0'0'24'0,"0"0"-4"0,0 0-12 16,0 0 9-16,0 0 6 15,0 0 15-15,0 0-32 16,0 0-2-16,-45 0 3 15,45 0-1-15,0 0 3 16,0 0-6-16,3-10-3 16,30-16 1-16,32-14-1 15,35-18 0-15,29-11 0 16,21-8 0-16,10-6 0 16,2 2-2-16,-8 0-3 15,-17 15 1-15,-31 10-4 0,-32 18-8 16,-34 12-23-16,-40 2-206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58.657"/>
    </inkml:context>
    <inkml:brush xml:id="br0">
      <inkml:brushProperty name="width" value="0.05" units="cm"/>
      <inkml:brushProperty name="height" value="0.05" units="cm"/>
      <inkml:brushProperty name="color" value="#E71224"/>
    </inkml:brush>
  </inkml:definitions>
  <inkml:trace contextRef="#ctx0" brushRef="#br0">452 19 1634,'0'0'21882,"0"-2"-21684,0 1 1,0 0 0,0 0 0,1-1-1,-2 1 1,1 0 0,0-1 0,0 1-1,0 0 1,-1 0 0,1-1 0,-1 0-1,-6 3-195,-1 0-1,1 1 0,0 1 0,0-1 1,1 1-1,-1 0 0,0 0 0,1 1 1,0 0-1,0 0 0,0 1 0,0 0 1,-5 5-1,-21 15-23,-206 128-43,235-151-405,-1 1 1,0-1 0,1 0-1,-1 0 1,0 0-1,-1-1 1,1 1-1,0-1 1,0 0-1,0 0 1,-8 0-1,-15 0 2792,33-28-1021,-1 23-1219,1 1-1,0 0 1,-1 0 0,1 0-1,0 1 1,1 0-1,-1 0 1,0 1-1,1-1 1,-1 1-1,1 1 1,-1-1-1,1 1 1,-1 0-1,1 1 1,6 1-1,-4 0-101,0 0-1,0 1 0,0 0 0,0 1 0,-1 0 1,0 0-1,1 1 0,-2 0 0,1 1 0,12 10 1,46 41-134,33 31-23,-40-22-5021,-32-25-9067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59.101"/>
    </inkml:context>
    <inkml:brush xml:id="br0">
      <inkml:brushProperty name="width" value="0.05" units="cm"/>
      <inkml:brushProperty name="height" value="0.05" units="cm"/>
      <inkml:brushProperty name="color" value="#E71224"/>
    </inkml:brush>
  </inkml:definitions>
  <inkml:trace contextRef="#ctx0" brushRef="#br0">4 16 8840,'0'0'14249,"-3"0"-13294,39 0 63,321-5 57,211-6-1056,-419 12-572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40:06.467"/>
    </inkml:context>
    <inkml:brush xml:id="br0">
      <inkml:brushProperty name="width" value="0.05" units="cm"/>
      <inkml:brushProperty name="height" value="0.05" units="cm"/>
      <inkml:brushProperty name="color" value="#E71224"/>
    </inkml:brush>
  </inkml:definitions>
  <inkml:trace contextRef="#ctx0" brushRef="#br0">313 11 17136,'0'0'8990,"0"-1"-8959,0 1 1,0 0-1,-1-1 0,1 1 1,0-1-1,0 1 1,0-1-1,0 1 0,-1-1 1,1 1-1,0 0 0,0-1 1,-1 1-1,1-1 0,0 1 1,-1 0-1,1-1 1,0 1-1,-1 0 0,1-1 1,-1 1-1,1 0 0,0 0 1,-1-1-1,1 1 0,-1 0 1,1 0-1,-1 0 1,1 0-1,-1 0 0,0 0 1,-8 2-27,0 0 1,1 1-1,-1 0 1,1 0 0,-1 1-1,1 1 1,0-1-1,1 1 1,-10 8 0,-6 2 2,-68 42 29,87-55-32,0 1 0,0-1 0,0 0 1,-1 0-1,1-1 0,-1 1 0,1-1 0,-1 0 0,0 0 0,-5 0 0,-28 8-8,35-7-23,3-2 63,6 0-24,0 0 1,1 0-1,-1 1 0,0-1 0,0 1 0,0 1 0,12 3 1,-13-2-7,-1-1 0,0 1 1,0 0-1,-1 0 1,1 0-1,-1 1 0,1-1 1,-1 1-1,0 0 1,3 5-1,37 58-7,-23-36 0,1 0 0,33 36 0,29 9 27,-84-76-80,0 1 0,0-1 0,1 1 0,-1-1 0,0 0 0,0 1 1,0-1-1,0 0 0,1 0 0,-1 0 0,0 0 0,0 1 0,0-1 0,0 0 1,0-1-1,0 1 0,1 0 0,-1 0 0,0 0 0,-2-1 0,-31-5-1778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40:07.042"/>
    </inkml:context>
    <inkml:brush xml:id="br0">
      <inkml:brushProperty name="width" value="0.05" units="cm"/>
      <inkml:brushProperty name="height" value="0.05" units="cm"/>
      <inkml:brushProperty name="color" value="#E71224"/>
    </inkml:brush>
  </inkml:definitions>
  <inkml:trace contextRef="#ctx0" brushRef="#br0">1 17 17521,'0'0'8077,"0"0"-8035,0 0 1,0 0 0,0 0 0,0 0 0,1 0-1,-1-1 1,0 1 0,0 0 0,0 0 0,0 0-1,0 0 1,0 0 0,0 0 0,0 0 0,0 0 0,0-1-1,0 1 1,0 0 0,1 0 0,-1 0 0,0 0-1,0 0 1,0 0 0,0 0 0,0-1 0,0 1-1,0 0 1,0 0 0,0 0 0,0 0 0,0 0-1,0 0 1,0-1 0,-1 1 0,1 0 0,0 0-1,0 0 1,0 0 0,0 0 0,0 0 0,0 0 0,0-1-1,0 1 1,0 0 0,0 0 0,0 0 0,0 0-1,-1 0 1,1 0 0,0 0 0,0 0 0,16-4-30,0 1 1,1 1-1,-1 0 1,1 1 0,-1 1-1,21 2 1,12 0 24,80-3-2,-7-2 45,235 27 0,-324-21-39,-31-3 861,-2 2-1400,0 7-720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40:28.033"/>
    </inkml:context>
    <inkml:brush xml:id="br0">
      <inkml:brushProperty name="width" value="0.05" units="cm"/>
      <inkml:brushProperty name="height" value="0.05" units="cm"/>
      <inkml:brushProperty name="color" value="#E71224"/>
    </inkml:brush>
  </inkml:definitions>
  <inkml:trace contextRef="#ctx0" brushRef="#br0">370 56 11723,'0'0'13031,"4"-10"-12663,9-28-5,-9 30 714,-4 15-934,-4 15-263,-2-9 133,0-1 0,-1 1 0,-1-1 0,0 0 0,-18 21 0,-57 49 69,55-59-49,-1-2 0,-1-1 0,-51 26 1,8-5-44,71-40 555,4-2-537,0 1-1,-1-1 1,1 1 0,-1-1 0,1 0 0,0 0 0,-1 0 0,0 0 0,1 0 0,-1 0 0,1 0 0,-1 0 0,0 0-1,0-1 1,0 1 0,0-1 0,2-2 0,-2 2-7,0 0 0,0 1 0,1-1 0,-1 0 0,1 0-1,-1 1 1,1-1 0,0 1 0,-1-1 0,1 1 0,0 0 0,0 0 0,0 0-1,0 0 1,0 0 0,0 0 0,1 0 0,-1 1 0,3-1 0,5 1-13,0 1 1,0 0-1,0 0 1,0 1-1,0 0 1,0 1-1,-1 0 1,1 1-1,-1 0 1,0 0-1,0 1 1,15 10-1,301 179 60,-321-192-39,0 0-1,0 1 1,-1-1-1,1 1 1,-1-1-1,1 1 0,-1 0 1,0 1-1,0-1 1,0 0-1,-1 1 1,1 0-1,-1-1 1,0 1-1,2 5 0,-1 0-621,-1-1 0,-1 1-1,1 0 1,-1-1-1,-1 1 1,0 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40:28.592"/>
    </inkml:context>
    <inkml:brush xml:id="br0">
      <inkml:brushProperty name="width" value="0.05" units="cm"/>
      <inkml:brushProperty name="height" value="0.05" units="cm"/>
      <inkml:brushProperty name="color" value="#E71224"/>
    </inkml:brush>
  </inkml:definitions>
  <inkml:trace contextRef="#ctx0" brushRef="#br0">41 5 15855,'0'0'9107,"-7"0"-8242,-20 0-288,21 0 859,9 0-1319,294-5 128,423 20-159,-669-10-29,351 24 543,-401-29-477,-9 0-198,-76 0-3635,17 0-8889</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4-02-16T11:23:44.269"/>
    </inkml:context>
    <inkml:brush xml:id="br0">
      <inkml:brushProperty name="width" value="0.05292" units="cm"/>
      <inkml:brushProperty name="height" value="0.05292" units="cm"/>
      <inkml:brushProperty name="color" value="#00B0F0"/>
    </inkml:brush>
  </inkml:definitions>
  <inkml:trace contextRef="#ctx0" brushRef="#br0">11784 15588 830 0,'-43'0'-113'16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03.118"/>
    </inkml:context>
    <inkml:brush xml:id="br0">
      <inkml:brushProperty name="width" value="0.05" units="cm"/>
      <inkml:brushProperty name="height" value="0.05" units="cm"/>
      <inkml:brushProperty name="color" value="#E71224"/>
    </inkml:brush>
  </inkml:definitions>
  <inkml:trace contextRef="#ctx0" brushRef="#br0">374 8 21332,'0'-8'5973,"0"12"-4792,-3 17-1614,-5-5 434,0-1-1,0-1 1,-1 1 0,-1-1-1,-16 16 1,-65 61 1,29-31-2,51-49 9,0-2 0,-1 0 1,-18 12-1,25-19 4,0 0 1,-1-1 0,1 1-1,-1-1 1,1 0-1,-8 0 1,-14 3-45,26-4 28,1 0 3,-1 0 0,1 0 0,-1 0-1,1 0 1,0 0 0,-1 0 0,1 0-1,-1 0 1,1 0 0,-1 0 0,1 0-1,0 0 1,-1 1 0,1-1 0,-1 0-1,1 0 1,0 0 0,-1 1 0,1-1 0,0 0-1,-1 1 1,1-1 0,0 0 0,-1 1-1,1-1 1,0 0 0,0 1 0,0-1-1,-1 0 1,1 1 0,0-1 0,0 1-1,0 0 263,9 31-380,13-6 104,0 0 0,36 30 0,-10-9 19,218 183 22,-265-229-27,40 40 0,-40-40 213,-3-3-225,-5-7-4583,-13-11-10261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03.695"/>
    </inkml:context>
    <inkml:brush xml:id="br0">
      <inkml:brushProperty name="width" value="0.05" units="cm"/>
      <inkml:brushProperty name="height" value="0.05" units="cm"/>
      <inkml:brushProperty name="color" value="#E71224"/>
    </inkml:brush>
  </inkml:definitions>
  <inkml:trace contextRef="#ctx0" brushRef="#br0">17 278 20692,'0'0'4158,"-4"0"-3800,-9 0 2191,41 0-1607,250-24-712,-186 12-198,118-16 21,-2-9 1,224-71-1,-406 100-35,153-39 247,-179 46-299,1 1 0,-1 0-1,1 0 1,-1-1 0,0 1 0,1 0 0,-1-1 0,0 1 0,1 0-1,-1-1 1,0 1 0,0 0 0,0-1 0,1 1 0,-1-1 0,0 1 0,0 0-1,0-1 1,0 1 0,1-1 0,-1 1 0,0-1 0,0 1 0,0-1-1,0 1 1,0 0 0,0-1 0,0 1 0,-1-1 0,1 1 0,0-1 0,0 1-1,-7 2-1913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11.103"/>
    </inkml:context>
    <inkml:brush xml:id="br0">
      <inkml:brushProperty name="width" value="0.05" units="cm"/>
      <inkml:brushProperty name="height" value="0.05" units="cm"/>
      <inkml:brushProperty name="color" value="#E71224"/>
    </inkml:brush>
  </inkml:definitions>
  <inkml:trace contextRef="#ctx0" brushRef="#br0">256 79 15855,'0'0'8483,"0"-7"-8184,0-38 918,0 45-913,0-26-128,0 26-64,-19 14-320,-11 21 178,1 1-1,-34 56 1,-32 42 25,85-122-65,10-12 78,0 0 0,0 0 0,0 0 0,0 0 0,0 0 0,0 0 0,-1-1 0,1 1 0,0 0 0,0 0 0,0 0 0,0 0 0,0 0 0,0 0 0,-1 0 0,1 0 0,0 0 0,0 0 0,0 0 0,0 0 0,0 0 0,-1 0 0,1 0 0,0 0 0,0 0 0,0 0 0,0 0 0,0 0 0,-1 0 0,1 0 0,0 0 1,0 0-1,0 0 0,0 0 0,0 0 0,0 0 0,-1 0 0,1 0 0,0 0 0,0 0 0,0 0 0,0 0 0,0 1 0,0-1 0,0 0 0,-1 0 0,-1-11 0,0 6-21,3-6-161,3 11 156,0-1 1,0 1-1,0 0 0,0 0 0,0 0 0,0 1 1,0-1-1,8 3 0,-4 0 5,0 1-1,0 0 1,-1 1-1,1-1 1,8 9-1,12 6-6,68 30 22,-24-14-15,-69-33-96,0 0 0,1 0 0,-1 0 0,0 0 0,0 1-1,-1 0 1,1-1 0,0 1 0,2 5 0,-4-6-555,1 0-1,-1-1 1,-1 1-1,1 0 1,0 1-1,0-1 1,-1 0-1,1 0 1,-1 0-1,0 0 1,1 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11.562"/>
    </inkml:context>
    <inkml:brush xml:id="br0">
      <inkml:brushProperty name="width" value="0.05" units="cm"/>
      <inkml:brushProperty name="height" value="0.05" units="cm"/>
      <inkml:brushProperty name="color" value="#E71224"/>
    </inkml:brush>
  </inkml:definitions>
  <inkml:trace contextRef="#ctx0" brushRef="#br0">0 52 8840,'0'0'14713,"7"-2"-12829,227-25-1126,333 4 0,-566 23 492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17.447"/>
    </inkml:context>
    <inkml:brush xml:id="br0">
      <inkml:brushProperty name="width" value="0.05" units="cm"/>
      <inkml:brushProperty name="height" value="0.05" units="cm"/>
      <inkml:brushProperty name="color" value="#E71224"/>
    </inkml:brush>
  </inkml:definitions>
  <inkml:trace contextRef="#ctx0" brushRef="#br0">269 40 15086,'0'0'8558,"5"-8"-7838,14-24 65,-46 73-394,-1-2 0,-2-1-1,-2-2 1,-39 36 0,65-67-365,-1 0 0,1 0 0,-1 0 0,-12 4-1,17-7 28,-1-1 0,-1 0 0,1 0 0,0 0 0,0 0 0,0-1 0,0 1 0,-1-1 0,1 0 0,0 0 0,0 0 0,-1 0 0,1-1 0,-4 0-1,-2-4-116,9 4 66,0 1 0,0-1 0,1 1 0,-1 0 0,0-1 0,0 1 0,0-1 0,1 1 0,-1 0 0,0-1 0,1 1 0,-1 0 0,0-1 0,0 1 0,1 0 0,-1-1 0,1 1 0,-1 0 0,0 0-1,1-1 1,-1 1 0,1 0 0,-1 0 0,0 0 0,1 0 0,-1 0 0,1-1 0,-1 1 0,1 0 0,-1 0 0,1 0 0,-1 0 0,0 0 0,1 0 0,-1 1 0,1-1 0,-1 0 0,1 0 0,-1 0 0,1 0-1,-1 0 1,0 1 0,1-1 0,-1 0 0,1 0 0,-1 1 0,0-1 0,1 0 0,-1 1 0,0-1 0,1 1 0,16 10-12,-1 1 1,0 1-1,23 24 1,2 1 10,120 82 20,-66-53-10,-90-64-56,23 21 90,-28-23-81,1-1 0,0 1-1,-1 0 1,1-1 0,-1 1 0,1 0 0,-1 0-1,1-1 1,-1 1 0,0 0 0,1 0 0,-1 0-1,0-1 1,1 1 0,-1 0 0,0 0 0,0 0-1,0 0 1,0 0 0,0 0 0,0 0 0,0-1-1,0 1 1,0 0 0,-1 0 0,1 0 0,0 0 0,0 0-1,-1-1 1,1 1 0,-1 0 0,1 0 0,-1-1-1,1 1 1,-2 1 0,-21 9-2660,-22-1-5349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7T14:39:18.197"/>
    </inkml:context>
    <inkml:brush xml:id="br0">
      <inkml:brushProperty name="width" value="0.05" units="cm"/>
      <inkml:brushProperty name="height" value="0.05" units="cm"/>
      <inkml:brushProperty name="color" value="#E71224"/>
    </inkml:brush>
  </inkml:definitions>
  <inkml:trace contextRef="#ctx0" brushRef="#br0">76 164 19571,'0'0'6608,"-3"-2"-6138,-60-27 646,62 29-1097,1 0 0,-1-1 0,1 1 1,-1 0-1,1-1 0,-1 1 0,0 0 0,1-1 0,-1 1 1,1-1-1,0 1 0,-1-1 0,1 1 0,-1-1 0,1 1 1,0-1-1,-1 1 0,1-1 0,0 0 0,0 1 0,-1-2 1,10-5 304,25 1-34,-31 6-296,1115-68 166,-1087 68-157,74-4 24,-93 3-22,0-1 0,0 0 0,0-1 0,-1 0 0,1-1 0,13-6-1,-23 9-154,-2 1 87,1 0-1,0 0 1,-1 0 0,1-1-1,0 1 1,-1 0-1,1 0 1,0-1 0,-1 1-1,1 0 1,0-1 0,-1 1-1,1-1 1,-1 1-1,1-1 1,-1 1 0,1-1-1,-1 1 1,0-1-1,1 1 1,-1-1 0,0 0-1,1 1 1,-1-2-1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35933" y="126903"/>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10-05-2024</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10-05-2024</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utty.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inscp.net/eng/download.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7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00.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60.png"/><Relationship Id="rId4" Type="http://schemas.openxmlformats.org/officeDocument/2006/relationships/image" Target="../media/image311.png"/><Relationship Id="rId9" Type="http://schemas.openxmlformats.org/officeDocument/2006/relationships/customXml" Target="../ink/ink7.xml"/><Relationship Id="rId14" Type="http://schemas.openxmlformats.org/officeDocument/2006/relationships/image" Target="../media/image80.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customXml" Target="../ink/ink15.xml"/><Relationship Id="rId18" Type="http://schemas.openxmlformats.org/officeDocument/2006/relationships/image" Target="../media/image180.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150.png"/><Relationship Id="rId17" Type="http://schemas.openxmlformats.org/officeDocument/2006/relationships/customXml" Target="../ink/ink17.xml"/><Relationship Id="rId2" Type="http://schemas.openxmlformats.org/officeDocument/2006/relationships/image" Target="../media/image20.png"/><Relationship Id="rId16"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140.png"/><Relationship Id="rId4" Type="http://schemas.openxmlformats.org/officeDocument/2006/relationships/image" Target="../media/image110.png"/><Relationship Id="rId9" Type="http://schemas.openxmlformats.org/officeDocument/2006/relationships/customXml" Target="../ink/ink13.xml"/><Relationship Id="rId14" Type="http://schemas.openxmlformats.org/officeDocument/2006/relationships/image" Target="../media/image160.png"/></Relationships>
</file>

<file path=ppt/slides/_rels/slide25.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ustomXml" Target="../ink/ink19.xml"/><Relationship Id="rId10" Type="http://schemas.openxmlformats.org/officeDocument/2006/relationships/image" Target="../media/image230.png"/><Relationship Id="rId4" Type="http://schemas.openxmlformats.org/officeDocument/2006/relationships/image" Target="../media/image200.png"/><Relationship Id="rId9" Type="http://schemas.openxmlformats.org/officeDocument/2006/relationships/customXml" Target="../ink/ink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customXml" Target="../ink/ink23.xml"/><Relationship Id="rId4" Type="http://schemas.openxmlformats.org/officeDocument/2006/relationships/image" Target="../media/image250.png"/></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customXml" Target="../ink/ink25.xml"/><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a:solidFill>
                  <a:schemeClr val="bg1"/>
                </a:solidFill>
              </a:rPr>
              <a:t>AMAZON WEB SERVICES</a:t>
            </a:r>
            <a:br>
              <a:rPr lang="en-US" dirty="0">
                <a:solidFill>
                  <a:schemeClr val="bg1"/>
                </a:solidFill>
              </a:rPr>
            </a:br>
            <a:r>
              <a:rPr lang="en-US" sz="3200" dirty="0">
                <a:solidFill>
                  <a:schemeClr val="bg1"/>
                </a:solidFill>
              </a:rPr>
              <a:t>(Applied Data Science)</a:t>
            </a:r>
            <a:br>
              <a:rPr lang="en-US" sz="3200" dirty="0">
                <a:solidFill>
                  <a:schemeClr val="bg1"/>
                </a:solidFill>
              </a:rPr>
            </a:br>
            <a:br>
              <a:rPr lang="en-US" sz="4000" dirty="0">
                <a:solidFill>
                  <a:schemeClr val="bg1"/>
                </a:solidFill>
              </a:rPr>
            </a:br>
            <a:r>
              <a:rPr lang="en-US" sz="3100" dirty="0">
                <a:solidFill>
                  <a:schemeClr val="bg1"/>
                </a:solidFill>
              </a:rPr>
              <a:t>Topic – EC2</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Academic Program Manager</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75005-DF40-A48D-44B3-A2FE96648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3EA90-ACDB-2A09-997C-0479108C86E0}"/>
              </a:ext>
            </a:extLst>
          </p:cNvPr>
          <p:cNvSpPr>
            <a:spLocks noGrp="1"/>
          </p:cNvSpPr>
          <p:nvPr>
            <p:ph type="title"/>
          </p:nvPr>
        </p:nvSpPr>
        <p:spPr/>
        <p:txBody>
          <a:bodyPr/>
          <a:lstStyle/>
          <a:p>
            <a:r>
              <a:rPr lang="en-US" dirty="0"/>
              <a:t>Setup EC2 instance – PuTTY setup</a:t>
            </a:r>
          </a:p>
        </p:txBody>
      </p:sp>
      <p:sp>
        <p:nvSpPr>
          <p:cNvPr id="3" name="Content Placeholder 2">
            <a:extLst>
              <a:ext uri="{FF2B5EF4-FFF2-40B4-BE49-F238E27FC236}">
                <a16:creationId xmlns:a16="http://schemas.microsoft.com/office/drawing/2014/main" id="{A0CAE22C-F002-1E73-ECF1-D6BE7A84A391}"/>
              </a:ext>
            </a:extLst>
          </p:cNvPr>
          <p:cNvSpPr>
            <a:spLocks noGrp="1"/>
          </p:cNvSpPr>
          <p:nvPr>
            <p:ph idx="1"/>
          </p:nvPr>
        </p:nvSpPr>
        <p:spPr/>
        <p:txBody>
          <a:bodyPr/>
          <a:lstStyle/>
          <a:p>
            <a:r>
              <a:rPr lang="en-US" dirty="0"/>
              <a:t>PuTTY is a free and open-source terminal emulator, serial console, and network file transfer application. </a:t>
            </a:r>
          </a:p>
          <a:p>
            <a:r>
              <a:rPr lang="en-US" dirty="0"/>
              <a:t>It is widely used on Windows platforms to establish secure shell (SSH) connections to remote systems and manage them through the command line interface.</a:t>
            </a:r>
          </a:p>
          <a:p>
            <a:r>
              <a:rPr lang="en-US" dirty="0"/>
              <a:t>Download and install Putty - </a:t>
            </a:r>
            <a:r>
              <a:rPr lang="en-US" dirty="0">
                <a:hlinkClick r:id="rId2"/>
              </a:rPr>
              <a:t>https://www.putty.org</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267579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2F24-7F43-56B2-5388-A706D46C88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B202A9-D5D2-6A66-E818-441A3FE58F0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CB19671-F5AB-6C49-A1FC-86BDF5EA0E34}"/>
              </a:ext>
            </a:extLst>
          </p:cNvPr>
          <p:cNvPicPr>
            <a:picLocks noChangeAspect="1"/>
          </p:cNvPicPr>
          <p:nvPr/>
        </p:nvPicPr>
        <p:blipFill>
          <a:blip r:embed="rId2"/>
          <a:stretch>
            <a:fillRect/>
          </a:stretch>
        </p:blipFill>
        <p:spPr>
          <a:xfrm>
            <a:off x="1690687" y="157162"/>
            <a:ext cx="8810625" cy="6543675"/>
          </a:xfrm>
          <a:prstGeom prst="rect">
            <a:avLst/>
          </a:prstGeom>
        </p:spPr>
      </p:pic>
    </p:spTree>
    <p:extLst>
      <p:ext uri="{BB962C8B-B14F-4D97-AF65-F5344CB8AC3E}">
        <p14:creationId xmlns:p14="http://schemas.microsoft.com/office/powerpoint/2010/main" val="346390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0DC-FA39-5279-F19E-5A1405A2FF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E795CE-F786-3772-71B9-7002BCDC729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7D70724-1F10-59E9-C643-C16DEC483D03}"/>
              </a:ext>
            </a:extLst>
          </p:cNvPr>
          <p:cNvPicPr>
            <a:picLocks noChangeAspect="1"/>
          </p:cNvPicPr>
          <p:nvPr/>
        </p:nvPicPr>
        <p:blipFill>
          <a:blip r:embed="rId2"/>
          <a:stretch>
            <a:fillRect/>
          </a:stretch>
        </p:blipFill>
        <p:spPr>
          <a:xfrm>
            <a:off x="2314575" y="900112"/>
            <a:ext cx="7562850" cy="50577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1DD62B4-D46A-5A62-75C9-1FAC565D51E1}"/>
                  </a:ext>
                </a:extLst>
              </p14:cNvPr>
              <p14:cNvContentPartPr/>
              <p14:nvPr/>
            </p14:nvContentPartPr>
            <p14:xfrm>
              <a:off x="4016520" y="2988000"/>
              <a:ext cx="473040" cy="264960"/>
            </p14:xfrm>
          </p:contentPart>
        </mc:Choice>
        <mc:Fallback xmlns="">
          <p:pic>
            <p:nvPicPr>
              <p:cNvPr id="4" name="Ink 3">
                <a:extLst>
                  <a:ext uri="{FF2B5EF4-FFF2-40B4-BE49-F238E27FC236}">
                    <a16:creationId xmlns:a16="http://schemas.microsoft.com/office/drawing/2014/main" id="{A1DD62B4-D46A-5A62-75C9-1FAC565D51E1}"/>
                  </a:ext>
                </a:extLst>
              </p:cNvPr>
              <p:cNvPicPr/>
              <p:nvPr/>
            </p:nvPicPr>
            <p:blipFill>
              <a:blip r:embed="rId4"/>
              <a:stretch>
                <a:fillRect/>
              </a:stretch>
            </p:blipFill>
            <p:spPr>
              <a:xfrm>
                <a:off x="4007160" y="2978640"/>
                <a:ext cx="491760" cy="283680"/>
              </a:xfrm>
              <a:prstGeom prst="rect">
                <a:avLst/>
              </a:prstGeom>
            </p:spPr>
          </p:pic>
        </mc:Fallback>
      </mc:AlternateContent>
    </p:spTree>
    <p:extLst>
      <p:ext uri="{BB962C8B-B14F-4D97-AF65-F5344CB8AC3E}">
        <p14:creationId xmlns:p14="http://schemas.microsoft.com/office/powerpoint/2010/main" val="161890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4223-6BB3-A3C2-F494-C4D8569A745B}"/>
              </a:ext>
            </a:extLst>
          </p:cNvPr>
          <p:cNvSpPr>
            <a:spLocks noGrp="1"/>
          </p:cNvSpPr>
          <p:nvPr>
            <p:ph type="title"/>
          </p:nvPr>
        </p:nvSpPr>
        <p:spPr/>
        <p:txBody>
          <a:bodyPr/>
          <a:lstStyle/>
          <a:p>
            <a:r>
              <a:rPr lang="en-US" dirty="0"/>
              <a:t>Install Putty</a:t>
            </a:r>
            <a:endParaRPr lang="en-IN" dirty="0"/>
          </a:p>
        </p:txBody>
      </p:sp>
      <p:sp>
        <p:nvSpPr>
          <p:cNvPr id="3" name="Content Placeholder 2">
            <a:extLst>
              <a:ext uri="{FF2B5EF4-FFF2-40B4-BE49-F238E27FC236}">
                <a16:creationId xmlns:a16="http://schemas.microsoft.com/office/drawing/2014/main" id="{91407918-4575-981D-A57E-154C9B2C742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927BF42-A258-A4BF-AC6B-71CA5ADF6BD9}"/>
              </a:ext>
            </a:extLst>
          </p:cNvPr>
          <p:cNvPicPr>
            <a:picLocks noChangeAspect="1"/>
          </p:cNvPicPr>
          <p:nvPr/>
        </p:nvPicPr>
        <p:blipFill>
          <a:blip r:embed="rId2"/>
          <a:stretch>
            <a:fillRect/>
          </a:stretch>
        </p:blipFill>
        <p:spPr>
          <a:xfrm>
            <a:off x="838200" y="1950856"/>
            <a:ext cx="4733925" cy="3705225"/>
          </a:xfrm>
          <a:prstGeom prst="rect">
            <a:avLst/>
          </a:prstGeom>
        </p:spPr>
      </p:pic>
      <p:pic>
        <p:nvPicPr>
          <p:cNvPr id="5" name="Picture 4">
            <a:extLst>
              <a:ext uri="{FF2B5EF4-FFF2-40B4-BE49-F238E27FC236}">
                <a16:creationId xmlns:a16="http://schemas.microsoft.com/office/drawing/2014/main" id="{7B5C49BC-4190-6461-6CAE-469E1F568772}"/>
              </a:ext>
            </a:extLst>
          </p:cNvPr>
          <p:cNvPicPr>
            <a:picLocks noChangeAspect="1"/>
          </p:cNvPicPr>
          <p:nvPr/>
        </p:nvPicPr>
        <p:blipFill>
          <a:blip r:embed="rId3"/>
          <a:stretch>
            <a:fillRect/>
          </a:stretch>
        </p:blipFill>
        <p:spPr>
          <a:xfrm>
            <a:off x="6619875" y="1950855"/>
            <a:ext cx="4733925" cy="3705225"/>
          </a:xfrm>
          <a:prstGeom prst="rect">
            <a:avLst/>
          </a:prstGeom>
        </p:spPr>
      </p:pic>
      <p:pic>
        <p:nvPicPr>
          <p:cNvPr id="7" name="Picture 6">
            <a:extLst>
              <a:ext uri="{FF2B5EF4-FFF2-40B4-BE49-F238E27FC236}">
                <a16:creationId xmlns:a16="http://schemas.microsoft.com/office/drawing/2014/main" id="{873EFFA4-BECF-78D7-A24E-2698E248D321}"/>
              </a:ext>
            </a:extLst>
          </p:cNvPr>
          <p:cNvPicPr>
            <a:picLocks noChangeAspect="1"/>
          </p:cNvPicPr>
          <p:nvPr/>
        </p:nvPicPr>
        <p:blipFill>
          <a:blip r:embed="rId4"/>
          <a:stretch>
            <a:fillRect/>
          </a:stretch>
        </p:blipFill>
        <p:spPr>
          <a:xfrm>
            <a:off x="7692934" y="3672681"/>
            <a:ext cx="1143000" cy="657225"/>
          </a:xfrm>
          <a:prstGeom prst="rect">
            <a:avLst/>
          </a:prstGeom>
        </p:spPr>
      </p:pic>
    </p:spTree>
    <p:extLst>
      <p:ext uri="{BB962C8B-B14F-4D97-AF65-F5344CB8AC3E}">
        <p14:creationId xmlns:p14="http://schemas.microsoft.com/office/powerpoint/2010/main" val="358072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4A26-373D-0EB5-20DF-69363D69AF10}"/>
              </a:ext>
            </a:extLst>
          </p:cNvPr>
          <p:cNvSpPr>
            <a:spLocks noGrp="1"/>
          </p:cNvSpPr>
          <p:nvPr>
            <p:ph type="title"/>
          </p:nvPr>
        </p:nvSpPr>
        <p:spPr/>
        <p:txBody>
          <a:bodyPr/>
          <a:lstStyle/>
          <a:p>
            <a:r>
              <a:rPr lang="en-US" dirty="0"/>
              <a:t>Install Putty</a:t>
            </a:r>
            <a:endParaRPr lang="en-IN" dirty="0"/>
          </a:p>
        </p:txBody>
      </p:sp>
      <p:sp>
        <p:nvSpPr>
          <p:cNvPr id="3" name="Content Placeholder 2">
            <a:extLst>
              <a:ext uri="{FF2B5EF4-FFF2-40B4-BE49-F238E27FC236}">
                <a16:creationId xmlns:a16="http://schemas.microsoft.com/office/drawing/2014/main" id="{A3813564-FAE5-871D-B0FE-D257A0762CDD}"/>
              </a:ext>
            </a:extLst>
          </p:cNvPr>
          <p:cNvSpPr>
            <a:spLocks noGrp="1"/>
          </p:cNvSpPr>
          <p:nvPr>
            <p:ph idx="1"/>
          </p:nvPr>
        </p:nvSpPr>
        <p:spPr/>
        <p:txBody>
          <a:bodyPr/>
          <a:lstStyle/>
          <a:p>
            <a:endParaRPr lang="en-IN"/>
          </a:p>
        </p:txBody>
      </p:sp>
      <p:pic>
        <p:nvPicPr>
          <p:cNvPr id="1026" name="Picture 2" descr="Choose which PuTTY features to install.">
            <a:extLst>
              <a:ext uri="{FF2B5EF4-FFF2-40B4-BE49-F238E27FC236}">
                <a16:creationId xmlns:a16="http://schemas.microsoft.com/office/drawing/2014/main" id="{1A5531FB-CCB6-4690-F835-CC9B97AF9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6948"/>
            <a:ext cx="47339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uccessful PuTTY installation window.">
            <a:extLst>
              <a:ext uri="{FF2B5EF4-FFF2-40B4-BE49-F238E27FC236}">
                <a16:creationId xmlns:a16="http://schemas.microsoft.com/office/drawing/2014/main" id="{EC75CEF1-657D-0200-940B-63C998B19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198" y="2148681"/>
            <a:ext cx="47339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BBF0A0-0F37-A61D-5CB1-622861D19746}"/>
              </a:ext>
            </a:extLst>
          </p:cNvPr>
          <p:cNvPicPr>
            <a:picLocks noChangeAspect="1"/>
          </p:cNvPicPr>
          <p:nvPr/>
        </p:nvPicPr>
        <p:blipFill>
          <a:blip r:embed="rId4"/>
          <a:stretch>
            <a:fillRect/>
          </a:stretch>
        </p:blipFill>
        <p:spPr>
          <a:xfrm>
            <a:off x="8241574" y="4325823"/>
            <a:ext cx="1143000" cy="6572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B3DDBB4-4135-A3AD-DFD2-362CA3AAC4B2}"/>
                  </a:ext>
                </a:extLst>
              </p14:cNvPr>
              <p14:cNvContentPartPr/>
              <p14:nvPr/>
            </p14:nvContentPartPr>
            <p14:xfrm>
              <a:off x="4226760" y="5611680"/>
              <a:ext cx="15840" cy="360"/>
            </p14:xfrm>
          </p:contentPart>
        </mc:Choice>
        <mc:Fallback xmlns="">
          <p:pic>
            <p:nvPicPr>
              <p:cNvPr id="5" name="Ink 4">
                <a:extLst>
                  <a:ext uri="{FF2B5EF4-FFF2-40B4-BE49-F238E27FC236}">
                    <a16:creationId xmlns:a16="http://schemas.microsoft.com/office/drawing/2014/main" id="{2B3DDBB4-4135-A3AD-DFD2-362CA3AAC4B2}"/>
                  </a:ext>
                </a:extLst>
              </p:cNvPr>
              <p:cNvPicPr/>
              <p:nvPr/>
            </p:nvPicPr>
            <p:blipFill>
              <a:blip r:embed="rId6"/>
              <a:stretch>
                <a:fillRect/>
              </a:stretch>
            </p:blipFill>
            <p:spPr>
              <a:xfrm>
                <a:off x="4217400" y="5602320"/>
                <a:ext cx="34560" cy="19080"/>
              </a:xfrm>
              <a:prstGeom prst="rect">
                <a:avLst/>
              </a:prstGeom>
            </p:spPr>
          </p:pic>
        </mc:Fallback>
      </mc:AlternateContent>
    </p:spTree>
    <p:extLst>
      <p:ext uri="{BB962C8B-B14F-4D97-AF65-F5344CB8AC3E}">
        <p14:creationId xmlns:p14="http://schemas.microsoft.com/office/powerpoint/2010/main" val="300075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936F-8CA7-40BB-7BE9-F0CE8536877C}"/>
              </a:ext>
            </a:extLst>
          </p:cNvPr>
          <p:cNvSpPr>
            <a:spLocks noGrp="1"/>
          </p:cNvSpPr>
          <p:nvPr>
            <p:ph type="title"/>
          </p:nvPr>
        </p:nvSpPr>
        <p:spPr/>
        <p:txBody>
          <a:bodyPr/>
          <a:lstStyle/>
          <a:p>
            <a:r>
              <a:rPr lang="en-US" dirty="0"/>
              <a:t>Launch Putty</a:t>
            </a:r>
            <a:endParaRPr lang="en-IN" dirty="0"/>
          </a:p>
        </p:txBody>
      </p:sp>
      <p:sp>
        <p:nvSpPr>
          <p:cNvPr id="3" name="Content Placeholder 2">
            <a:extLst>
              <a:ext uri="{FF2B5EF4-FFF2-40B4-BE49-F238E27FC236}">
                <a16:creationId xmlns:a16="http://schemas.microsoft.com/office/drawing/2014/main" id="{77857775-FE32-237B-0E39-AC38B825A7B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801527A-63B9-0159-3C7B-05D4CF842311}"/>
              </a:ext>
            </a:extLst>
          </p:cNvPr>
          <p:cNvPicPr>
            <a:picLocks noChangeAspect="1"/>
          </p:cNvPicPr>
          <p:nvPr/>
        </p:nvPicPr>
        <p:blipFill>
          <a:blip r:embed="rId2"/>
          <a:stretch>
            <a:fillRect/>
          </a:stretch>
        </p:blipFill>
        <p:spPr>
          <a:xfrm>
            <a:off x="1012371" y="1734775"/>
            <a:ext cx="2933527" cy="5123225"/>
          </a:xfrm>
          <a:prstGeom prst="rect">
            <a:avLst/>
          </a:prstGeom>
        </p:spPr>
      </p:pic>
      <p:pic>
        <p:nvPicPr>
          <p:cNvPr id="5" name="Picture 4">
            <a:extLst>
              <a:ext uri="{FF2B5EF4-FFF2-40B4-BE49-F238E27FC236}">
                <a16:creationId xmlns:a16="http://schemas.microsoft.com/office/drawing/2014/main" id="{D152797A-39F2-CD21-1E89-94765B6B6E25}"/>
              </a:ext>
            </a:extLst>
          </p:cNvPr>
          <p:cNvPicPr>
            <a:picLocks noChangeAspect="1"/>
          </p:cNvPicPr>
          <p:nvPr/>
        </p:nvPicPr>
        <p:blipFill>
          <a:blip r:embed="rId3"/>
          <a:stretch>
            <a:fillRect/>
          </a:stretch>
        </p:blipFill>
        <p:spPr>
          <a:xfrm>
            <a:off x="6163218" y="2181837"/>
            <a:ext cx="4324350" cy="4229100"/>
          </a:xfrm>
          <a:prstGeom prst="rect">
            <a:avLst/>
          </a:prstGeom>
        </p:spPr>
      </p:pic>
    </p:spTree>
    <p:extLst>
      <p:ext uri="{BB962C8B-B14F-4D97-AF65-F5344CB8AC3E}">
        <p14:creationId xmlns:p14="http://schemas.microsoft.com/office/powerpoint/2010/main" val="276519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B706-B121-6DC1-58D3-D1A59CCBF493}"/>
              </a:ext>
            </a:extLst>
          </p:cNvPr>
          <p:cNvSpPr>
            <a:spLocks noGrp="1"/>
          </p:cNvSpPr>
          <p:nvPr>
            <p:ph type="title"/>
          </p:nvPr>
        </p:nvSpPr>
        <p:spPr/>
        <p:txBody>
          <a:bodyPr/>
          <a:lstStyle/>
          <a:p>
            <a:r>
              <a:rPr lang="en-US" dirty="0"/>
              <a:t>WinSCP </a:t>
            </a:r>
            <a:endParaRPr lang="en-IN" dirty="0"/>
          </a:p>
        </p:txBody>
      </p:sp>
      <p:sp>
        <p:nvSpPr>
          <p:cNvPr id="3" name="Content Placeholder 2">
            <a:extLst>
              <a:ext uri="{FF2B5EF4-FFF2-40B4-BE49-F238E27FC236}">
                <a16:creationId xmlns:a16="http://schemas.microsoft.com/office/drawing/2014/main" id="{46A692EA-5CEC-A4D5-3149-5B5DB8A99865}"/>
              </a:ext>
            </a:extLst>
          </p:cNvPr>
          <p:cNvSpPr>
            <a:spLocks noGrp="1"/>
          </p:cNvSpPr>
          <p:nvPr>
            <p:ph idx="1"/>
          </p:nvPr>
        </p:nvSpPr>
        <p:spPr/>
        <p:txBody>
          <a:bodyPr/>
          <a:lstStyle/>
          <a:p>
            <a:r>
              <a:rPr lang="en-US" dirty="0"/>
              <a:t>WinSCP is a popular and free open-source file transfer client. </a:t>
            </a:r>
          </a:p>
          <a:p>
            <a:r>
              <a:rPr lang="en-US" dirty="0"/>
              <a:t>It allows users to securely transfer files between a local machine and remote servers using a variety of protocols, including Secure Shell (SSH), Secure File Transfer Protocol (SFTP), and FTP over TLS/SSL.</a:t>
            </a:r>
          </a:p>
          <a:p>
            <a:r>
              <a:rPr lang="en-US" dirty="0"/>
              <a:t>Download and install WinSCP - </a:t>
            </a:r>
            <a:r>
              <a:rPr lang="en-US" dirty="0">
                <a:hlinkClick r:id="rId2"/>
              </a:rPr>
              <a:t>https://winscp.net/eng/download.php</a:t>
            </a:r>
            <a:endParaRPr lang="en-US" dirty="0"/>
          </a:p>
          <a:p>
            <a:endParaRPr lang="en-US" dirty="0"/>
          </a:p>
          <a:p>
            <a:endParaRPr lang="en-IN" dirty="0"/>
          </a:p>
        </p:txBody>
      </p:sp>
    </p:spTree>
    <p:extLst>
      <p:ext uri="{BB962C8B-B14F-4D97-AF65-F5344CB8AC3E}">
        <p14:creationId xmlns:p14="http://schemas.microsoft.com/office/powerpoint/2010/main" val="80598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0BBE-3CD6-5434-8190-20B16030D142}"/>
              </a:ext>
            </a:extLst>
          </p:cNvPr>
          <p:cNvSpPr>
            <a:spLocks noGrp="1"/>
          </p:cNvSpPr>
          <p:nvPr>
            <p:ph type="title"/>
          </p:nvPr>
        </p:nvSpPr>
        <p:spPr/>
        <p:txBody>
          <a:bodyPr/>
          <a:lstStyle/>
          <a:p>
            <a:r>
              <a:rPr lang="en-US" dirty="0"/>
              <a:t>Install WinSCP</a:t>
            </a:r>
            <a:br>
              <a:rPr lang="en-US" dirty="0"/>
            </a:br>
            <a:endParaRPr lang="en-IN" dirty="0"/>
          </a:p>
        </p:txBody>
      </p:sp>
      <p:sp>
        <p:nvSpPr>
          <p:cNvPr id="3" name="Content Placeholder 2">
            <a:extLst>
              <a:ext uri="{FF2B5EF4-FFF2-40B4-BE49-F238E27FC236}">
                <a16:creationId xmlns:a16="http://schemas.microsoft.com/office/drawing/2014/main" id="{252BB47F-8AEB-CBCF-F1DE-FA66072A3A3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068EA0CF-42BE-4EEF-BC9B-EFC4536B1CD2}"/>
              </a:ext>
            </a:extLst>
          </p:cNvPr>
          <p:cNvPicPr>
            <a:picLocks noChangeAspect="1"/>
          </p:cNvPicPr>
          <p:nvPr/>
        </p:nvPicPr>
        <p:blipFill>
          <a:blip r:embed="rId2"/>
          <a:stretch>
            <a:fillRect/>
          </a:stretch>
        </p:blipFill>
        <p:spPr>
          <a:xfrm>
            <a:off x="838200" y="2827291"/>
            <a:ext cx="3409950" cy="1638300"/>
          </a:xfrm>
          <a:prstGeom prst="rect">
            <a:avLst/>
          </a:prstGeom>
        </p:spPr>
      </p:pic>
      <p:pic>
        <p:nvPicPr>
          <p:cNvPr id="11" name="Picture 2">
            <a:extLst>
              <a:ext uri="{FF2B5EF4-FFF2-40B4-BE49-F238E27FC236}">
                <a16:creationId xmlns:a16="http://schemas.microsoft.com/office/drawing/2014/main" id="{79239BBB-E686-2AFE-DFC2-9D3FF83FC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890" y="1757363"/>
            <a:ext cx="56959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2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4C70-EFD2-9489-4FB8-13D569BC80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4A038E-70A9-7AF2-327C-AF68C2746686}"/>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AC294462-EBB3-982B-B71F-4422A0977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1255822"/>
            <a:ext cx="52959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40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01F2-57F0-CC98-326C-32B9123A20A0}"/>
              </a:ext>
            </a:extLst>
          </p:cNvPr>
          <p:cNvSpPr>
            <a:spLocks noGrp="1"/>
          </p:cNvSpPr>
          <p:nvPr>
            <p:ph type="title"/>
          </p:nvPr>
        </p:nvSpPr>
        <p:spPr/>
        <p:txBody>
          <a:bodyPr/>
          <a:lstStyle/>
          <a:p>
            <a:r>
              <a:rPr lang="en-US" dirty="0"/>
              <a:t>Next set of commands</a:t>
            </a:r>
            <a:endParaRPr lang="en-IN" dirty="0"/>
          </a:p>
        </p:txBody>
      </p:sp>
      <p:sp>
        <p:nvSpPr>
          <p:cNvPr id="3" name="Content Placeholder 2">
            <a:extLst>
              <a:ext uri="{FF2B5EF4-FFF2-40B4-BE49-F238E27FC236}">
                <a16:creationId xmlns:a16="http://schemas.microsoft.com/office/drawing/2014/main" id="{23E40C9D-259D-4133-8E68-AC2B37002AE6}"/>
              </a:ext>
            </a:extLst>
          </p:cNvPr>
          <p:cNvSpPr>
            <a:spLocks noGrp="1"/>
          </p:cNvSpPr>
          <p:nvPr>
            <p:ph idx="1"/>
          </p:nvPr>
        </p:nvSpPr>
        <p:spPr/>
        <p:txBody>
          <a:bodyPr/>
          <a:lstStyle/>
          <a:p>
            <a:pPr>
              <a:lnSpc>
                <a:spcPct val="107000"/>
              </a:lnSpc>
              <a:spcAft>
                <a:spcPts val="800"/>
              </a:spcAft>
            </a:pPr>
            <a:r>
              <a:rPr lang="en-IN" sz="1800" dirty="0" err="1"/>
              <a:t>sudo</a:t>
            </a:r>
            <a:r>
              <a:rPr lang="en-IN" sz="1800" dirty="0"/>
              <a:t> yum update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1800" dirty="0">
                <a:effectLst/>
                <a:latin typeface="Calibri" panose="020F0502020204030204" pitchFamily="34" charset="0"/>
                <a:ea typeface="Calibri" panose="020F0502020204030204" pitchFamily="34" charset="0"/>
                <a:cs typeface="Times New Roman" panose="02020603050405020304" pitchFamily="18" charset="0"/>
              </a:rPr>
              <a:t> yum install python -y</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1800" dirty="0">
                <a:effectLst/>
                <a:latin typeface="Calibri" panose="020F0502020204030204" pitchFamily="34" charset="0"/>
                <a:ea typeface="Calibri" panose="020F0502020204030204" pitchFamily="34" charset="0"/>
                <a:cs typeface="Times New Roman" panose="02020603050405020304" pitchFamily="18" charset="0"/>
              </a:rPr>
              <a:t> yum install pip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Upload project to EC2 instance using FileZ</a:t>
            </a:r>
            <a:r>
              <a:rPr lang="en-IN" sz="1800" dirty="0">
                <a:latin typeface="Calibri" panose="020F0502020204030204" pitchFamily="34" charset="0"/>
                <a:ea typeface="Calibri" panose="020F0502020204030204" pitchFamily="34" charset="0"/>
                <a:cs typeface="Times New Roman" panose="02020603050405020304" pitchFamily="18" charset="0"/>
              </a:rPr>
              <a:t>illa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pip3 install –r requirements.txt</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If getting following error for above command then use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python3 -m pip install -r requirements.txt</a:t>
            </a:r>
          </a:p>
          <a:p>
            <a:pPr lvl="1">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Defaulting to user installation because normal site-packages is not writeable</a:t>
            </a:r>
          </a:p>
          <a:p>
            <a:pPr lvl="1">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ERROR: Invalid requirement: '–r’</a:t>
            </a:r>
          </a:p>
          <a:p>
            <a:pPr>
              <a:lnSpc>
                <a:spcPct val="107000"/>
              </a:lnSpc>
              <a:spcAft>
                <a:spcPts val="800"/>
              </a:spcAft>
            </a:pP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90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Quick recap</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a:bodyPr>
          <a:lstStyle/>
          <a:p>
            <a:r>
              <a:rPr lang="en-US" dirty="0"/>
              <a:t>S3 bucket storage</a:t>
            </a:r>
          </a:p>
          <a:p>
            <a:pPr lvl="1"/>
            <a:r>
              <a:rPr lang="en-US" b="0" i="0" dirty="0">
                <a:solidFill>
                  <a:srgbClr val="ECECF1"/>
                </a:solidFill>
                <a:effectLst/>
                <a:latin typeface="Söhne"/>
              </a:rPr>
              <a:t>Create a Bucket, </a:t>
            </a:r>
          </a:p>
          <a:p>
            <a:pPr lvl="1"/>
            <a:r>
              <a:rPr lang="en-US" b="0" i="0" dirty="0">
                <a:solidFill>
                  <a:srgbClr val="ECECF1"/>
                </a:solidFill>
                <a:effectLst/>
                <a:latin typeface="Söhne"/>
              </a:rPr>
              <a:t>Upload Objects, </a:t>
            </a:r>
          </a:p>
          <a:p>
            <a:pPr lvl="1"/>
            <a:r>
              <a:rPr lang="en-US" b="0" i="0" dirty="0">
                <a:solidFill>
                  <a:srgbClr val="ECECF1"/>
                </a:solidFill>
                <a:effectLst/>
                <a:latin typeface="Söhne"/>
              </a:rPr>
              <a:t>Download Objects, </a:t>
            </a:r>
          </a:p>
          <a:p>
            <a:pPr lvl="1"/>
            <a:r>
              <a:rPr lang="en-US" b="0" i="0" dirty="0">
                <a:solidFill>
                  <a:srgbClr val="ECECF1"/>
                </a:solidFill>
                <a:effectLst/>
                <a:latin typeface="Söhne"/>
              </a:rPr>
              <a:t>Versioning, </a:t>
            </a:r>
          </a:p>
          <a:p>
            <a:pPr lvl="1"/>
            <a:r>
              <a:rPr lang="en-US" b="0" i="0" dirty="0">
                <a:solidFill>
                  <a:srgbClr val="ECECF1"/>
                </a:solidFill>
                <a:effectLst/>
                <a:latin typeface="Söhne"/>
              </a:rPr>
              <a:t>Server-Side Encryption,</a:t>
            </a:r>
          </a:p>
          <a:p>
            <a:pPr lvl="1"/>
            <a:r>
              <a:rPr lang="en-US" b="0" i="0" dirty="0">
                <a:solidFill>
                  <a:srgbClr val="ECECF1"/>
                </a:solidFill>
                <a:effectLst/>
                <a:latin typeface="Söhne"/>
              </a:rPr>
              <a:t>Lifecycle Policies</a:t>
            </a:r>
            <a:endParaRPr lang="en-US" dirty="0"/>
          </a:p>
          <a:p>
            <a:r>
              <a:rPr lang="en-US" dirty="0"/>
              <a:t>Command line interface</a:t>
            </a:r>
          </a:p>
          <a:p>
            <a:pPr lvl="1"/>
            <a:r>
              <a:rPr lang="en-US" dirty="0"/>
              <a:t>Installation</a:t>
            </a:r>
          </a:p>
          <a:p>
            <a:pPr lvl="1"/>
            <a:r>
              <a:rPr lang="en-US" dirty="0"/>
              <a:t>S3 related commands</a:t>
            </a:r>
          </a:p>
          <a:p>
            <a:endParaRPr lang="en-IN" dirty="0"/>
          </a:p>
        </p:txBody>
      </p:sp>
    </p:spTree>
    <p:extLst>
      <p:ext uri="{BB962C8B-B14F-4D97-AF65-F5344CB8AC3E}">
        <p14:creationId xmlns:p14="http://schemas.microsoft.com/office/powerpoint/2010/main" val="37361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45C2-BDE4-3292-726A-2040B339A218}"/>
              </a:ext>
            </a:extLst>
          </p:cNvPr>
          <p:cNvSpPr>
            <a:spLocks noGrp="1"/>
          </p:cNvSpPr>
          <p:nvPr>
            <p:ph type="title"/>
          </p:nvPr>
        </p:nvSpPr>
        <p:spPr/>
        <p:txBody>
          <a:bodyPr/>
          <a:lstStyle/>
          <a:p>
            <a:r>
              <a:rPr lang="en-IN" dirty="0" err="1"/>
              <a:t>sudo</a:t>
            </a:r>
            <a:r>
              <a:rPr lang="en-IN" dirty="0"/>
              <a:t> yum update</a:t>
            </a:r>
          </a:p>
        </p:txBody>
      </p:sp>
      <p:sp>
        <p:nvSpPr>
          <p:cNvPr id="3" name="Content Placeholder 2">
            <a:extLst>
              <a:ext uri="{FF2B5EF4-FFF2-40B4-BE49-F238E27FC236}">
                <a16:creationId xmlns:a16="http://schemas.microsoft.com/office/drawing/2014/main" id="{6E6752C9-51D7-1921-09FC-004EC2D9F0D8}"/>
              </a:ext>
            </a:extLst>
          </p:cNvPr>
          <p:cNvSpPr>
            <a:spLocks noGrp="1"/>
          </p:cNvSpPr>
          <p:nvPr>
            <p:ph idx="1"/>
          </p:nvPr>
        </p:nvSpPr>
        <p:spPr/>
        <p:txBody>
          <a:bodyPr>
            <a:normAutofit fontScale="70000" lnSpcReduction="20000"/>
          </a:bodyPr>
          <a:lstStyle/>
          <a:p>
            <a:endParaRPr lang="en-US" dirty="0"/>
          </a:p>
          <a:p>
            <a:r>
              <a:rPr lang="en-US" dirty="0"/>
              <a:t>The command "</a:t>
            </a:r>
            <a:r>
              <a:rPr lang="en-US" dirty="0" err="1"/>
              <a:t>sudo</a:t>
            </a:r>
            <a:r>
              <a:rPr lang="en-US" dirty="0"/>
              <a:t> yum update" is used in Linux-based systems, particularly those that use the </a:t>
            </a:r>
            <a:r>
              <a:rPr lang="en-US" dirty="0" err="1"/>
              <a:t>Yellowdog</a:t>
            </a:r>
            <a:r>
              <a:rPr lang="en-US" dirty="0"/>
              <a:t> Updater, Modified (YUM) package manager, to update the installed software packages to their latest available versions. This command is commonly used on distributions such as CentOS and Red Hat Enterprise Linux (RHEL). Here's what each part of the command does:</a:t>
            </a:r>
          </a:p>
          <a:p>
            <a:endParaRPr lang="en-US" dirty="0"/>
          </a:p>
          <a:p>
            <a:r>
              <a:rPr lang="en-US" dirty="0" err="1"/>
              <a:t>sudo</a:t>
            </a:r>
            <a:r>
              <a:rPr lang="en-US" dirty="0"/>
              <a:t>: This is a command that allows a user to execute another command with superuser (administrative) privileges. It stands for "Super User Do" and is often used to perform tasks that require elevated permissions.</a:t>
            </a:r>
          </a:p>
          <a:p>
            <a:endParaRPr lang="en-US" dirty="0"/>
          </a:p>
          <a:p>
            <a:r>
              <a:rPr lang="en-US" dirty="0"/>
              <a:t>yum: This is the package manager used in some Linux distributions to manage software installation, updates, and removal. YUM stands for "</a:t>
            </a:r>
            <a:r>
              <a:rPr lang="en-US" dirty="0" err="1"/>
              <a:t>Yellowdog</a:t>
            </a:r>
            <a:r>
              <a:rPr lang="en-US" dirty="0"/>
              <a:t> Updater, Modified."</a:t>
            </a:r>
          </a:p>
          <a:p>
            <a:endParaRPr lang="en-US" dirty="0"/>
          </a:p>
          <a:p>
            <a:r>
              <a:rPr lang="en-US" dirty="0"/>
              <a:t>update: This is a YUM subcommand that instructs the package manager to check for updates to all installed packages and install the latest available versions if updates are found.</a:t>
            </a:r>
            <a:endParaRPr lang="en-IN" dirty="0"/>
          </a:p>
        </p:txBody>
      </p:sp>
    </p:spTree>
    <p:extLst>
      <p:ext uri="{BB962C8B-B14F-4D97-AF65-F5344CB8AC3E}">
        <p14:creationId xmlns:p14="http://schemas.microsoft.com/office/powerpoint/2010/main" val="256398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01F2-57F0-CC98-326C-32B9123A20A0}"/>
              </a:ext>
            </a:extLst>
          </p:cNvPr>
          <p:cNvSpPr>
            <a:spLocks noGrp="1"/>
          </p:cNvSpPr>
          <p:nvPr>
            <p:ph type="title"/>
          </p:nvPr>
        </p:nvSpPr>
        <p:spPr/>
        <p:txBody>
          <a:bodyPr/>
          <a:lstStyle/>
          <a:p>
            <a:r>
              <a:rPr lang="en-US" dirty="0"/>
              <a:t>Next set of commands</a:t>
            </a:r>
            <a:endParaRPr lang="en-IN" dirty="0"/>
          </a:p>
        </p:txBody>
      </p:sp>
      <p:sp>
        <p:nvSpPr>
          <p:cNvPr id="3" name="Content Placeholder 2">
            <a:extLst>
              <a:ext uri="{FF2B5EF4-FFF2-40B4-BE49-F238E27FC236}">
                <a16:creationId xmlns:a16="http://schemas.microsoft.com/office/drawing/2014/main" id="{23E40C9D-259D-4133-8E68-AC2B37002AE6}"/>
              </a:ext>
            </a:extLst>
          </p:cNvPr>
          <p:cNvSpPr>
            <a:spLocks noGrp="1"/>
          </p:cNvSpPr>
          <p:nvPr>
            <p:ph idx="1"/>
          </p:nvPr>
        </p:nvSpPr>
        <p:spPr/>
        <p:txBody>
          <a:bodyPr/>
          <a:lstStyle/>
          <a:p>
            <a:pPr>
              <a:lnSpc>
                <a:spcPct val="107000"/>
              </a:lnSpc>
              <a:spcAft>
                <a:spcPts val="800"/>
              </a:spcAft>
            </a:pPr>
            <a:r>
              <a:rPr lang="en-IN" sz="1800" dirty="0" err="1"/>
              <a:t>sudo</a:t>
            </a:r>
            <a:r>
              <a:rPr lang="en-IN" sz="1800" dirty="0"/>
              <a:t> yum update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1800" dirty="0">
                <a:effectLst/>
                <a:latin typeface="Calibri" panose="020F0502020204030204" pitchFamily="34" charset="0"/>
                <a:ea typeface="Calibri" panose="020F0502020204030204" pitchFamily="34" charset="0"/>
                <a:cs typeface="Times New Roman" panose="02020603050405020304" pitchFamily="18" charset="0"/>
              </a:rPr>
              <a:t> yum install python -y</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1800" dirty="0">
                <a:effectLst/>
                <a:latin typeface="Calibri" panose="020F0502020204030204" pitchFamily="34" charset="0"/>
                <a:ea typeface="Calibri" panose="020F0502020204030204" pitchFamily="34" charset="0"/>
                <a:cs typeface="Times New Roman" panose="02020603050405020304" pitchFamily="18" charset="0"/>
              </a:rPr>
              <a:t> yum install pip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Upload project to EC2 instance using WinSCP/FileZ</a:t>
            </a:r>
            <a:r>
              <a:rPr lang="en-IN" sz="1800" dirty="0">
                <a:latin typeface="Calibri" panose="020F0502020204030204" pitchFamily="34" charset="0"/>
                <a:ea typeface="Calibri" panose="020F0502020204030204" pitchFamily="34" charset="0"/>
                <a:cs typeface="Times New Roman" panose="02020603050405020304" pitchFamily="18" charset="0"/>
              </a:rPr>
              <a:t>illa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pip3 install –r requirements.txt</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If getting following error for above command then use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python3 -m pip install -r requirements.txt</a:t>
            </a:r>
          </a:p>
          <a:p>
            <a:pPr lvl="1">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Defaulting to user installation because normal site-packages is not writeable</a:t>
            </a:r>
          </a:p>
          <a:p>
            <a:pPr lvl="1">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ERROR: Invalid requirement: '–r’</a:t>
            </a:r>
          </a:p>
          <a:p>
            <a:pPr>
              <a:lnSpc>
                <a:spcPct val="107000"/>
              </a:lnSpc>
              <a:spcAft>
                <a:spcPts val="800"/>
              </a:spcAft>
            </a:pP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4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350D-AF86-DC64-94C2-98EE354A0E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D2FBAD-F882-4124-5024-C08B4C5AC7B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CF9CFA1-155F-FA68-CECE-94901493B238}"/>
              </a:ext>
            </a:extLst>
          </p:cNvPr>
          <p:cNvPicPr>
            <a:picLocks noChangeAspect="1"/>
          </p:cNvPicPr>
          <p:nvPr/>
        </p:nvPicPr>
        <p:blipFill>
          <a:blip r:embed="rId2"/>
          <a:stretch>
            <a:fillRect/>
          </a:stretch>
        </p:blipFill>
        <p:spPr>
          <a:xfrm>
            <a:off x="144087" y="0"/>
            <a:ext cx="11903825" cy="6858000"/>
          </a:xfrm>
          <a:prstGeom prst="rect">
            <a:avLst/>
          </a:prstGeom>
        </p:spPr>
      </p:pic>
      <p:grpSp>
        <p:nvGrpSpPr>
          <p:cNvPr id="7" name="Group 6">
            <a:extLst>
              <a:ext uri="{FF2B5EF4-FFF2-40B4-BE49-F238E27FC236}">
                <a16:creationId xmlns:a16="http://schemas.microsoft.com/office/drawing/2014/main" id="{32ADC90A-655D-2AAA-5D2C-F6F478048A15}"/>
              </a:ext>
            </a:extLst>
          </p:cNvPr>
          <p:cNvGrpSpPr/>
          <p:nvPr/>
        </p:nvGrpSpPr>
        <p:grpSpPr>
          <a:xfrm>
            <a:off x="7110837" y="3867117"/>
            <a:ext cx="630000" cy="292680"/>
            <a:chOff x="7110837" y="3867117"/>
            <a:chExt cx="630000" cy="2926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05EB8C-8D43-D0CA-231D-D055B20B59F5}"/>
                    </a:ext>
                  </a:extLst>
                </p14:cNvPr>
                <p14:cNvContentPartPr/>
                <p14:nvPr/>
              </p14:nvContentPartPr>
              <p14:xfrm>
                <a:off x="7110837" y="3867117"/>
                <a:ext cx="168840" cy="292680"/>
              </p14:xfrm>
            </p:contentPart>
          </mc:Choice>
          <mc:Fallback xmlns="">
            <p:pic>
              <p:nvPicPr>
                <p:cNvPr id="4" name="Ink 3">
                  <a:extLst>
                    <a:ext uri="{FF2B5EF4-FFF2-40B4-BE49-F238E27FC236}">
                      <a16:creationId xmlns:a16="http://schemas.microsoft.com/office/drawing/2014/main" id="{F705EB8C-8D43-D0CA-231D-D055B20B59F5}"/>
                    </a:ext>
                  </a:extLst>
                </p:cNvPr>
                <p:cNvPicPr/>
                <p:nvPr/>
              </p:nvPicPr>
              <p:blipFill>
                <a:blip r:embed="rId4"/>
                <a:stretch>
                  <a:fillRect/>
                </a:stretch>
              </p:blipFill>
              <p:spPr>
                <a:xfrm>
                  <a:off x="7102197" y="3858117"/>
                  <a:ext cx="1864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B20D146-10DD-17BA-A2C6-7B807373C9B1}"/>
                    </a:ext>
                  </a:extLst>
                </p14:cNvPr>
                <p14:cNvContentPartPr/>
                <p14:nvPr/>
              </p14:nvContentPartPr>
              <p14:xfrm>
                <a:off x="7215237" y="3910317"/>
                <a:ext cx="525600" cy="100440"/>
              </p14:xfrm>
            </p:contentPart>
          </mc:Choice>
          <mc:Fallback xmlns="">
            <p:pic>
              <p:nvPicPr>
                <p:cNvPr id="6" name="Ink 5">
                  <a:extLst>
                    <a:ext uri="{FF2B5EF4-FFF2-40B4-BE49-F238E27FC236}">
                      <a16:creationId xmlns:a16="http://schemas.microsoft.com/office/drawing/2014/main" id="{1B20D146-10DD-17BA-A2C6-7B807373C9B1}"/>
                    </a:ext>
                  </a:extLst>
                </p:cNvPr>
                <p:cNvPicPr/>
                <p:nvPr/>
              </p:nvPicPr>
              <p:blipFill>
                <a:blip r:embed="rId6"/>
                <a:stretch>
                  <a:fillRect/>
                </a:stretch>
              </p:blipFill>
              <p:spPr>
                <a:xfrm>
                  <a:off x="7206237" y="3901677"/>
                  <a:ext cx="543240" cy="118080"/>
                </a:xfrm>
                <a:prstGeom prst="rect">
                  <a:avLst/>
                </a:prstGeom>
              </p:spPr>
            </p:pic>
          </mc:Fallback>
        </mc:AlternateContent>
      </p:grpSp>
      <p:grpSp>
        <p:nvGrpSpPr>
          <p:cNvPr id="10" name="Group 9">
            <a:extLst>
              <a:ext uri="{FF2B5EF4-FFF2-40B4-BE49-F238E27FC236}">
                <a16:creationId xmlns:a16="http://schemas.microsoft.com/office/drawing/2014/main" id="{5A8F4E12-0543-29A9-C238-BCCF89EFD53D}"/>
              </a:ext>
            </a:extLst>
          </p:cNvPr>
          <p:cNvGrpSpPr/>
          <p:nvPr/>
        </p:nvGrpSpPr>
        <p:grpSpPr>
          <a:xfrm>
            <a:off x="5009877" y="4213437"/>
            <a:ext cx="360720" cy="177120"/>
            <a:chOff x="5009877" y="4213437"/>
            <a:chExt cx="360720" cy="17712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63F4DF3-5770-71A4-414B-C5C1AF470FEF}"/>
                    </a:ext>
                  </a:extLst>
                </p14:cNvPr>
                <p14:cNvContentPartPr/>
                <p14:nvPr/>
              </p14:nvContentPartPr>
              <p14:xfrm>
                <a:off x="5009877" y="4213437"/>
                <a:ext cx="121320" cy="177120"/>
              </p14:xfrm>
            </p:contentPart>
          </mc:Choice>
          <mc:Fallback xmlns="">
            <p:pic>
              <p:nvPicPr>
                <p:cNvPr id="8" name="Ink 7">
                  <a:extLst>
                    <a:ext uri="{FF2B5EF4-FFF2-40B4-BE49-F238E27FC236}">
                      <a16:creationId xmlns:a16="http://schemas.microsoft.com/office/drawing/2014/main" id="{D63F4DF3-5770-71A4-414B-C5C1AF470FEF}"/>
                    </a:ext>
                  </a:extLst>
                </p:cNvPr>
                <p:cNvPicPr/>
                <p:nvPr/>
              </p:nvPicPr>
              <p:blipFill>
                <a:blip r:embed="rId8"/>
                <a:stretch>
                  <a:fillRect/>
                </a:stretch>
              </p:blipFill>
              <p:spPr>
                <a:xfrm>
                  <a:off x="5000877" y="4204797"/>
                  <a:ext cx="1389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0F99E14-27BA-C917-0BE9-24B2D3D67A90}"/>
                    </a:ext>
                  </a:extLst>
                </p14:cNvPr>
                <p14:cNvContentPartPr/>
                <p14:nvPr/>
              </p14:nvContentPartPr>
              <p14:xfrm>
                <a:off x="5078997" y="4292277"/>
                <a:ext cx="291600" cy="19080"/>
              </p14:xfrm>
            </p:contentPart>
          </mc:Choice>
          <mc:Fallback xmlns="">
            <p:pic>
              <p:nvPicPr>
                <p:cNvPr id="9" name="Ink 8">
                  <a:extLst>
                    <a:ext uri="{FF2B5EF4-FFF2-40B4-BE49-F238E27FC236}">
                      <a16:creationId xmlns:a16="http://schemas.microsoft.com/office/drawing/2014/main" id="{F0F99E14-27BA-C917-0BE9-24B2D3D67A90}"/>
                    </a:ext>
                  </a:extLst>
                </p:cNvPr>
                <p:cNvPicPr/>
                <p:nvPr/>
              </p:nvPicPr>
              <p:blipFill>
                <a:blip r:embed="rId10"/>
                <a:stretch>
                  <a:fillRect/>
                </a:stretch>
              </p:blipFill>
              <p:spPr>
                <a:xfrm>
                  <a:off x="5069997" y="4283277"/>
                  <a:ext cx="309240" cy="36720"/>
                </a:xfrm>
                <a:prstGeom prst="rect">
                  <a:avLst/>
                </a:prstGeom>
              </p:spPr>
            </p:pic>
          </mc:Fallback>
        </mc:AlternateContent>
      </p:grpSp>
      <p:grpSp>
        <p:nvGrpSpPr>
          <p:cNvPr id="13" name="Group 12">
            <a:extLst>
              <a:ext uri="{FF2B5EF4-FFF2-40B4-BE49-F238E27FC236}">
                <a16:creationId xmlns:a16="http://schemas.microsoft.com/office/drawing/2014/main" id="{261151DD-2707-F461-F5ED-3EA6DC730437}"/>
              </a:ext>
            </a:extLst>
          </p:cNvPr>
          <p:cNvGrpSpPr/>
          <p:nvPr/>
        </p:nvGrpSpPr>
        <p:grpSpPr>
          <a:xfrm>
            <a:off x="8624997" y="5017677"/>
            <a:ext cx="604800" cy="226440"/>
            <a:chOff x="8624997" y="5017677"/>
            <a:chExt cx="604800" cy="22644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524D4EE-4ACC-6012-B623-425207AC4CBD}"/>
                    </a:ext>
                  </a:extLst>
                </p14:cNvPr>
                <p14:cNvContentPartPr/>
                <p14:nvPr/>
              </p14:nvContentPartPr>
              <p14:xfrm>
                <a:off x="8624997" y="5017677"/>
                <a:ext cx="160200" cy="226440"/>
              </p14:xfrm>
            </p:contentPart>
          </mc:Choice>
          <mc:Fallback xmlns="">
            <p:pic>
              <p:nvPicPr>
                <p:cNvPr id="11" name="Ink 10">
                  <a:extLst>
                    <a:ext uri="{FF2B5EF4-FFF2-40B4-BE49-F238E27FC236}">
                      <a16:creationId xmlns:a16="http://schemas.microsoft.com/office/drawing/2014/main" id="{1524D4EE-4ACC-6012-B623-425207AC4CBD}"/>
                    </a:ext>
                  </a:extLst>
                </p:cNvPr>
                <p:cNvPicPr/>
                <p:nvPr/>
              </p:nvPicPr>
              <p:blipFill>
                <a:blip r:embed="rId12"/>
                <a:stretch>
                  <a:fillRect/>
                </a:stretch>
              </p:blipFill>
              <p:spPr>
                <a:xfrm>
                  <a:off x="8615997" y="5008677"/>
                  <a:ext cx="1778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49205CB7-745D-0451-7077-E5B265788FCD}"/>
                    </a:ext>
                  </a:extLst>
                </p14:cNvPr>
                <p14:cNvContentPartPr/>
                <p14:nvPr/>
              </p14:nvContentPartPr>
              <p14:xfrm>
                <a:off x="8721477" y="5083557"/>
                <a:ext cx="508320" cy="59400"/>
              </p14:xfrm>
            </p:contentPart>
          </mc:Choice>
          <mc:Fallback xmlns="">
            <p:pic>
              <p:nvPicPr>
                <p:cNvPr id="12" name="Ink 11">
                  <a:extLst>
                    <a:ext uri="{FF2B5EF4-FFF2-40B4-BE49-F238E27FC236}">
                      <a16:creationId xmlns:a16="http://schemas.microsoft.com/office/drawing/2014/main" id="{49205CB7-745D-0451-7077-E5B265788FCD}"/>
                    </a:ext>
                  </a:extLst>
                </p:cNvPr>
                <p:cNvPicPr/>
                <p:nvPr/>
              </p:nvPicPr>
              <p:blipFill>
                <a:blip r:embed="rId14"/>
                <a:stretch>
                  <a:fillRect/>
                </a:stretch>
              </p:blipFill>
              <p:spPr>
                <a:xfrm>
                  <a:off x="8712477" y="5074557"/>
                  <a:ext cx="525960" cy="77040"/>
                </a:xfrm>
                <a:prstGeom prst="rect">
                  <a:avLst/>
                </a:prstGeom>
              </p:spPr>
            </p:pic>
          </mc:Fallback>
        </mc:AlternateContent>
      </p:grpSp>
    </p:spTree>
    <p:extLst>
      <p:ext uri="{BB962C8B-B14F-4D97-AF65-F5344CB8AC3E}">
        <p14:creationId xmlns:p14="http://schemas.microsoft.com/office/powerpoint/2010/main" val="1053950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6F92-2659-58E0-6DF4-59BD0E5E24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ED56A1-4126-4107-C7C1-671872FA0E1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3976D93-798E-1642-E1B3-E4ED2AD8181A}"/>
              </a:ext>
            </a:extLst>
          </p:cNvPr>
          <p:cNvPicPr>
            <a:picLocks noChangeAspect="1"/>
          </p:cNvPicPr>
          <p:nvPr/>
        </p:nvPicPr>
        <p:blipFill>
          <a:blip r:embed="rId2"/>
          <a:stretch>
            <a:fillRect/>
          </a:stretch>
        </p:blipFill>
        <p:spPr>
          <a:xfrm>
            <a:off x="119265" y="0"/>
            <a:ext cx="11953469" cy="6858000"/>
          </a:xfrm>
          <a:prstGeom prst="rect">
            <a:avLst/>
          </a:prstGeom>
        </p:spPr>
      </p:pic>
    </p:spTree>
    <p:extLst>
      <p:ext uri="{BB962C8B-B14F-4D97-AF65-F5344CB8AC3E}">
        <p14:creationId xmlns:p14="http://schemas.microsoft.com/office/powerpoint/2010/main" val="29574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736E-1998-B4BB-F355-6C8513485A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9D7820-1017-C2A8-8DEE-AA4D9AA9EC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59ADA66-B83F-ADC3-5D5F-FB91A085E788}"/>
              </a:ext>
            </a:extLst>
          </p:cNvPr>
          <p:cNvPicPr>
            <a:picLocks noChangeAspect="1"/>
          </p:cNvPicPr>
          <p:nvPr/>
        </p:nvPicPr>
        <p:blipFill>
          <a:blip r:embed="rId2"/>
          <a:stretch>
            <a:fillRect/>
          </a:stretch>
        </p:blipFill>
        <p:spPr>
          <a:xfrm>
            <a:off x="125457" y="0"/>
            <a:ext cx="11941086" cy="6858000"/>
          </a:xfrm>
          <a:prstGeom prst="rect">
            <a:avLst/>
          </a:prstGeom>
        </p:spPr>
      </p:pic>
      <p:grpSp>
        <p:nvGrpSpPr>
          <p:cNvPr id="7" name="Group 6">
            <a:extLst>
              <a:ext uri="{FF2B5EF4-FFF2-40B4-BE49-F238E27FC236}">
                <a16:creationId xmlns:a16="http://schemas.microsoft.com/office/drawing/2014/main" id="{26B4ADB1-3DFC-96AF-CBE7-3BA0F2923063}"/>
              </a:ext>
            </a:extLst>
          </p:cNvPr>
          <p:cNvGrpSpPr/>
          <p:nvPr/>
        </p:nvGrpSpPr>
        <p:grpSpPr>
          <a:xfrm>
            <a:off x="1710837" y="606237"/>
            <a:ext cx="663480" cy="174600"/>
            <a:chOff x="1710837" y="606237"/>
            <a:chExt cx="663480" cy="1746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3DD3D6F-AB98-1FC2-09CD-BFD3A62616CB}"/>
                    </a:ext>
                  </a:extLst>
                </p14:cNvPr>
                <p14:cNvContentPartPr/>
                <p14:nvPr/>
              </p14:nvContentPartPr>
              <p14:xfrm>
                <a:off x="1710837" y="606237"/>
                <a:ext cx="169920" cy="174600"/>
              </p14:xfrm>
            </p:contentPart>
          </mc:Choice>
          <mc:Fallback xmlns="">
            <p:pic>
              <p:nvPicPr>
                <p:cNvPr id="4" name="Ink 3">
                  <a:extLst>
                    <a:ext uri="{FF2B5EF4-FFF2-40B4-BE49-F238E27FC236}">
                      <a16:creationId xmlns:a16="http://schemas.microsoft.com/office/drawing/2014/main" id="{43DD3D6F-AB98-1FC2-09CD-BFD3A62616CB}"/>
                    </a:ext>
                  </a:extLst>
                </p:cNvPr>
                <p:cNvPicPr/>
                <p:nvPr/>
              </p:nvPicPr>
              <p:blipFill>
                <a:blip r:embed="rId4"/>
                <a:stretch>
                  <a:fillRect/>
                </a:stretch>
              </p:blipFill>
              <p:spPr>
                <a:xfrm>
                  <a:off x="1701837" y="597237"/>
                  <a:ext cx="1875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5A43B82-375D-C906-C3AC-4E609BFF113A}"/>
                    </a:ext>
                  </a:extLst>
                </p14:cNvPr>
                <p14:cNvContentPartPr/>
                <p14:nvPr/>
              </p14:nvContentPartPr>
              <p14:xfrm>
                <a:off x="1814517" y="673917"/>
                <a:ext cx="559800" cy="9000"/>
              </p14:xfrm>
            </p:contentPart>
          </mc:Choice>
          <mc:Fallback xmlns="">
            <p:pic>
              <p:nvPicPr>
                <p:cNvPr id="6" name="Ink 5">
                  <a:extLst>
                    <a:ext uri="{FF2B5EF4-FFF2-40B4-BE49-F238E27FC236}">
                      <a16:creationId xmlns:a16="http://schemas.microsoft.com/office/drawing/2014/main" id="{A5A43B82-375D-C906-C3AC-4E609BFF113A}"/>
                    </a:ext>
                  </a:extLst>
                </p:cNvPr>
                <p:cNvPicPr/>
                <p:nvPr/>
              </p:nvPicPr>
              <p:blipFill>
                <a:blip r:embed="rId6"/>
                <a:stretch>
                  <a:fillRect/>
                </a:stretch>
              </p:blipFill>
              <p:spPr>
                <a:xfrm>
                  <a:off x="1805877" y="664917"/>
                  <a:ext cx="577440" cy="26640"/>
                </a:xfrm>
                <a:prstGeom prst="rect">
                  <a:avLst/>
                </a:prstGeom>
              </p:spPr>
            </p:pic>
          </mc:Fallback>
        </mc:AlternateContent>
      </p:grpSp>
      <p:grpSp>
        <p:nvGrpSpPr>
          <p:cNvPr id="10" name="Group 9">
            <a:extLst>
              <a:ext uri="{FF2B5EF4-FFF2-40B4-BE49-F238E27FC236}">
                <a16:creationId xmlns:a16="http://schemas.microsoft.com/office/drawing/2014/main" id="{1CD4F1C6-FDC4-1534-6DDF-76DE7FD6806C}"/>
              </a:ext>
            </a:extLst>
          </p:cNvPr>
          <p:cNvGrpSpPr/>
          <p:nvPr/>
        </p:nvGrpSpPr>
        <p:grpSpPr>
          <a:xfrm>
            <a:off x="1469277" y="1438917"/>
            <a:ext cx="542520" cy="217440"/>
            <a:chOff x="1469277" y="1438917"/>
            <a:chExt cx="542520" cy="21744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C562050-1D15-C222-9CA9-7994D2A9E472}"/>
                    </a:ext>
                  </a:extLst>
                </p14:cNvPr>
                <p14:cNvContentPartPr/>
                <p14:nvPr/>
              </p14:nvContentPartPr>
              <p14:xfrm>
                <a:off x="1469277" y="1438917"/>
                <a:ext cx="150480" cy="217440"/>
              </p14:xfrm>
            </p:contentPart>
          </mc:Choice>
          <mc:Fallback xmlns="">
            <p:pic>
              <p:nvPicPr>
                <p:cNvPr id="8" name="Ink 7">
                  <a:extLst>
                    <a:ext uri="{FF2B5EF4-FFF2-40B4-BE49-F238E27FC236}">
                      <a16:creationId xmlns:a16="http://schemas.microsoft.com/office/drawing/2014/main" id="{FC562050-1D15-C222-9CA9-7994D2A9E472}"/>
                    </a:ext>
                  </a:extLst>
                </p:cNvPr>
                <p:cNvPicPr/>
                <p:nvPr/>
              </p:nvPicPr>
              <p:blipFill>
                <a:blip r:embed="rId8"/>
                <a:stretch>
                  <a:fillRect/>
                </a:stretch>
              </p:blipFill>
              <p:spPr>
                <a:xfrm>
                  <a:off x="1460637" y="1430277"/>
                  <a:ext cx="168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A9A0B1C-3777-2B73-EEA6-B8F729EC66D9}"/>
                    </a:ext>
                  </a:extLst>
                </p14:cNvPr>
                <p14:cNvContentPartPr/>
                <p14:nvPr/>
              </p14:nvContentPartPr>
              <p14:xfrm>
                <a:off x="1530837" y="1486437"/>
                <a:ext cx="480960" cy="56880"/>
              </p14:xfrm>
            </p:contentPart>
          </mc:Choice>
          <mc:Fallback xmlns="">
            <p:pic>
              <p:nvPicPr>
                <p:cNvPr id="9" name="Ink 8">
                  <a:extLst>
                    <a:ext uri="{FF2B5EF4-FFF2-40B4-BE49-F238E27FC236}">
                      <a16:creationId xmlns:a16="http://schemas.microsoft.com/office/drawing/2014/main" id="{3A9A0B1C-3777-2B73-EEA6-B8F729EC66D9}"/>
                    </a:ext>
                  </a:extLst>
                </p:cNvPr>
                <p:cNvPicPr/>
                <p:nvPr/>
              </p:nvPicPr>
              <p:blipFill>
                <a:blip r:embed="rId10"/>
                <a:stretch>
                  <a:fillRect/>
                </a:stretch>
              </p:blipFill>
              <p:spPr>
                <a:xfrm>
                  <a:off x="1521837" y="1477797"/>
                  <a:ext cx="498600" cy="74520"/>
                </a:xfrm>
                <a:prstGeom prst="rect">
                  <a:avLst/>
                </a:prstGeom>
              </p:spPr>
            </p:pic>
          </mc:Fallback>
        </mc:AlternateContent>
      </p:grpSp>
      <p:grpSp>
        <p:nvGrpSpPr>
          <p:cNvPr id="13" name="Group 12">
            <a:extLst>
              <a:ext uri="{FF2B5EF4-FFF2-40B4-BE49-F238E27FC236}">
                <a16:creationId xmlns:a16="http://schemas.microsoft.com/office/drawing/2014/main" id="{9A754015-97DA-12BF-25A7-7299897B4816}"/>
              </a:ext>
            </a:extLst>
          </p:cNvPr>
          <p:cNvGrpSpPr/>
          <p:nvPr/>
        </p:nvGrpSpPr>
        <p:grpSpPr>
          <a:xfrm>
            <a:off x="7706277" y="1730157"/>
            <a:ext cx="677160" cy="252720"/>
            <a:chOff x="7706277" y="1730157"/>
            <a:chExt cx="677160" cy="25272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CCACA40A-14CC-7A87-5340-B5BA028E6D53}"/>
                    </a:ext>
                  </a:extLst>
                </p14:cNvPr>
                <p14:cNvContentPartPr/>
                <p14:nvPr/>
              </p14:nvContentPartPr>
              <p14:xfrm>
                <a:off x="7706277" y="1730157"/>
                <a:ext cx="147960" cy="252720"/>
              </p14:xfrm>
            </p:contentPart>
          </mc:Choice>
          <mc:Fallback xmlns="">
            <p:pic>
              <p:nvPicPr>
                <p:cNvPr id="11" name="Ink 10">
                  <a:extLst>
                    <a:ext uri="{FF2B5EF4-FFF2-40B4-BE49-F238E27FC236}">
                      <a16:creationId xmlns:a16="http://schemas.microsoft.com/office/drawing/2014/main" id="{CCACA40A-14CC-7A87-5340-B5BA028E6D53}"/>
                    </a:ext>
                  </a:extLst>
                </p:cNvPr>
                <p:cNvPicPr/>
                <p:nvPr/>
              </p:nvPicPr>
              <p:blipFill>
                <a:blip r:embed="rId12"/>
                <a:stretch>
                  <a:fillRect/>
                </a:stretch>
              </p:blipFill>
              <p:spPr>
                <a:xfrm>
                  <a:off x="7697277" y="1721157"/>
                  <a:ext cx="1656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06951B6B-9784-6B38-A6E6-ABC79206E7D1}"/>
                    </a:ext>
                  </a:extLst>
                </p14:cNvPr>
                <p14:cNvContentPartPr/>
                <p14:nvPr/>
              </p14:nvContentPartPr>
              <p14:xfrm>
                <a:off x="7759197" y="1857957"/>
                <a:ext cx="624240" cy="11160"/>
              </p14:xfrm>
            </p:contentPart>
          </mc:Choice>
          <mc:Fallback xmlns="">
            <p:pic>
              <p:nvPicPr>
                <p:cNvPr id="12" name="Ink 11">
                  <a:extLst>
                    <a:ext uri="{FF2B5EF4-FFF2-40B4-BE49-F238E27FC236}">
                      <a16:creationId xmlns:a16="http://schemas.microsoft.com/office/drawing/2014/main" id="{06951B6B-9784-6B38-A6E6-ABC79206E7D1}"/>
                    </a:ext>
                  </a:extLst>
                </p:cNvPr>
                <p:cNvPicPr/>
                <p:nvPr/>
              </p:nvPicPr>
              <p:blipFill>
                <a:blip r:embed="rId14"/>
                <a:stretch>
                  <a:fillRect/>
                </a:stretch>
              </p:blipFill>
              <p:spPr>
                <a:xfrm>
                  <a:off x="7750197" y="1849317"/>
                  <a:ext cx="641880" cy="28800"/>
                </a:xfrm>
                <a:prstGeom prst="rect">
                  <a:avLst/>
                </a:prstGeom>
              </p:spPr>
            </p:pic>
          </mc:Fallback>
        </mc:AlternateContent>
      </p:grpSp>
      <p:grpSp>
        <p:nvGrpSpPr>
          <p:cNvPr id="16" name="Group 15">
            <a:extLst>
              <a:ext uri="{FF2B5EF4-FFF2-40B4-BE49-F238E27FC236}">
                <a16:creationId xmlns:a16="http://schemas.microsoft.com/office/drawing/2014/main" id="{588ADF80-FE8A-F561-6B6F-BDB0D7B20445}"/>
              </a:ext>
            </a:extLst>
          </p:cNvPr>
          <p:cNvGrpSpPr/>
          <p:nvPr/>
        </p:nvGrpSpPr>
        <p:grpSpPr>
          <a:xfrm>
            <a:off x="3111957" y="6418077"/>
            <a:ext cx="694800" cy="180000"/>
            <a:chOff x="3111957" y="6418077"/>
            <a:chExt cx="694800" cy="180000"/>
          </a:xfrm>
        </p:grpSpPr>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BD2AD6C-D45D-F577-28D6-DA867B1E5B99}"/>
                    </a:ext>
                  </a:extLst>
                </p14:cNvPr>
                <p14:cNvContentPartPr/>
                <p14:nvPr/>
              </p14:nvContentPartPr>
              <p14:xfrm>
                <a:off x="3111957" y="6418077"/>
                <a:ext cx="152280" cy="180000"/>
              </p14:xfrm>
            </p:contentPart>
          </mc:Choice>
          <mc:Fallback xmlns="">
            <p:pic>
              <p:nvPicPr>
                <p:cNvPr id="14" name="Ink 13">
                  <a:extLst>
                    <a:ext uri="{FF2B5EF4-FFF2-40B4-BE49-F238E27FC236}">
                      <a16:creationId xmlns:a16="http://schemas.microsoft.com/office/drawing/2014/main" id="{1BD2AD6C-D45D-F577-28D6-DA867B1E5B99}"/>
                    </a:ext>
                  </a:extLst>
                </p:cNvPr>
                <p:cNvPicPr/>
                <p:nvPr/>
              </p:nvPicPr>
              <p:blipFill>
                <a:blip r:embed="rId16"/>
                <a:stretch>
                  <a:fillRect/>
                </a:stretch>
              </p:blipFill>
              <p:spPr>
                <a:xfrm>
                  <a:off x="3103317" y="6409437"/>
                  <a:ext cx="169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EBEFF01A-0CE8-3E7A-03F5-A8AC900EBD9A}"/>
                    </a:ext>
                  </a:extLst>
                </p14:cNvPr>
                <p14:cNvContentPartPr/>
                <p14:nvPr/>
              </p14:nvContentPartPr>
              <p14:xfrm>
                <a:off x="3239037" y="6440397"/>
                <a:ext cx="567720" cy="73440"/>
              </p14:xfrm>
            </p:contentPart>
          </mc:Choice>
          <mc:Fallback xmlns="">
            <p:pic>
              <p:nvPicPr>
                <p:cNvPr id="15" name="Ink 14">
                  <a:extLst>
                    <a:ext uri="{FF2B5EF4-FFF2-40B4-BE49-F238E27FC236}">
                      <a16:creationId xmlns:a16="http://schemas.microsoft.com/office/drawing/2014/main" id="{EBEFF01A-0CE8-3E7A-03F5-A8AC900EBD9A}"/>
                    </a:ext>
                  </a:extLst>
                </p:cNvPr>
                <p:cNvPicPr/>
                <p:nvPr/>
              </p:nvPicPr>
              <p:blipFill>
                <a:blip r:embed="rId18"/>
                <a:stretch>
                  <a:fillRect/>
                </a:stretch>
              </p:blipFill>
              <p:spPr>
                <a:xfrm>
                  <a:off x="3230037" y="6431397"/>
                  <a:ext cx="585360" cy="91080"/>
                </a:xfrm>
                <a:prstGeom prst="rect">
                  <a:avLst/>
                </a:prstGeom>
              </p:spPr>
            </p:pic>
          </mc:Fallback>
        </mc:AlternateContent>
      </p:grpSp>
    </p:spTree>
    <p:extLst>
      <p:ext uri="{BB962C8B-B14F-4D97-AF65-F5344CB8AC3E}">
        <p14:creationId xmlns:p14="http://schemas.microsoft.com/office/powerpoint/2010/main" val="1229665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7687-EB9D-9EC9-BC96-545AF679F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72F753-A2E0-B9FB-DC19-66C0BB9263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69D1549-549E-1E19-4DA4-58DCBF4EC4EA}"/>
              </a:ext>
            </a:extLst>
          </p:cNvPr>
          <p:cNvPicPr>
            <a:picLocks noChangeAspect="1"/>
          </p:cNvPicPr>
          <p:nvPr/>
        </p:nvPicPr>
        <p:blipFill>
          <a:blip r:embed="rId2"/>
          <a:stretch>
            <a:fillRect/>
          </a:stretch>
        </p:blipFill>
        <p:spPr>
          <a:xfrm>
            <a:off x="121164" y="0"/>
            <a:ext cx="11949672" cy="6858000"/>
          </a:xfrm>
          <a:prstGeom prst="rect">
            <a:avLst/>
          </a:prstGeom>
        </p:spPr>
      </p:pic>
      <p:grpSp>
        <p:nvGrpSpPr>
          <p:cNvPr id="7" name="Group 6">
            <a:extLst>
              <a:ext uri="{FF2B5EF4-FFF2-40B4-BE49-F238E27FC236}">
                <a16:creationId xmlns:a16="http://schemas.microsoft.com/office/drawing/2014/main" id="{368321F7-948F-5425-B3FB-A9E109D0E352}"/>
              </a:ext>
            </a:extLst>
          </p:cNvPr>
          <p:cNvGrpSpPr/>
          <p:nvPr/>
        </p:nvGrpSpPr>
        <p:grpSpPr>
          <a:xfrm>
            <a:off x="1732437" y="5268237"/>
            <a:ext cx="527400" cy="223200"/>
            <a:chOff x="1732437" y="5268237"/>
            <a:chExt cx="527400" cy="2232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9DA8DA0-65C6-64FA-38C0-B45E35C79912}"/>
                    </a:ext>
                  </a:extLst>
                </p14:cNvPr>
                <p14:cNvContentPartPr/>
                <p14:nvPr/>
              </p14:nvContentPartPr>
              <p14:xfrm>
                <a:off x="1732437" y="5268237"/>
                <a:ext cx="140760" cy="223200"/>
              </p14:xfrm>
            </p:contentPart>
          </mc:Choice>
          <mc:Fallback xmlns="">
            <p:pic>
              <p:nvPicPr>
                <p:cNvPr id="4" name="Ink 3">
                  <a:extLst>
                    <a:ext uri="{FF2B5EF4-FFF2-40B4-BE49-F238E27FC236}">
                      <a16:creationId xmlns:a16="http://schemas.microsoft.com/office/drawing/2014/main" id="{29DA8DA0-65C6-64FA-38C0-B45E35C79912}"/>
                    </a:ext>
                  </a:extLst>
                </p:cNvPr>
                <p:cNvPicPr/>
                <p:nvPr/>
              </p:nvPicPr>
              <p:blipFill>
                <a:blip r:embed="rId4"/>
                <a:stretch>
                  <a:fillRect/>
                </a:stretch>
              </p:blipFill>
              <p:spPr>
                <a:xfrm>
                  <a:off x="1723797" y="5259237"/>
                  <a:ext cx="158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05992A2-0537-7CA9-D27B-DA077BE87E85}"/>
                    </a:ext>
                  </a:extLst>
                </p14:cNvPr>
                <p14:cNvContentPartPr/>
                <p14:nvPr/>
              </p14:nvContentPartPr>
              <p14:xfrm>
                <a:off x="1844397" y="5404677"/>
                <a:ext cx="415440" cy="18000"/>
              </p14:xfrm>
            </p:contentPart>
          </mc:Choice>
          <mc:Fallback xmlns="">
            <p:pic>
              <p:nvPicPr>
                <p:cNvPr id="6" name="Ink 5">
                  <a:extLst>
                    <a:ext uri="{FF2B5EF4-FFF2-40B4-BE49-F238E27FC236}">
                      <a16:creationId xmlns:a16="http://schemas.microsoft.com/office/drawing/2014/main" id="{805992A2-0537-7CA9-D27B-DA077BE87E85}"/>
                    </a:ext>
                  </a:extLst>
                </p:cNvPr>
                <p:cNvPicPr/>
                <p:nvPr/>
              </p:nvPicPr>
              <p:blipFill>
                <a:blip r:embed="rId6"/>
                <a:stretch>
                  <a:fillRect/>
                </a:stretch>
              </p:blipFill>
              <p:spPr>
                <a:xfrm>
                  <a:off x="1835757" y="5396037"/>
                  <a:ext cx="433080" cy="35640"/>
                </a:xfrm>
                <a:prstGeom prst="rect">
                  <a:avLst/>
                </a:prstGeom>
              </p:spPr>
            </p:pic>
          </mc:Fallback>
        </mc:AlternateContent>
      </p:grpSp>
      <p:grpSp>
        <p:nvGrpSpPr>
          <p:cNvPr id="10" name="Group 9">
            <a:extLst>
              <a:ext uri="{FF2B5EF4-FFF2-40B4-BE49-F238E27FC236}">
                <a16:creationId xmlns:a16="http://schemas.microsoft.com/office/drawing/2014/main" id="{DA690EC2-4F12-199D-17B7-BAA1E080F788}"/>
              </a:ext>
            </a:extLst>
          </p:cNvPr>
          <p:cNvGrpSpPr/>
          <p:nvPr/>
        </p:nvGrpSpPr>
        <p:grpSpPr>
          <a:xfrm>
            <a:off x="1484757" y="6404757"/>
            <a:ext cx="558000" cy="182160"/>
            <a:chOff x="1484757" y="6404757"/>
            <a:chExt cx="558000" cy="18216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34A8362-D0A9-C5CD-E934-3D535F6609B2}"/>
                    </a:ext>
                  </a:extLst>
                </p14:cNvPr>
                <p14:cNvContentPartPr/>
                <p14:nvPr/>
              </p14:nvContentPartPr>
              <p14:xfrm>
                <a:off x="1484757" y="6404757"/>
                <a:ext cx="171000" cy="182160"/>
              </p14:xfrm>
            </p:contentPart>
          </mc:Choice>
          <mc:Fallback xmlns="">
            <p:pic>
              <p:nvPicPr>
                <p:cNvPr id="8" name="Ink 7">
                  <a:extLst>
                    <a:ext uri="{FF2B5EF4-FFF2-40B4-BE49-F238E27FC236}">
                      <a16:creationId xmlns:a16="http://schemas.microsoft.com/office/drawing/2014/main" id="{434A8362-D0A9-C5CD-E934-3D535F6609B2}"/>
                    </a:ext>
                  </a:extLst>
                </p:cNvPr>
                <p:cNvPicPr/>
                <p:nvPr/>
              </p:nvPicPr>
              <p:blipFill>
                <a:blip r:embed="rId8"/>
                <a:stretch>
                  <a:fillRect/>
                </a:stretch>
              </p:blipFill>
              <p:spPr>
                <a:xfrm>
                  <a:off x="1476117" y="6396117"/>
                  <a:ext cx="1886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0DB191-25BE-479A-E4D7-65C4FC0EE5FF}"/>
                    </a:ext>
                  </a:extLst>
                </p14:cNvPr>
                <p14:cNvContentPartPr/>
                <p14:nvPr/>
              </p14:nvContentPartPr>
              <p14:xfrm>
                <a:off x="1642797" y="6488997"/>
                <a:ext cx="399960" cy="6120"/>
              </p14:xfrm>
            </p:contentPart>
          </mc:Choice>
          <mc:Fallback xmlns="">
            <p:pic>
              <p:nvPicPr>
                <p:cNvPr id="9" name="Ink 8">
                  <a:extLst>
                    <a:ext uri="{FF2B5EF4-FFF2-40B4-BE49-F238E27FC236}">
                      <a16:creationId xmlns:a16="http://schemas.microsoft.com/office/drawing/2014/main" id="{0A0DB191-25BE-479A-E4D7-65C4FC0EE5FF}"/>
                    </a:ext>
                  </a:extLst>
                </p:cNvPr>
                <p:cNvPicPr/>
                <p:nvPr/>
              </p:nvPicPr>
              <p:blipFill>
                <a:blip r:embed="rId10"/>
                <a:stretch>
                  <a:fillRect/>
                </a:stretch>
              </p:blipFill>
              <p:spPr>
                <a:xfrm>
                  <a:off x="1634157" y="6479997"/>
                  <a:ext cx="417600" cy="23760"/>
                </a:xfrm>
                <a:prstGeom prst="rect">
                  <a:avLst/>
                </a:prstGeom>
              </p:spPr>
            </p:pic>
          </mc:Fallback>
        </mc:AlternateContent>
      </p:grpSp>
    </p:spTree>
    <p:extLst>
      <p:ext uri="{BB962C8B-B14F-4D97-AF65-F5344CB8AC3E}">
        <p14:creationId xmlns:p14="http://schemas.microsoft.com/office/powerpoint/2010/main" val="3302769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89D3-2ADB-A92F-04CD-0DEF89FEA785}"/>
              </a:ext>
            </a:extLst>
          </p:cNvPr>
          <p:cNvSpPr>
            <a:spLocks noGrp="1"/>
          </p:cNvSpPr>
          <p:nvPr>
            <p:ph type="title"/>
          </p:nvPr>
        </p:nvSpPr>
        <p:spPr/>
        <p:txBody>
          <a:bodyPr/>
          <a:lstStyle/>
          <a:p>
            <a:r>
              <a:rPr lang="en-US" dirty="0"/>
              <a:t>WinSCP</a:t>
            </a:r>
            <a:endParaRPr lang="en-IN" dirty="0"/>
          </a:p>
        </p:txBody>
      </p:sp>
      <p:sp>
        <p:nvSpPr>
          <p:cNvPr id="3" name="Content Placeholder 2">
            <a:extLst>
              <a:ext uri="{FF2B5EF4-FFF2-40B4-BE49-F238E27FC236}">
                <a16:creationId xmlns:a16="http://schemas.microsoft.com/office/drawing/2014/main" id="{BD3611E9-0134-45FA-AA90-D555EE66823A}"/>
              </a:ext>
            </a:extLst>
          </p:cNvPr>
          <p:cNvSpPr>
            <a:spLocks noGrp="1"/>
          </p:cNvSpPr>
          <p:nvPr>
            <p:ph idx="1"/>
          </p:nvPr>
        </p:nvSpPr>
        <p:spPr/>
        <p:txBody>
          <a:bodyPr/>
          <a:lstStyle/>
          <a:p>
            <a:r>
              <a:rPr lang="en-US" dirty="0"/>
              <a:t>Connect to EC2 using WinSCP</a:t>
            </a:r>
          </a:p>
          <a:p>
            <a:r>
              <a:rPr lang="en-US" dirty="0"/>
              <a:t>Transfer project code to EC2 instance</a:t>
            </a:r>
          </a:p>
          <a:p>
            <a:r>
              <a:rPr lang="en-US" dirty="0"/>
              <a:t>Go to project folder using putty</a:t>
            </a:r>
          </a:p>
          <a:p>
            <a:r>
              <a:rPr lang="en-US" dirty="0"/>
              <a:t>Install requirements.txt</a:t>
            </a:r>
            <a:endParaRPr lang="en-IN" dirty="0"/>
          </a:p>
        </p:txBody>
      </p:sp>
    </p:spTree>
    <p:extLst>
      <p:ext uri="{BB962C8B-B14F-4D97-AF65-F5344CB8AC3E}">
        <p14:creationId xmlns:p14="http://schemas.microsoft.com/office/powerpoint/2010/main" val="3309993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AF2A-B9DC-054E-DC3A-F3DA4CE620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36A79-E585-4D10-3CAB-B660E7E6486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7F7FC14-8272-FB61-CEA7-758C16F3FF70}"/>
              </a:ext>
            </a:extLst>
          </p:cNvPr>
          <p:cNvPicPr>
            <a:picLocks noChangeAspect="1"/>
          </p:cNvPicPr>
          <p:nvPr/>
        </p:nvPicPr>
        <p:blipFill>
          <a:blip r:embed="rId2"/>
          <a:stretch>
            <a:fillRect/>
          </a:stretch>
        </p:blipFill>
        <p:spPr>
          <a:xfrm>
            <a:off x="0" y="194553"/>
            <a:ext cx="12192000" cy="6468894"/>
          </a:xfrm>
          <a:prstGeom prst="rect">
            <a:avLst/>
          </a:prstGeom>
        </p:spPr>
      </p:pic>
      <p:grpSp>
        <p:nvGrpSpPr>
          <p:cNvPr id="7" name="Group 6">
            <a:extLst>
              <a:ext uri="{FF2B5EF4-FFF2-40B4-BE49-F238E27FC236}">
                <a16:creationId xmlns:a16="http://schemas.microsoft.com/office/drawing/2014/main" id="{C9D0A34E-802E-4688-F559-248F39EA48C1}"/>
              </a:ext>
            </a:extLst>
          </p:cNvPr>
          <p:cNvGrpSpPr/>
          <p:nvPr/>
        </p:nvGrpSpPr>
        <p:grpSpPr>
          <a:xfrm>
            <a:off x="11834757" y="563397"/>
            <a:ext cx="380160" cy="169920"/>
            <a:chOff x="11834757" y="563397"/>
            <a:chExt cx="380160" cy="1699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A69DB3-7BB0-CC0A-E4D7-D65A19218D89}"/>
                    </a:ext>
                  </a:extLst>
                </p14:cNvPr>
                <p14:cNvContentPartPr/>
                <p14:nvPr/>
              </p14:nvContentPartPr>
              <p14:xfrm>
                <a:off x="11834757" y="563397"/>
                <a:ext cx="117360" cy="169920"/>
              </p14:xfrm>
            </p:contentPart>
          </mc:Choice>
          <mc:Fallback xmlns="">
            <p:pic>
              <p:nvPicPr>
                <p:cNvPr id="4" name="Ink 3">
                  <a:extLst>
                    <a:ext uri="{FF2B5EF4-FFF2-40B4-BE49-F238E27FC236}">
                      <a16:creationId xmlns:a16="http://schemas.microsoft.com/office/drawing/2014/main" id="{44A69DB3-7BB0-CC0A-E4D7-D65A19218D89}"/>
                    </a:ext>
                  </a:extLst>
                </p:cNvPr>
                <p:cNvPicPr/>
                <p:nvPr/>
              </p:nvPicPr>
              <p:blipFill>
                <a:blip r:embed="rId4"/>
                <a:stretch>
                  <a:fillRect/>
                </a:stretch>
              </p:blipFill>
              <p:spPr>
                <a:xfrm>
                  <a:off x="11826117" y="554757"/>
                  <a:ext cx="135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2CBBA8F-0FAB-F178-22F4-68DAD2C17915}"/>
                    </a:ext>
                  </a:extLst>
                </p14:cNvPr>
                <p14:cNvContentPartPr/>
                <p14:nvPr/>
              </p14:nvContentPartPr>
              <p14:xfrm>
                <a:off x="11916837" y="667077"/>
                <a:ext cx="298080" cy="14040"/>
              </p14:xfrm>
            </p:contentPart>
          </mc:Choice>
          <mc:Fallback xmlns="">
            <p:pic>
              <p:nvPicPr>
                <p:cNvPr id="6" name="Ink 5">
                  <a:extLst>
                    <a:ext uri="{FF2B5EF4-FFF2-40B4-BE49-F238E27FC236}">
                      <a16:creationId xmlns:a16="http://schemas.microsoft.com/office/drawing/2014/main" id="{12CBBA8F-0FAB-F178-22F4-68DAD2C17915}"/>
                    </a:ext>
                  </a:extLst>
                </p:cNvPr>
                <p:cNvPicPr/>
                <p:nvPr/>
              </p:nvPicPr>
              <p:blipFill>
                <a:blip r:embed="rId6"/>
                <a:stretch>
                  <a:fillRect/>
                </a:stretch>
              </p:blipFill>
              <p:spPr>
                <a:xfrm>
                  <a:off x="11908197" y="658077"/>
                  <a:ext cx="315720" cy="31680"/>
                </a:xfrm>
                <a:prstGeom prst="rect">
                  <a:avLst/>
                </a:prstGeom>
              </p:spPr>
            </p:pic>
          </mc:Fallback>
        </mc:AlternateContent>
      </p:grpSp>
    </p:spTree>
    <p:extLst>
      <p:ext uri="{BB962C8B-B14F-4D97-AF65-F5344CB8AC3E}">
        <p14:creationId xmlns:p14="http://schemas.microsoft.com/office/powerpoint/2010/main" val="2478902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E304-AE31-298E-0164-81B572A4D3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58C8CB-4C75-78EA-ECF5-B273A59649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7DDD100-26BC-BC1D-6C5E-1253C9A631B5}"/>
              </a:ext>
            </a:extLst>
          </p:cNvPr>
          <p:cNvPicPr>
            <a:picLocks noChangeAspect="1"/>
          </p:cNvPicPr>
          <p:nvPr/>
        </p:nvPicPr>
        <p:blipFill>
          <a:blip r:embed="rId2"/>
          <a:stretch>
            <a:fillRect/>
          </a:stretch>
        </p:blipFill>
        <p:spPr>
          <a:xfrm>
            <a:off x="0" y="1376578"/>
            <a:ext cx="12192000" cy="4104844"/>
          </a:xfrm>
          <a:prstGeom prst="rect">
            <a:avLst/>
          </a:prstGeom>
        </p:spPr>
      </p:pic>
    </p:spTree>
    <p:extLst>
      <p:ext uri="{BB962C8B-B14F-4D97-AF65-F5344CB8AC3E}">
        <p14:creationId xmlns:p14="http://schemas.microsoft.com/office/powerpoint/2010/main" val="149837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EC7A-B10F-3793-4E4B-E5090A40E9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3B4427-1EAE-BB1B-8907-801E734503A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5B9BFB-50B0-84A8-6D8A-E9F574DB5DBF}"/>
              </a:ext>
            </a:extLst>
          </p:cNvPr>
          <p:cNvPicPr>
            <a:picLocks noChangeAspect="1"/>
          </p:cNvPicPr>
          <p:nvPr/>
        </p:nvPicPr>
        <p:blipFill>
          <a:blip r:embed="rId2"/>
          <a:stretch>
            <a:fillRect/>
          </a:stretch>
        </p:blipFill>
        <p:spPr>
          <a:xfrm>
            <a:off x="0" y="154943"/>
            <a:ext cx="12192000" cy="6548114"/>
          </a:xfrm>
          <a:prstGeom prst="rect">
            <a:avLst/>
          </a:prstGeom>
        </p:spPr>
      </p:pic>
      <p:grpSp>
        <p:nvGrpSpPr>
          <p:cNvPr id="7" name="Group 6">
            <a:extLst>
              <a:ext uri="{FF2B5EF4-FFF2-40B4-BE49-F238E27FC236}">
                <a16:creationId xmlns:a16="http://schemas.microsoft.com/office/drawing/2014/main" id="{B52CCD32-2353-8401-BDC9-6881CB382601}"/>
              </a:ext>
            </a:extLst>
          </p:cNvPr>
          <p:cNvGrpSpPr/>
          <p:nvPr/>
        </p:nvGrpSpPr>
        <p:grpSpPr>
          <a:xfrm>
            <a:off x="1918917" y="209157"/>
            <a:ext cx="670320" cy="243360"/>
            <a:chOff x="1918917" y="209157"/>
            <a:chExt cx="670320" cy="243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4C0DE9-5C51-D714-0B8E-E39B70C551EF}"/>
                    </a:ext>
                  </a:extLst>
                </p14:cNvPr>
                <p14:cNvContentPartPr/>
                <p14:nvPr/>
              </p14:nvContentPartPr>
              <p14:xfrm>
                <a:off x="1918917" y="209157"/>
                <a:ext cx="212760" cy="243360"/>
              </p14:xfrm>
            </p:contentPart>
          </mc:Choice>
          <mc:Fallback xmlns="">
            <p:pic>
              <p:nvPicPr>
                <p:cNvPr id="4" name="Ink 3">
                  <a:extLst>
                    <a:ext uri="{FF2B5EF4-FFF2-40B4-BE49-F238E27FC236}">
                      <a16:creationId xmlns:a16="http://schemas.microsoft.com/office/drawing/2014/main" id="{564C0DE9-5C51-D714-0B8E-E39B70C551EF}"/>
                    </a:ext>
                  </a:extLst>
                </p:cNvPr>
                <p:cNvPicPr/>
                <p:nvPr/>
              </p:nvPicPr>
              <p:blipFill>
                <a:blip r:embed="rId4"/>
                <a:stretch>
                  <a:fillRect/>
                </a:stretch>
              </p:blipFill>
              <p:spPr>
                <a:xfrm>
                  <a:off x="1909917" y="200157"/>
                  <a:ext cx="2304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6922541-0E4A-8633-DB05-ADF48393A88D}"/>
                    </a:ext>
                  </a:extLst>
                </p14:cNvPr>
                <p14:cNvContentPartPr/>
                <p14:nvPr/>
              </p14:nvContentPartPr>
              <p14:xfrm>
                <a:off x="2058237" y="336237"/>
                <a:ext cx="531000" cy="18000"/>
              </p14:xfrm>
            </p:contentPart>
          </mc:Choice>
          <mc:Fallback xmlns="">
            <p:pic>
              <p:nvPicPr>
                <p:cNvPr id="6" name="Ink 5">
                  <a:extLst>
                    <a:ext uri="{FF2B5EF4-FFF2-40B4-BE49-F238E27FC236}">
                      <a16:creationId xmlns:a16="http://schemas.microsoft.com/office/drawing/2014/main" id="{56922541-0E4A-8633-DB05-ADF48393A88D}"/>
                    </a:ext>
                  </a:extLst>
                </p:cNvPr>
                <p:cNvPicPr/>
                <p:nvPr/>
              </p:nvPicPr>
              <p:blipFill>
                <a:blip r:embed="rId6"/>
                <a:stretch>
                  <a:fillRect/>
                </a:stretch>
              </p:blipFill>
              <p:spPr>
                <a:xfrm>
                  <a:off x="2049597" y="327237"/>
                  <a:ext cx="548640" cy="35640"/>
                </a:xfrm>
                <a:prstGeom prst="rect">
                  <a:avLst/>
                </a:prstGeom>
              </p:spPr>
            </p:pic>
          </mc:Fallback>
        </mc:AlternateContent>
      </p:grpSp>
    </p:spTree>
    <p:extLst>
      <p:ext uri="{BB962C8B-B14F-4D97-AF65-F5344CB8AC3E}">
        <p14:creationId xmlns:p14="http://schemas.microsoft.com/office/powerpoint/2010/main" val="104794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A48F-0CEA-5D8C-E0AB-D64B54AB04D9}"/>
              </a:ext>
            </a:extLst>
          </p:cNvPr>
          <p:cNvSpPr>
            <a:spLocks noGrp="1"/>
          </p:cNvSpPr>
          <p:nvPr>
            <p:ph type="title"/>
          </p:nvPr>
        </p:nvSpPr>
        <p:spPr/>
        <p:txBody>
          <a:bodyPr>
            <a:normAutofit/>
          </a:bodyPr>
          <a:lstStyle/>
          <a:p>
            <a:r>
              <a:rPr lang="en-GB" b="1" kern="100" cap="small" dirty="0">
                <a:effectLst/>
                <a:latin typeface="Arial Bold" panose="020B0704020202020204" pitchFamily="34" charset="0"/>
                <a:ea typeface="Times New Roman" panose="02020603050405020304" pitchFamily="18" charset="0"/>
                <a:cs typeface="Times New Roman" panose="02020603050405020304" pitchFamily="18" charset="0"/>
              </a:rPr>
              <a:t>Assignments</a:t>
            </a:r>
            <a:endParaRPr lang="en-IN" sz="8800" b="1" dirty="0"/>
          </a:p>
        </p:txBody>
      </p:sp>
      <p:sp>
        <p:nvSpPr>
          <p:cNvPr id="3" name="Content Placeholder 2">
            <a:extLst>
              <a:ext uri="{FF2B5EF4-FFF2-40B4-BE49-F238E27FC236}">
                <a16:creationId xmlns:a16="http://schemas.microsoft.com/office/drawing/2014/main" id="{0FE57757-B248-A9C6-2A76-E3561F5B797F}"/>
              </a:ext>
            </a:extLst>
          </p:cNvPr>
          <p:cNvSpPr>
            <a:spLocks noGrp="1"/>
          </p:cNvSpPr>
          <p:nvPr>
            <p:ph idx="1"/>
          </p:nvPr>
        </p:nvSpPr>
        <p:spPr/>
        <p:txBody>
          <a:bodyPr>
            <a:normAutofit/>
          </a:bodyPr>
          <a:lstStyle/>
          <a:p>
            <a:pPr marL="342900" lvl="0" indent="-342900">
              <a:lnSpc>
                <a:spcPct val="107000"/>
              </a:lnSpc>
              <a:buFont typeface="+mj-lt"/>
              <a:buAutoNum type="arabicPeriod"/>
            </a:pPr>
            <a:r>
              <a:rPr lang="en-GB" kern="100" dirty="0">
                <a:effectLst/>
                <a:latin typeface="Calibri" panose="020F0502020204030204" pitchFamily="34" charset="0"/>
                <a:ea typeface="Calibri" panose="020F0502020204030204" pitchFamily="34" charset="0"/>
                <a:cs typeface="Times New Roman" panose="02020603050405020304" pitchFamily="18" charset="0"/>
              </a:rPr>
              <a:t>Create one dollar budget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kern="100" dirty="0">
                <a:effectLst/>
                <a:latin typeface="Calibri" panose="020F0502020204030204" pitchFamily="34" charset="0"/>
                <a:ea typeface="Calibri" panose="020F0502020204030204" pitchFamily="34" charset="0"/>
                <a:cs typeface="Times New Roman" panose="02020603050405020304" pitchFamily="18" charset="0"/>
              </a:rPr>
              <a:t>Upload multiple csv file in a S3 bucket with single AWS CLI command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kern="100" dirty="0">
                <a:effectLst/>
                <a:latin typeface="Calibri" panose="020F0502020204030204" pitchFamily="34" charset="0"/>
                <a:ea typeface="Calibri" panose="020F0502020204030204" pitchFamily="34" charset="0"/>
                <a:cs typeface="Times New Roman" panose="02020603050405020304" pitchFamily="18" charset="0"/>
              </a:rPr>
              <a:t>Read multiple csv from S3 bucket into Pandas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Dataframe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kern="100" dirty="0">
                <a:effectLst/>
                <a:latin typeface="Calibri" panose="020F0502020204030204" pitchFamily="34" charset="0"/>
                <a:ea typeface="Calibri" panose="020F0502020204030204" pitchFamily="34" charset="0"/>
                <a:cs typeface="Times New Roman" panose="02020603050405020304" pitchFamily="18" charset="0"/>
              </a:rPr>
              <a:t>Develop static website and host it on S3</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20150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CA5F-DC44-9AE6-0BD5-B230086E50C9}"/>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BE2B6E3-5011-3F53-31B5-A28505E8EE04}"/>
              </a:ext>
            </a:extLst>
          </p:cNvPr>
          <p:cNvSpPr>
            <a:spLocks noGrp="1"/>
          </p:cNvSpPr>
          <p:nvPr>
            <p:ph idx="1"/>
          </p:nvPr>
        </p:nvSpPr>
        <p:spPr/>
        <p:txBody>
          <a:bodyPr/>
          <a:lstStyle/>
          <a:p>
            <a:r>
              <a:rPr lang="en-US" dirty="0"/>
              <a:t>What is EC2?</a:t>
            </a:r>
          </a:p>
          <a:p>
            <a:r>
              <a:rPr lang="en-US" dirty="0"/>
              <a:t>Setup EC2</a:t>
            </a:r>
          </a:p>
          <a:p>
            <a:r>
              <a:rPr lang="en-US" dirty="0"/>
              <a:t>Download install Putty &amp; WinSCP</a:t>
            </a:r>
            <a:endParaRPr lang="en-IN" dirty="0"/>
          </a:p>
        </p:txBody>
      </p:sp>
    </p:spTree>
    <p:extLst>
      <p:ext uri="{BB962C8B-B14F-4D97-AF65-F5344CB8AC3E}">
        <p14:creationId xmlns:p14="http://schemas.microsoft.com/office/powerpoint/2010/main" val="371074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3BCF-8571-22AC-04DA-5C346B0936F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F476BBF-1ECB-F7CC-3A5E-4D887131D35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8A0715-0B90-ECF4-FA53-037C56852403}"/>
              </a:ext>
            </a:extLst>
          </p:cNvPr>
          <p:cNvPicPr>
            <a:picLocks noChangeAspect="1"/>
          </p:cNvPicPr>
          <p:nvPr/>
        </p:nvPicPr>
        <p:blipFill>
          <a:blip r:embed="rId2"/>
          <a:stretch>
            <a:fillRect/>
          </a:stretch>
        </p:blipFill>
        <p:spPr>
          <a:xfrm>
            <a:off x="1484923" y="1690688"/>
            <a:ext cx="9222153" cy="4953060"/>
          </a:xfrm>
          <a:prstGeom prst="rect">
            <a:avLst/>
          </a:prstGeom>
        </p:spPr>
      </p:pic>
    </p:spTree>
    <p:extLst>
      <p:ext uri="{BB962C8B-B14F-4D97-AF65-F5344CB8AC3E}">
        <p14:creationId xmlns:p14="http://schemas.microsoft.com/office/powerpoint/2010/main" val="30378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a:bodyPr>
          <a:lstStyle/>
          <a:p>
            <a:r>
              <a:rPr lang="en-US" dirty="0"/>
              <a:t>Virtual machine</a:t>
            </a:r>
          </a:p>
          <a:p>
            <a:r>
              <a:rPr lang="en-US" dirty="0"/>
              <a:t>Overview of web app</a:t>
            </a:r>
          </a:p>
          <a:p>
            <a:r>
              <a:rPr lang="en-US" dirty="0"/>
              <a:t>EC2 instance (Terminate your EC2 after successful deployment to avoid huge billing from AWS)</a:t>
            </a:r>
          </a:p>
          <a:p>
            <a:r>
              <a:rPr lang="en-US" dirty="0"/>
              <a:t>Deploy web app on EC2</a:t>
            </a:r>
          </a:p>
          <a:p>
            <a:pPr lvl="1"/>
            <a:r>
              <a:rPr lang="en-US" dirty="0"/>
              <a:t>Putty</a:t>
            </a:r>
          </a:p>
          <a:p>
            <a:pPr lvl="1"/>
            <a:r>
              <a:rPr lang="en-US" dirty="0"/>
              <a:t>WinSCP</a:t>
            </a:r>
          </a:p>
          <a:p>
            <a:pPr lvl="1"/>
            <a:r>
              <a:rPr lang="en-US" dirty="0"/>
              <a:t>Linux command</a:t>
            </a:r>
          </a:p>
          <a:p>
            <a:endParaRPr lang="en-US" dirty="0"/>
          </a:p>
          <a:p>
            <a:endParaRPr lang="en-IN" dirty="0"/>
          </a:p>
        </p:txBody>
      </p:sp>
    </p:spTree>
    <p:extLst>
      <p:ext uri="{BB962C8B-B14F-4D97-AF65-F5344CB8AC3E}">
        <p14:creationId xmlns:p14="http://schemas.microsoft.com/office/powerpoint/2010/main" val="92235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D859-F2F6-13A9-3EB9-C86F0D54D69D}"/>
              </a:ext>
            </a:extLst>
          </p:cNvPr>
          <p:cNvSpPr>
            <a:spLocks noGrp="1"/>
          </p:cNvSpPr>
          <p:nvPr>
            <p:ph type="title"/>
          </p:nvPr>
        </p:nvSpPr>
        <p:spPr/>
        <p:txBody>
          <a:bodyPr/>
          <a:lstStyle/>
          <a:p>
            <a:r>
              <a:rPr lang="en-US" dirty="0"/>
              <a:t>Server vs Virtual server</a:t>
            </a:r>
            <a:endParaRPr lang="en-IN" dirty="0"/>
          </a:p>
        </p:txBody>
      </p:sp>
      <p:pic>
        <p:nvPicPr>
          <p:cNvPr id="1026" name="Picture 2">
            <a:extLst>
              <a:ext uri="{FF2B5EF4-FFF2-40B4-BE49-F238E27FC236}">
                <a16:creationId xmlns:a16="http://schemas.microsoft.com/office/drawing/2014/main" id="{A9F6DDBA-74F3-3C58-46FA-BEC169254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4" y="1539273"/>
            <a:ext cx="5640771" cy="4504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0AFAB5-15BB-8AED-852A-7B51756C2904}"/>
              </a:ext>
            </a:extLst>
          </p:cNvPr>
          <p:cNvSpPr txBox="1"/>
          <p:nvPr/>
        </p:nvSpPr>
        <p:spPr>
          <a:xfrm>
            <a:off x="2530366" y="6219525"/>
            <a:ext cx="7640364" cy="369332"/>
          </a:xfrm>
          <a:prstGeom prst="rect">
            <a:avLst/>
          </a:prstGeom>
          <a:noFill/>
        </p:spPr>
        <p:txBody>
          <a:bodyPr wrap="square">
            <a:spAutoFit/>
          </a:bodyPr>
          <a:lstStyle/>
          <a:p>
            <a:r>
              <a:rPr lang="en-IN" dirty="0">
                <a:solidFill>
                  <a:schemeClr val="bg1"/>
                </a:solidFill>
              </a:rPr>
              <a:t>https://medium.com/@syed.sohaib/virtual-machines-in-azure-7efdee4df802</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9AB58EB-4D36-D065-4E02-5A6A1282C095}"/>
                  </a:ext>
                </a:extLst>
              </p14:cNvPr>
              <p14:cNvContentPartPr/>
              <p14:nvPr/>
            </p14:nvContentPartPr>
            <p14:xfrm>
              <a:off x="4344120" y="3083040"/>
              <a:ext cx="2880720" cy="687960"/>
            </p14:xfrm>
          </p:contentPart>
        </mc:Choice>
        <mc:Fallback xmlns="">
          <p:pic>
            <p:nvPicPr>
              <p:cNvPr id="3" name="Ink 2">
                <a:extLst>
                  <a:ext uri="{FF2B5EF4-FFF2-40B4-BE49-F238E27FC236}">
                    <a16:creationId xmlns:a16="http://schemas.microsoft.com/office/drawing/2014/main" id="{99AB58EB-4D36-D065-4E02-5A6A1282C095}"/>
                  </a:ext>
                </a:extLst>
              </p:cNvPr>
              <p:cNvPicPr/>
              <p:nvPr/>
            </p:nvPicPr>
            <p:blipFill>
              <a:blip r:embed="rId4"/>
              <a:stretch>
                <a:fillRect/>
              </a:stretch>
            </p:blipFill>
            <p:spPr>
              <a:xfrm>
                <a:off x="4334760" y="3073680"/>
                <a:ext cx="2899440" cy="706680"/>
              </a:xfrm>
              <a:prstGeom prst="rect">
                <a:avLst/>
              </a:prstGeom>
            </p:spPr>
          </p:pic>
        </mc:Fallback>
      </mc:AlternateContent>
    </p:spTree>
    <p:extLst>
      <p:ext uri="{BB962C8B-B14F-4D97-AF65-F5344CB8AC3E}">
        <p14:creationId xmlns:p14="http://schemas.microsoft.com/office/powerpoint/2010/main" val="203581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5AD9-671D-A0EC-BF32-5CDA251373FD}"/>
              </a:ext>
            </a:extLst>
          </p:cNvPr>
          <p:cNvSpPr>
            <a:spLocks noGrp="1"/>
          </p:cNvSpPr>
          <p:nvPr>
            <p:ph type="title"/>
          </p:nvPr>
        </p:nvSpPr>
        <p:spPr/>
        <p:txBody>
          <a:bodyPr/>
          <a:lstStyle/>
          <a:p>
            <a:r>
              <a:rPr lang="en-US" dirty="0"/>
              <a:t>Elastic Compute Cloud (EC2)</a:t>
            </a:r>
            <a:endParaRPr lang="en-IN" dirty="0"/>
          </a:p>
        </p:txBody>
      </p:sp>
      <p:sp>
        <p:nvSpPr>
          <p:cNvPr id="3" name="Content Placeholder 2">
            <a:extLst>
              <a:ext uri="{FF2B5EF4-FFF2-40B4-BE49-F238E27FC236}">
                <a16:creationId xmlns:a16="http://schemas.microsoft.com/office/drawing/2014/main" id="{F496933A-AB7A-2B9F-102A-67FAAE4A355C}"/>
              </a:ext>
            </a:extLst>
          </p:cNvPr>
          <p:cNvSpPr>
            <a:spLocks noGrp="1"/>
          </p:cNvSpPr>
          <p:nvPr>
            <p:ph idx="1"/>
          </p:nvPr>
        </p:nvSpPr>
        <p:spPr/>
        <p:txBody>
          <a:bodyPr/>
          <a:lstStyle/>
          <a:p>
            <a:r>
              <a:rPr lang="en-US" dirty="0"/>
              <a:t>Amazon Elastic Compute Cloud (Amazon EC2) is a web service provided by Amazon Web Services (AWS) that offers resizable compute capacity in the cloud. </a:t>
            </a:r>
          </a:p>
          <a:p>
            <a:r>
              <a:rPr lang="en-US" dirty="0"/>
              <a:t>EC2 allows you to quickly and easily provision virtual servers, known as instances, and scale your computing resources up or down as needed. </a:t>
            </a:r>
          </a:p>
          <a:p>
            <a:r>
              <a:rPr lang="en-US" dirty="0"/>
              <a:t>This provides the flexibility to run applications, host websites, process data, and perform a wide range of computing tasks without investing in physical hardware.</a:t>
            </a:r>
            <a:endParaRPr lang="en-IN" dirty="0"/>
          </a:p>
        </p:txBody>
      </p:sp>
    </p:spTree>
    <p:extLst>
      <p:ext uri="{BB962C8B-B14F-4D97-AF65-F5344CB8AC3E}">
        <p14:creationId xmlns:p14="http://schemas.microsoft.com/office/powerpoint/2010/main" val="390206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8E3D-064A-F375-C173-43C982C25D1A}"/>
              </a:ext>
            </a:extLst>
          </p:cNvPr>
          <p:cNvSpPr>
            <a:spLocks noGrp="1"/>
          </p:cNvSpPr>
          <p:nvPr>
            <p:ph type="title"/>
          </p:nvPr>
        </p:nvSpPr>
        <p:spPr/>
        <p:txBody>
          <a:bodyPr>
            <a:normAutofit/>
          </a:bodyPr>
          <a:lstStyle/>
          <a:p>
            <a:r>
              <a:rPr lang="en-US" dirty="0"/>
              <a:t>Key features and concepts of Amazon EC2 :</a:t>
            </a:r>
            <a:endParaRPr lang="en-IN" dirty="0"/>
          </a:p>
        </p:txBody>
      </p:sp>
      <p:sp>
        <p:nvSpPr>
          <p:cNvPr id="3" name="Content Placeholder 2">
            <a:extLst>
              <a:ext uri="{FF2B5EF4-FFF2-40B4-BE49-F238E27FC236}">
                <a16:creationId xmlns:a16="http://schemas.microsoft.com/office/drawing/2014/main" id="{18C64060-FD17-E71F-F43F-C2D1230411CE}"/>
              </a:ext>
            </a:extLst>
          </p:cNvPr>
          <p:cNvSpPr>
            <a:spLocks noGrp="1"/>
          </p:cNvSpPr>
          <p:nvPr>
            <p:ph idx="1"/>
          </p:nvPr>
        </p:nvSpPr>
        <p:spPr/>
        <p:txBody>
          <a:bodyPr>
            <a:normAutofit fontScale="85000" lnSpcReduction="20000"/>
          </a:bodyPr>
          <a:lstStyle/>
          <a:p>
            <a:endParaRPr lang="en-US" dirty="0"/>
          </a:p>
          <a:p>
            <a:r>
              <a:rPr lang="en-US" dirty="0"/>
              <a:t>Instances: EC2 instances are virtual servers that you can launch in the cloud. Instances are available in various sizes and configurations, each optimized for specific workloads.</a:t>
            </a:r>
          </a:p>
          <a:p>
            <a:r>
              <a:rPr lang="en-US" dirty="0"/>
              <a:t>Instance Types: EC2 offers a variety of instance types optimized for different use cases, such as compute-optimized, memory-optimized, storage-optimized, and GPU instances.</a:t>
            </a:r>
          </a:p>
          <a:p>
            <a:r>
              <a:rPr lang="en-US" dirty="0"/>
              <a:t>AMI (Amazon Machine Image): An AMI is a pre-configured template used to create instances. It includes the operating system, software, and other settings. You can choose from existing AMIs or create your own.</a:t>
            </a:r>
          </a:p>
          <a:p>
            <a:r>
              <a:rPr lang="en-US" dirty="0"/>
              <a:t>Elastic Block Store (EBS): EBS provides persistent block storage that can be attached to EC2 instances. It allows you to store data independently of the instance and can be used for boot volumes or additional storage.</a:t>
            </a:r>
          </a:p>
        </p:txBody>
      </p:sp>
    </p:spTree>
    <p:extLst>
      <p:ext uri="{BB962C8B-B14F-4D97-AF65-F5344CB8AC3E}">
        <p14:creationId xmlns:p14="http://schemas.microsoft.com/office/powerpoint/2010/main" val="84723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B706-B121-6DC1-58D3-D1A59CCBF493}"/>
              </a:ext>
            </a:extLst>
          </p:cNvPr>
          <p:cNvSpPr>
            <a:spLocks noGrp="1"/>
          </p:cNvSpPr>
          <p:nvPr>
            <p:ph type="title"/>
          </p:nvPr>
        </p:nvSpPr>
        <p:spPr/>
        <p:txBody>
          <a:bodyPr/>
          <a:lstStyle/>
          <a:p>
            <a:r>
              <a:rPr lang="en-US" dirty="0"/>
              <a:t>Setup EC2 instance</a:t>
            </a:r>
          </a:p>
        </p:txBody>
      </p:sp>
      <p:sp>
        <p:nvSpPr>
          <p:cNvPr id="3" name="Content Placeholder 2">
            <a:extLst>
              <a:ext uri="{FF2B5EF4-FFF2-40B4-BE49-F238E27FC236}">
                <a16:creationId xmlns:a16="http://schemas.microsoft.com/office/drawing/2014/main" id="{46A692EA-5CEC-A4D5-3149-5B5DB8A99865}"/>
              </a:ext>
            </a:extLst>
          </p:cNvPr>
          <p:cNvSpPr>
            <a:spLocks noGrp="1"/>
          </p:cNvSpPr>
          <p:nvPr>
            <p:ph idx="1"/>
          </p:nvPr>
        </p:nvSpPr>
        <p:spPr/>
        <p:txBody>
          <a:bodyPr/>
          <a:lstStyle/>
          <a:p>
            <a:r>
              <a:rPr lang="en-US" dirty="0"/>
              <a:t>PuTTY</a:t>
            </a:r>
          </a:p>
          <a:p>
            <a:r>
              <a:rPr lang="en-US" dirty="0"/>
              <a:t>WinSCP/</a:t>
            </a:r>
            <a:r>
              <a:rPr lang="en-US" dirty="0" err="1"/>
              <a:t>FileZila</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2486163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7690</TotalTime>
  <Words>860</Words>
  <Application>Microsoft Office PowerPoint</Application>
  <PresentationFormat>Widescreen</PresentationFormat>
  <Paragraphs>96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Bold</vt:lpstr>
      <vt:lpstr>Calibri</vt:lpstr>
      <vt:lpstr>Calibri Light</vt:lpstr>
      <vt:lpstr>Söhne</vt:lpstr>
      <vt:lpstr>Office Theme</vt:lpstr>
      <vt:lpstr>AMAZON WEB SERVICES (Applied Data Science)  Topic – EC2</vt:lpstr>
      <vt:lpstr>Quick recap</vt:lpstr>
      <vt:lpstr>Assignments</vt:lpstr>
      <vt:lpstr>Agenda</vt:lpstr>
      <vt:lpstr>Agenda</vt:lpstr>
      <vt:lpstr>Server vs Virtual server</vt:lpstr>
      <vt:lpstr>Elastic Compute Cloud (EC2)</vt:lpstr>
      <vt:lpstr>Key features and concepts of Amazon EC2 :</vt:lpstr>
      <vt:lpstr>Setup EC2 instance</vt:lpstr>
      <vt:lpstr>Setup EC2 instance – PuTTY setup</vt:lpstr>
      <vt:lpstr>PowerPoint Presentation</vt:lpstr>
      <vt:lpstr>PowerPoint Presentation</vt:lpstr>
      <vt:lpstr>Install Putty</vt:lpstr>
      <vt:lpstr>Install Putty</vt:lpstr>
      <vt:lpstr>Launch Putty</vt:lpstr>
      <vt:lpstr>WinSCP </vt:lpstr>
      <vt:lpstr>Install WinSCP </vt:lpstr>
      <vt:lpstr>PowerPoint Presentation</vt:lpstr>
      <vt:lpstr>Next set of commands</vt:lpstr>
      <vt:lpstr>sudo yum update</vt:lpstr>
      <vt:lpstr>Next set of commands</vt:lpstr>
      <vt:lpstr>PowerPoint Presentation</vt:lpstr>
      <vt:lpstr>PowerPoint Presentation</vt:lpstr>
      <vt:lpstr>PowerPoint Presentation</vt:lpstr>
      <vt:lpstr>PowerPoint Presentation</vt:lpstr>
      <vt:lpstr>WinSCP</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28</cp:revision>
  <dcterms:created xsi:type="dcterms:W3CDTF">2023-07-28T05:33:56Z</dcterms:created>
  <dcterms:modified xsi:type="dcterms:W3CDTF">2024-05-10T15:31:17Z</dcterms:modified>
</cp:coreProperties>
</file>