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4" r:id="rId6"/>
    <p:sldId id="263" r:id="rId7"/>
    <p:sldId id="262" r:id="rId8"/>
    <p:sldId id="261" r:id="rId9"/>
    <p:sldId id="265" r:id="rId10"/>
    <p:sldId id="269" r:id="rId11"/>
    <p:sldId id="270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98673C-049D-4AC4-8506-AFFAC6458979}" v="1" dt="2020-07-17T10:45:27.3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lay Sanghrajka" userId="247b90a400b52899" providerId="LiveId" clId="{E698673C-049D-4AC4-8506-AFFAC6458979}"/>
    <pc:docChg chg="addSld modSld">
      <pc:chgData name="Nilay Sanghrajka" userId="247b90a400b52899" providerId="LiveId" clId="{E698673C-049D-4AC4-8506-AFFAC6458979}" dt="2020-07-17T10:45:27.349" v="14"/>
      <pc:docMkLst>
        <pc:docMk/>
      </pc:docMkLst>
      <pc:sldChg chg="addSp delSp modSp new mod">
        <pc:chgData name="Nilay Sanghrajka" userId="247b90a400b52899" providerId="LiveId" clId="{E698673C-049D-4AC4-8506-AFFAC6458979}" dt="2020-07-17T10:45:27.349" v="14"/>
        <pc:sldMkLst>
          <pc:docMk/>
          <pc:sldMk cId="2760987437" sldId="259"/>
        </pc:sldMkLst>
        <pc:spChg chg="mod">
          <ac:chgData name="Nilay Sanghrajka" userId="247b90a400b52899" providerId="LiveId" clId="{E698673C-049D-4AC4-8506-AFFAC6458979}" dt="2020-07-17T10:45:24.437" v="13" actId="122"/>
          <ac:spMkLst>
            <pc:docMk/>
            <pc:sldMk cId="2760987437" sldId="259"/>
            <ac:spMk id="2" creationId="{DF91F68C-DB8F-4C8C-A358-301FE86C5C69}"/>
          </ac:spMkLst>
        </pc:spChg>
        <pc:spChg chg="del">
          <ac:chgData name="Nilay Sanghrajka" userId="247b90a400b52899" providerId="LiveId" clId="{E698673C-049D-4AC4-8506-AFFAC6458979}" dt="2020-07-17T10:45:27.349" v="14"/>
          <ac:spMkLst>
            <pc:docMk/>
            <pc:sldMk cId="2760987437" sldId="259"/>
            <ac:spMk id="3" creationId="{13F66959-4987-46BF-A9A7-24B7F4A20061}"/>
          </ac:spMkLst>
        </pc:spChg>
        <pc:picChg chg="add mod">
          <ac:chgData name="Nilay Sanghrajka" userId="247b90a400b52899" providerId="LiveId" clId="{E698673C-049D-4AC4-8506-AFFAC6458979}" dt="2020-07-17T10:45:27.349" v="14"/>
          <ac:picMkLst>
            <pc:docMk/>
            <pc:sldMk cId="2760987437" sldId="259"/>
            <ac:picMk id="4" creationId="{7835E2FB-A5F8-4C66-9B9E-493AB6A32BF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00C7BEF-8D95-4F6C-B7E3-FA532C401BD6}" type="datetime1">
              <a:rPr lang="en-GB" smtClean="0"/>
              <a:pPr lvl="0"/>
              <a:t>21/08/2020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774E77-B9FD-4AC6-AD90-9E1AEF3C65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5364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E7D3C49-DFD4-49C7-8CA6-AC69BA822AE0}" type="datetime1">
              <a:rPr lang="en-GB" smtClean="0"/>
              <a:pPr lvl="0"/>
              <a:t>21/08/2020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974E08-8EC3-48D7-A413-804549AEE1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33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pPr lvl="0"/>
            <a:fld id="{2DA45339-828F-4998-91B0-AAEC4B6AEA6C}" type="datetime1">
              <a:rPr lang="en-GB" smtClean="0"/>
              <a:pPr lvl="0"/>
              <a:t>21/08/2020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pPr lvl="0"/>
            <a:fld id="{F293DD0B-E120-4DD1-86D2-E97E82C5B1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98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0C004C0-11C9-4CBD-B5A3-2795002367BE}" type="datetime1">
              <a:rPr lang="en-GB" smtClean="0"/>
              <a:pPr lvl="0"/>
              <a:t>21/08/2020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6CD78C-9EF1-45DD-BE3E-80C7C901BD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1756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fld id="{A4FDE157-C7D3-4BC6-80AB-1E621C793340}" type="datetime1">
              <a:rPr lang="en-GB" smtClean="0"/>
              <a:pPr lvl="0"/>
              <a:t>21/08/2020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fld id="{F1CEBE44-ABF0-495A-B0E6-014D716CD9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430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0C8F2DE-A6F5-4D35-B0AE-5D844400F582}" type="datetime1">
              <a:rPr lang="en-GB" smtClean="0"/>
              <a:pPr lvl="0"/>
              <a:t>21/08/2020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2B10009-9DFF-40D1-BB60-ED5AA5B646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07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1FB993A-42FC-48BD-8A90-30AB489E09BE}" type="datetime1">
              <a:rPr lang="en-GB" smtClean="0"/>
              <a:pPr lvl="0"/>
              <a:t>21/08/2020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6D9B3C-0DE0-4639-B961-029A5433D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67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1D4A55-80C6-49CB-BF1D-023C9CE8E4E8}" type="datetime1">
              <a:rPr lang="en-GB" smtClean="0"/>
              <a:pPr lvl="0"/>
              <a:t>21/08/2020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5A0CEA8-2CA2-45CC-B000-FCEF9FED0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288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A2C1BF5-F083-444A-90B1-4FB95F86D737}" type="datetime1">
              <a:rPr lang="en-GB" smtClean="0"/>
              <a:pPr lvl="0"/>
              <a:t>21/08/2020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399267A-6D95-4225-B252-86963B599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32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517A17D-D6D5-409E-AE56-DE17A078EDF5}" type="datetime1">
              <a:rPr lang="en-GB" smtClean="0"/>
              <a:pPr lvl="0"/>
              <a:t>21/08/2020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823342-7D5D-40A5-B70D-B4A9D6D48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286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B0005C8-FFA2-4999-BA53-D7B25BFAD283}" type="datetime1">
              <a:rPr lang="en-GB" smtClean="0"/>
              <a:pPr lvl="0"/>
              <a:t>21/08/2020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5B0147D-25B9-4925-A0C3-2F5B05A96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32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pPr lvl="0"/>
            <a:fld id="{F26BF3A9-8240-4080-804E-E0937EE92423}" type="datetime1">
              <a:rPr lang="en-GB" smtClean="0"/>
              <a:pPr lvl="0"/>
              <a:t>21/08/2020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fld id="{73E2B32A-DE2C-4960-8E6D-77FBD13399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6195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D2728-CBB6-4C0C-AC4C-174303D16BC7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GB" sz="8800" b="1" dirty="0"/>
              <a:t>H</a:t>
            </a:r>
            <a:r>
              <a:rPr lang="en-GB" sz="5300" b="1" dirty="0"/>
              <a:t>obby</a:t>
            </a:r>
            <a:r>
              <a:rPr lang="en-GB" sz="8800" b="1" dirty="0"/>
              <a:t> W</a:t>
            </a:r>
            <a:r>
              <a:rPr lang="en-GB" sz="5300" b="1" dirty="0"/>
              <a:t>eb</a:t>
            </a:r>
            <a:r>
              <a:rPr lang="en-GB" sz="8800" b="1" dirty="0"/>
              <a:t> A</a:t>
            </a:r>
            <a:r>
              <a:rPr lang="en-GB" sz="5300" b="1" dirty="0"/>
              <a:t>pplication</a:t>
            </a:r>
            <a:r>
              <a:rPr lang="en-GB" sz="8800" b="1" dirty="0"/>
              <a:t>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8CE1D-E3BB-4D67-8E35-3398AD91E69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endParaRPr lang="en-GB" sz="3200" dirty="0"/>
          </a:p>
          <a:p>
            <a:pPr lvl="0"/>
            <a:r>
              <a:rPr lang="en-GB" sz="3200" dirty="0"/>
              <a:t>Nilay Sanghrajka </a:t>
            </a:r>
          </a:p>
          <a:p>
            <a:pPr lvl="0"/>
            <a:r>
              <a:rPr lang="en-GB" dirty="0"/>
              <a:t>21/08/2020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68C-DB8F-4C8C-A358-301FE86C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err="1"/>
              <a:t>TEsting</a:t>
            </a:r>
            <a:endParaRPr lang="en-GB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06377-A2A4-4F24-92D5-B98B9D333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18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68C-DB8F-4C8C-A358-301FE86C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demonstration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E7E76A1-A64D-44DA-9D54-C2BBD7405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0745" y="2011363"/>
            <a:ext cx="5748922" cy="420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70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68C-DB8F-4C8C-A358-301FE86C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SPRINT REVIEW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FC01F-1A17-4D30-BF03-8ECFC6F38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GB" dirty="0"/>
              <a:t>What  was completed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What was left behind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DB03F3-6796-4B01-B9B4-4425EA870E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748" t="464" r="54406" b="-284"/>
          <a:stretch/>
        </p:blipFill>
        <p:spPr>
          <a:xfrm>
            <a:off x="1366838" y="2677886"/>
            <a:ext cx="3317129" cy="32821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069353-A774-46CC-8D0A-B67B2527D8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56" r="128"/>
          <a:stretch/>
        </p:blipFill>
        <p:spPr>
          <a:xfrm>
            <a:off x="6578082" y="2677886"/>
            <a:ext cx="3205427" cy="327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615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68C-DB8F-4C8C-A358-301FE86C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SPRINT Retrospective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F9CF3DA-9E45-4DED-969B-B11404A77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725" y="2342858"/>
            <a:ext cx="10000274" cy="361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68C-DB8F-4C8C-A358-301FE86C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err="1"/>
              <a:t>Conculsion</a:t>
            </a:r>
            <a:endParaRPr lang="en-GB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3E397D-D3DD-401B-91CF-02F4777CE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b="1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84594E-8E5A-4556-B142-3084CF1D6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159" y="2011680"/>
            <a:ext cx="6855681" cy="456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62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1EB96-A315-417F-A86D-11B83777531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GB" b="1" dirty="0"/>
              <a:t>Introduction and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1249E-9923-4776-8A2E-C8A87BE3F01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GB" dirty="0"/>
              <a:t>Who I am? </a:t>
            </a:r>
          </a:p>
          <a:p>
            <a:pPr lvl="0">
              <a:lnSpc>
                <a:spcPct val="150000"/>
              </a:lnSpc>
            </a:pPr>
            <a:endParaRPr lang="en-GB" dirty="0"/>
          </a:p>
          <a:p>
            <a:pPr lvl="0">
              <a:lnSpc>
                <a:spcPct val="150000"/>
              </a:lnSpc>
            </a:pPr>
            <a:r>
              <a:rPr lang="en-GB" dirty="0"/>
              <a:t>What was chosen to do</a:t>
            </a:r>
          </a:p>
          <a:p>
            <a:pPr lvl="0">
              <a:lnSpc>
                <a:spcPct val="150000"/>
              </a:lnSpc>
            </a:pPr>
            <a:endParaRPr lang="en-GB" dirty="0"/>
          </a:p>
          <a:p>
            <a:pPr lvl="0">
              <a:lnSpc>
                <a:spcPct val="150000"/>
              </a:lnSpc>
            </a:pPr>
            <a:r>
              <a:rPr lang="en-GB" dirty="0"/>
              <a:t>Why this hobby was chosen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1EB96-A315-417F-A86D-11B83777531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GB" b="1" dirty="0"/>
              <a:t>Sprint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1249E-9923-4776-8A2E-C8A87BE3F01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GB" dirty="0"/>
              <a:t>What  used</a:t>
            </a:r>
          </a:p>
          <a:p>
            <a:pPr lvl="0">
              <a:lnSpc>
                <a:spcPct val="150000"/>
              </a:lnSpc>
            </a:pPr>
            <a:endParaRPr lang="en-GB" dirty="0"/>
          </a:p>
          <a:p>
            <a:pPr lvl="0">
              <a:lnSpc>
                <a:spcPct val="150000"/>
              </a:lnSpc>
            </a:pPr>
            <a:r>
              <a:rPr lang="en-GB" dirty="0"/>
              <a:t>What I need</a:t>
            </a:r>
          </a:p>
          <a:p>
            <a:pPr lvl="0">
              <a:lnSpc>
                <a:spcPct val="150000"/>
              </a:lnSpc>
            </a:pPr>
            <a:endParaRPr lang="en-GB" dirty="0"/>
          </a:p>
          <a:p>
            <a:pPr lvl="0">
              <a:lnSpc>
                <a:spcPct val="150000"/>
              </a:lnSpc>
            </a:pPr>
            <a:r>
              <a:rPr lang="en-GB" dirty="0"/>
              <a:t>What I was hoping for</a:t>
            </a:r>
          </a:p>
        </p:txBody>
      </p:sp>
    </p:spTree>
    <p:extLst>
      <p:ext uri="{BB962C8B-B14F-4D97-AF65-F5344CB8AC3E}">
        <p14:creationId xmlns:p14="http://schemas.microsoft.com/office/powerpoint/2010/main" val="2497634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EF9F7-9FE7-480A-B60F-CED71D1D93C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GB" b="1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655D3-43C9-4DD4-AA59-0DE5FF5C74C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lvl="0"/>
            <a:r>
              <a:rPr lang="en-GB" sz="2000" dirty="0"/>
              <a:t>Version Control System: Git</a:t>
            </a:r>
          </a:p>
          <a:p>
            <a:pPr lvl="0"/>
            <a:r>
              <a:rPr lang="en-GB" sz="2000" dirty="0"/>
              <a:t>Source Code Management: GitHub</a:t>
            </a:r>
          </a:p>
          <a:p>
            <a:pPr lvl="0"/>
            <a:r>
              <a:rPr lang="en-GB" sz="2000" dirty="0"/>
              <a:t>Kanban Board: Trello / Jira / GitHub Boards </a:t>
            </a:r>
          </a:p>
          <a:p>
            <a:pPr lvl="0"/>
            <a:r>
              <a:rPr lang="en-GB" sz="2000" dirty="0"/>
              <a:t>Back-End Programming Language: Java</a:t>
            </a:r>
          </a:p>
          <a:p>
            <a:pPr lvl="0"/>
            <a:r>
              <a:rPr lang="en-GB" sz="2000" dirty="0"/>
              <a:t>API Development Platform: Spring </a:t>
            </a:r>
          </a:p>
          <a:p>
            <a:pPr lvl="0"/>
            <a:r>
              <a:rPr lang="en-GB" sz="2000" dirty="0"/>
              <a:t>Front-End Web Technologies: HTML, CSS, JavaScript</a:t>
            </a:r>
          </a:p>
          <a:p>
            <a:r>
              <a:rPr lang="en-GB" sz="2000" dirty="0"/>
              <a:t>Build Tool: Maven</a:t>
            </a:r>
          </a:p>
          <a:p>
            <a:pPr lvl="0"/>
            <a:endParaRPr lang="en-GB" sz="2000" dirty="0"/>
          </a:p>
          <a:p>
            <a:r>
              <a:rPr lang="en-GB" sz="2000" dirty="0"/>
              <a:t>Database Management System: GCP instance of MySQL Server 5.7</a:t>
            </a:r>
          </a:p>
          <a:p>
            <a:pPr lvl="0"/>
            <a:r>
              <a:rPr lang="en-GB" sz="2000" dirty="0"/>
              <a:t>Unit Testing: JUnit, Mockito</a:t>
            </a:r>
          </a:p>
          <a:p>
            <a:pPr lvl="0"/>
            <a:r>
              <a:rPr lang="en-GB" sz="2000" dirty="0"/>
              <a:t>Static Analysis: SonarQube</a:t>
            </a:r>
          </a:p>
          <a:p>
            <a:pPr lvl="0"/>
            <a:r>
              <a:rPr lang="en-GB" sz="2000" dirty="0"/>
              <a:t>Test Reporting: </a:t>
            </a:r>
            <a:r>
              <a:rPr lang="en-GB" sz="2000" dirty="0" err="1"/>
              <a:t>Surefire</a:t>
            </a:r>
            <a:endParaRPr lang="en-GB" sz="2000" dirty="0"/>
          </a:p>
          <a:p>
            <a:pPr lvl="0"/>
            <a:r>
              <a:rPr lang="en-GB" sz="2000" dirty="0"/>
              <a:t>Artefact Repository: Nexus</a:t>
            </a:r>
          </a:p>
          <a:p>
            <a:r>
              <a:rPr lang="en-GB" sz="2400" dirty="0"/>
              <a:t>CI Server: Jenkins</a:t>
            </a:r>
          </a:p>
          <a:p>
            <a:pPr lvl="0"/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68C-DB8F-4C8C-A358-301FE86C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ERD Diagram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4972D3D-3AC6-4B3A-958F-2991114A6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2037" y="2011363"/>
            <a:ext cx="7746339" cy="420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78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68C-DB8F-4C8C-A358-301FE86C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ERD Diagram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CA3C3A5-59DA-4568-AF7C-78D7CB5BE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1586" y="2011363"/>
            <a:ext cx="9207241" cy="420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139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68C-DB8F-4C8C-A358-301FE86C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ERD Diagram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5E97D2D-4B14-4160-860F-C32252774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800" y="2229633"/>
            <a:ext cx="10734400" cy="378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724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68C-DB8F-4C8C-A358-301FE86C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ERD Diagram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F470979-7684-40F5-8108-AA308AA2D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919" y="2002032"/>
            <a:ext cx="9854487" cy="449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65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68C-DB8F-4C8C-A358-301FE86C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Set Up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CAE490-E80D-4D93-AA43-3558981AA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606" y="1866122"/>
            <a:ext cx="10846967" cy="478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915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98</TotalTime>
  <Words>135</Words>
  <Application>Microsoft Office PowerPoint</Application>
  <PresentationFormat>Widescreen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Corbel</vt:lpstr>
      <vt:lpstr>Wingdings</vt:lpstr>
      <vt:lpstr>Banded</vt:lpstr>
      <vt:lpstr>Hobby Web Application Project</vt:lpstr>
      <vt:lpstr>Introduction and Scope</vt:lpstr>
      <vt:lpstr>Sprint PLAN</vt:lpstr>
      <vt:lpstr>Technologies</vt:lpstr>
      <vt:lpstr>ERD Diagram</vt:lpstr>
      <vt:lpstr>ERD Diagram</vt:lpstr>
      <vt:lpstr>ERD Diagram</vt:lpstr>
      <vt:lpstr>ERD Diagram</vt:lpstr>
      <vt:lpstr>Set Up</vt:lpstr>
      <vt:lpstr>TEsting</vt:lpstr>
      <vt:lpstr>demonstration</vt:lpstr>
      <vt:lpstr>SPRINT REVIEW</vt:lpstr>
      <vt:lpstr>SPRINT Retrospective</vt:lpstr>
      <vt:lpstr>Conculsion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 Project</dc:title>
  <dc:creator>Nilay Sanghrajka</dc:creator>
  <cp:lastModifiedBy>Nilay Sanghrajka</cp:lastModifiedBy>
  <cp:revision>7</cp:revision>
  <dcterms:created xsi:type="dcterms:W3CDTF">2020-07-17T09:13:06Z</dcterms:created>
  <dcterms:modified xsi:type="dcterms:W3CDTF">2020-08-21T05:13:04Z</dcterms:modified>
</cp:coreProperties>
</file>