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8673C-049D-4AC4-8506-AFFAC6458979}" v="1" dt="2020-07-17T10:45:27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ay Sanghrajka" userId="247b90a400b52899" providerId="LiveId" clId="{E698673C-049D-4AC4-8506-AFFAC6458979}"/>
    <pc:docChg chg="addSld modSld">
      <pc:chgData name="Nilay Sanghrajka" userId="247b90a400b52899" providerId="LiveId" clId="{E698673C-049D-4AC4-8506-AFFAC6458979}" dt="2020-07-17T10:45:27.349" v="14"/>
      <pc:docMkLst>
        <pc:docMk/>
      </pc:docMkLst>
      <pc:sldChg chg="addSp delSp modSp new mod">
        <pc:chgData name="Nilay Sanghrajka" userId="247b90a400b52899" providerId="LiveId" clId="{E698673C-049D-4AC4-8506-AFFAC6458979}" dt="2020-07-17T10:45:27.349" v="14"/>
        <pc:sldMkLst>
          <pc:docMk/>
          <pc:sldMk cId="2760987437" sldId="259"/>
        </pc:sldMkLst>
        <pc:spChg chg="mod">
          <ac:chgData name="Nilay Sanghrajka" userId="247b90a400b52899" providerId="LiveId" clId="{E698673C-049D-4AC4-8506-AFFAC6458979}" dt="2020-07-17T10:45:24.437" v="13" actId="122"/>
          <ac:spMkLst>
            <pc:docMk/>
            <pc:sldMk cId="2760987437" sldId="259"/>
            <ac:spMk id="2" creationId="{DF91F68C-DB8F-4C8C-A358-301FE86C5C69}"/>
          </ac:spMkLst>
        </pc:spChg>
        <pc:spChg chg="del">
          <ac:chgData name="Nilay Sanghrajka" userId="247b90a400b52899" providerId="LiveId" clId="{E698673C-049D-4AC4-8506-AFFAC6458979}" dt="2020-07-17T10:45:27.349" v="14"/>
          <ac:spMkLst>
            <pc:docMk/>
            <pc:sldMk cId="2760987437" sldId="259"/>
            <ac:spMk id="3" creationId="{13F66959-4987-46BF-A9A7-24B7F4A20061}"/>
          </ac:spMkLst>
        </pc:spChg>
        <pc:picChg chg="add mod">
          <ac:chgData name="Nilay Sanghrajka" userId="247b90a400b52899" providerId="LiveId" clId="{E698673C-049D-4AC4-8506-AFFAC6458979}" dt="2020-07-17T10:45:27.349" v="14"/>
          <ac:picMkLst>
            <pc:docMk/>
            <pc:sldMk cId="2760987437" sldId="259"/>
            <ac:picMk id="4" creationId="{7835E2FB-A5F8-4C66-9B9E-493AB6A32B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6E12-0158-4C66-BC74-7B48039354B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6FC07-4377-4319-BB73-EA444A22DE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4E56-ACEF-45AB-8132-FCD89181E4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0C7BEF-8D95-4F6C-B7E3-FA532C401BD6}" type="datetime1">
              <a:rPr lang="en-GB"/>
              <a:pPr lvl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DD945-8755-4A25-B001-6EF5F1826D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FAA8-28FA-47B6-96DA-E06A65E335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774E77-B9FD-4AC6-AD90-9E1AEF3C65F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796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A86B-D799-463B-9906-CBCB5BCC5B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76572-D2FA-4433-8643-4E1D8F4F40F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FF126-C14D-4460-8000-C3A9CCCAC2D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7D3C49-DFD4-49C7-8CA6-AC69BA822AE0}" type="datetime1">
              <a:rPr lang="en-GB"/>
              <a:pPr lvl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7AC0-19A8-4E7C-AECF-D2E5546D0D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4FDA4-CC34-4A66-A7C5-33BE018B60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74E08-8EC3-48D7-A413-804549AEE15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4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B6101-6B64-45D9-BA1E-ADE8425A563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6B8BB-1ACE-41DE-A75B-0B23AC6B22B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1C67-7620-4EA4-BDDF-A3EC71ABC7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A45339-828F-4998-91B0-AAEC4B6AEA6C}" type="datetime1">
              <a:rPr lang="en-GB"/>
              <a:pPr lvl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ECE6-BF01-49E0-9CAC-6D269F9638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2616A-6545-4BB0-8503-D2CF1D89AC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93DD0B-E120-4DD1-86D2-E97E82C5B17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51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A0CF-E162-44A1-8E2B-9E66F4EE689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0EDD-EF3B-4A0D-9210-E4AD4B27F2F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EC46C-542A-42E2-9CDE-B5760547DE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C004C0-11C9-4CBD-B5A3-2795002367BE}" type="datetime1">
              <a:rPr lang="en-GB"/>
              <a:pPr lvl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A4B2B-2489-48F0-BDF2-3E18C2B577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BB1B8-DD1A-4F18-86EA-2402491697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6CD78C-9EF1-45DD-BE3E-80C7C901BD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813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7A95-A85C-4B2E-B131-E061910D4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2B75-CF3C-4824-B503-1BDC46AC52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73666-9931-4991-9A3F-456F043F7D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FDE157-C7D3-4BC6-80AB-1E621C793340}" type="datetime1">
              <a:rPr lang="en-GB"/>
              <a:pPr lvl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239C-8D38-4D56-BF41-124FF183E3E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90F23-0EE4-4476-9F36-A8E67F8EAE4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CEBE44-ABF0-495A-B0E6-014D716CD90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0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1992-D7D5-4A62-8791-41CC3027F5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D9788-A42D-45F1-8DE2-68BC076F78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3231E-8E89-4ED3-94A6-3BCEAC1263B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5D771-FE28-4423-835B-62A0C4A39B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C8F2DE-A6F5-4D35-B0AE-5D844400F582}" type="datetime1">
              <a:rPr lang="en-GB"/>
              <a:pPr lvl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1B218-57B3-480B-859B-C5C0504D4E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7DAF5-136E-42B4-A700-B509F7B550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B10009-9DFF-40D1-BB60-ED5AA5B646A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12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E5DE-8D3C-47A4-8BFB-C11C02069B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4B862-71AF-43DF-B11F-F929C6D0F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6910E-EB87-4DCC-8C88-52007E5CCDB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8B8F0-4D09-496E-A9AA-49E15C7E4E8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F92D3-A3FF-4D50-8BA8-FBB822C19E9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FD40D-BC35-4D08-9420-B56D373913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FB993A-42FC-48BD-8A90-30AB489E09BE}" type="datetime1">
              <a:rPr lang="en-GB"/>
              <a:pPr lvl="0"/>
              <a:t>17/07/2020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A9984-AB2B-4545-87AF-F4EAAADD38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592C1-807F-422C-B014-FC796E41B6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6D9B3C-0DE0-4639-B961-029A5433DE6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92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969F-D72E-462C-8280-F2D8B241F42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C0F1C-C05A-4EBA-B4CE-47BF755F97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1D4A55-80C6-49CB-BF1D-023C9CE8E4E8}" type="datetime1">
              <a:rPr lang="en-GB"/>
              <a:pPr lvl="0"/>
              <a:t>17/07/2020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93341-9B79-462F-B63A-9C244F067E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E9B1B-FEA6-4C5F-8641-8EAE377C23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A0CEA8-2CA2-45CC-B000-FCEF9FED055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46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20B5F-9EA7-48CE-AC2C-97BFC00A7D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2C1BF5-F083-444A-90B1-4FB95F86D737}" type="datetime1">
              <a:rPr lang="en-GB"/>
              <a:pPr lvl="0"/>
              <a:t>17/07/2020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84912-94EA-427D-8BDE-9FB82EBCC02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90B0A-25C9-4252-ABCE-918AD4BCB0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99267A-6D95-4225-B252-86963B59962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52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905B-48F4-472A-8FFC-EA48ED9FA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E662-B908-4596-8773-BF6C1897752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99C74-EF34-4954-80BA-8DEAD8E6931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670F0-A470-42CB-9220-37BEC7B560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17A17D-D6D5-409E-AE56-DE17A078EDF5}" type="datetime1">
              <a:rPr lang="en-GB"/>
              <a:pPr lvl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02E6-7948-4F9D-B1D2-E6E56D600B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6D607-C18E-4801-84CF-713D536544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823342-7D5D-40A5-B70D-B4A9D6D4874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4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D813-E3C1-4918-A5DA-5D48A7407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B2735-51B4-47DF-87B4-31BB92CEF9B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F8071-E6BB-4035-ADF4-A60EC6081F1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E9EE2-7FE7-45E7-B6C6-B10E0218FD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0005C8-FFA2-4999-BA53-D7B25BFAD283}" type="datetime1">
              <a:rPr lang="en-GB"/>
              <a:pPr lvl="0"/>
              <a:t>17/07/2020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E1ED0-38D4-4918-85F5-5EA067DE93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D127F-6265-4099-BA80-EC16222287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B0147D-25B9-4925-A0C3-2F5B05A9676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23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9B409-B4B7-4A33-8F90-42895DBD54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43AF8-DCAD-4DBE-B864-8AF2FB45C5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DB679-94D4-44E3-B5C0-9807DCF06F9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26BF3A9-8240-4080-804E-E0937EE92423}" type="datetime1">
              <a:rPr lang="en-GB"/>
              <a:pPr lvl="0"/>
              <a:t>17/07/2020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B81C0-591D-4794-B76A-E0FDF37AC92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01798-2BDB-42F1-9025-28046E45390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3E2B32A-DE2C-4960-8E6D-77FBD13399CF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2728-CBB6-4C0C-AC4C-174303D16BC7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 sz="8800" b="1"/>
              <a:t>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8CE1D-E3BB-4D67-8E35-3398AD91E6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/>
              <a:t>Nilay Sanghrajka </a:t>
            </a:r>
          </a:p>
          <a:p>
            <a:pPr lvl="0"/>
            <a:endParaRPr lang="en-GB"/>
          </a:p>
          <a:p>
            <a:pPr lvl="0"/>
            <a:r>
              <a:rPr lang="en-GB"/>
              <a:t>17/07/2020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EB96-A315-417F-A86D-11B8377753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249E-9923-4776-8A2E-C8A87BE3F0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GB"/>
              <a:t>Code a command line interface program.</a:t>
            </a:r>
          </a:p>
          <a:p>
            <a:pPr lvl="0">
              <a:lnSpc>
                <a:spcPct val="150000"/>
              </a:lnSpc>
            </a:pPr>
            <a:r>
              <a:rPr lang="en-GB"/>
              <a:t>Using Kanban board</a:t>
            </a:r>
          </a:p>
          <a:p>
            <a:pPr lvl="0">
              <a:lnSpc>
                <a:spcPct val="150000"/>
              </a:lnSpc>
            </a:pPr>
            <a:r>
              <a:rPr lang="en-GB"/>
              <a:t>Jira</a:t>
            </a:r>
          </a:p>
          <a:p>
            <a:pPr lvl="0">
              <a:lnSpc>
                <a:spcPct val="150000"/>
              </a:lnSpc>
            </a:pPr>
            <a:r>
              <a:rPr lang="en-GB"/>
              <a:t>Github</a:t>
            </a:r>
          </a:p>
          <a:p>
            <a:pPr lvl="0">
              <a:lnSpc>
                <a:spcPct val="150000"/>
              </a:lnSpc>
            </a:pPr>
            <a:r>
              <a:rPr lang="en-GB"/>
              <a:t>Testing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F9F7-9FE7-480A-B60F-CED71D1D93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b="1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55D3-43C9-4DD4-AA59-0DE5FF5C74C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Version Control – Git</a:t>
            </a:r>
          </a:p>
          <a:p>
            <a:pPr lvl="0"/>
            <a:r>
              <a:rPr lang="en-GB"/>
              <a:t>Source code management – Github</a:t>
            </a:r>
          </a:p>
          <a:p>
            <a:pPr lvl="0"/>
            <a:r>
              <a:rPr lang="en-GB"/>
              <a:t>Kanban Board – Jira</a:t>
            </a:r>
          </a:p>
          <a:p>
            <a:pPr lvl="0"/>
            <a:r>
              <a:rPr lang="en-GB"/>
              <a:t>DBS System – MySql</a:t>
            </a:r>
          </a:p>
          <a:p>
            <a:pPr lvl="0"/>
            <a:r>
              <a:rPr lang="en-GB"/>
              <a:t>Back-end programming Language – Java</a:t>
            </a:r>
          </a:p>
          <a:p>
            <a:pPr lvl="0"/>
            <a:r>
              <a:rPr lang="en-GB"/>
              <a:t>Build Tool – Maven</a:t>
            </a:r>
          </a:p>
          <a:p>
            <a:pPr lvl="0"/>
            <a:r>
              <a:rPr lang="en-GB"/>
              <a:t>Testing - Junit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68C-DB8F-4C8C-A358-301FE86C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ERD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35E2FB-A5F8-4C66-9B9E-493AB6A32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462" y="1825625"/>
            <a:ext cx="73790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8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IMS Project</vt:lpstr>
      <vt:lpstr>Scope</vt:lpstr>
      <vt:lpstr>Technologies</vt:lpstr>
      <vt:lpstr>ERD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Project</dc:title>
  <dc:creator>Nilay Sanghrajka</dc:creator>
  <cp:lastModifiedBy>Nilay Sanghrajka</cp:lastModifiedBy>
  <cp:revision>1</cp:revision>
  <dcterms:created xsi:type="dcterms:W3CDTF">2020-07-17T09:13:06Z</dcterms:created>
  <dcterms:modified xsi:type="dcterms:W3CDTF">2020-07-17T10:45:44Z</dcterms:modified>
</cp:coreProperties>
</file>