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E852"/>
    <a:srgbClr val="FF9D0B"/>
    <a:srgbClr val="F5FF00"/>
    <a:srgbClr val="E3E7DF"/>
    <a:srgbClr val="F3BF00"/>
    <a:srgbClr val="F3BE58"/>
    <a:srgbClr val="FF8304"/>
    <a:srgbClr val="FF6B07"/>
    <a:srgbClr val="FAED97"/>
    <a:srgbClr val="F8E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60F1-2DBF-6C4A-BD48-8A7CD12F776B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2843A-AAF4-674E-BA5C-4A7FDDC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843A-AAF4-674E-BA5C-4A7FDDCCF8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1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Segoe UI Semilight"/>
                <a:cs typeface="Segoe UI Semi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644"/>
            <a:ext cx="8229600" cy="7583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i="0" kern="1200" dirty="0" smtClean="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Segoe UI Semilight"/>
                <a:cs typeface="Segoe UI Semi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2AE98F98-4C34-764D-B9B4-C217C6C1C693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432D1345-EE62-D240-AD3A-1CCA3D2F7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838"/>
            <a:ext cx="8229600" cy="801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965" y="6072280"/>
            <a:ext cx="7259385" cy="89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EFC71F"/>
                </a:solidFill>
                <a:latin typeface="Futura Light"/>
                <a:ea typeface="+mj-ea"/>
                <a:cs typeface="Futura Light"/>
              </a:defRPr>
            </a:lvl1pPr>
          </a:lstStyle>
          <a:p>
            <a:pPr algn="l"/>
            <a:r>
              <a:rPr lang="en-US" sz="2000" b="1" dirty="0" smtClean="0"/>
              <a:t>H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.ai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 smtClean="0"/>
              <a:t>Machine </a:t>
            </a:r>
            <a:r>
              <a:rPr lang="en-US" sz="1200" dirty="0" smtClean="0">
                <a:solidFill>
                  <a:srgbClr val="7F7F7F"/>
                </a:solidFill>
              </a:rPr>
              <a:t>Intelligence</a:t>
            </a:r>
            <a:endParaRPr lang="en-US" sz="3200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b="0" i="0" kern="1200">
          <a:solidFill>
            <a:srgbClr val="00000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>
              <a:lumMod val="50000"/>
              <a:lumOff val="50000"/>
            </a:schemeClr>
          </a:solidFill>
          <a:latin typeface="Segoe UI Semilight"/>
          <a:ea typeface="+mn-ea"/>
          <a:cs typeface="Segoe UI Semilight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86114" y="1568825"/>
            <a:ext cx="2076824" cy="4286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7" name="Group 16"/>
          <p:cNvGrpSpPr/>
          <p:nvPr/>
        </p:nvGrpSpPr>
        <p:grpSpPr>
          <a:xfrm>
            <a:off x="3673551" y="5998129"/>
            <a:ext cx="5402483" cy="533674"/>
            <a:chOff x="3464376" y="6252126"/>
            <a:chExt cx="5577193" cy="533674"/>
          </a:xfrm>
        </p:grpSpPr>
        <p:sp>
          <p:nvSpPr>
            <p:cNvPr id="131" name="Rectangle 130"/>
            <p:cNvSpPr/>
            <p:nvPr/>
          </p:nvSpPr>
          <p:spPr>
            <a:xfrm>
              <a:off x="3464376" y="6252126"/>
              <a:ext cx="5577193" cy="533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D9D9D9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464376" y="6317967"/>
              <a:ext cx="5577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Hadoop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+ HDFS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73551" y="2158890"/>
            <a:ext cx="1605419" cy="3599566"/>
            <a:chOff x="3673551" y="1228264"/>
            <a:chExt cx="1605419" cy="3599566"/>
          </a:xfrm>
        </p:grpSpPr>
        <p:grpSp>
          <p:nvGrpSpPr>
            <p:cNvPr id="5" name="Group 4"/>
            <p:cNvGrpSpPr/>
            <p:nvPr/>
          </p:nvGrpSpPr>
          <p:grpSpPr>
            <a:xfrm>
              <a:off x="3673551" y="4294156"/>
              <a:ext cx="1600839" cy="533674"/>
              <a:chOff x="3763197" y="5632900"/>
              <a:chExt cx="1705427" cy="533674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763197" y="5632900"/>
                <a:ext cx="1705427" cy="533674"/>
              </a:xfrm>
              <a:prstGeom prst="rect">
                <a:avLst/>
              </a:prstGeom>
              <a:solidFill>
                <a:srgbClr val="E3E7DF"/>
              </a:solidFill>
              <a:ln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763197" y="5745993"/>
                <a:ext cx="17054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YARN node manager</a:t>
                </a:r>
                <a:endPara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673551" y="1536826"/>
              <a:ext cx="1605419" cy="274311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09809" y="1818258"/>
              <a:ext cx="1332903" cy="1015895"/>
            </a:xfrm>
            <a:prstGeom prst="rect">
              <a:avLst/>
            </a:prstGeom>
            <a:solidFill>
              <a:srgbClr val="F8E805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809809" y="3083551"/>
              <a:ext cx="1332903" cy="1015895"/>
            </a:xfrm>
            <a:prstGeom prst="rect">
              <a:avLst/>
            </a:prstGeom>
            <a:solidFill>
              <a:srgbClr val="FF9D0B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 descr="sparkling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64" b="70515"/>
            <a:stretch/>
          </p:blipFill>
          <p:spPr>
            <a:xfrm>
              <a:off x="4057950" y="3234757"/>
              <a:ext cx="859267" cy="456572"/>
            </a:xfrm>
            <a:prstGeom prst="rect">
              <a:avLst/>
            </a:prstGeom>
          </p:spPr>
        </p:pic>
        <p:pic>
          <p:nvPicPr>
            <p:cNvPr id="99" name="Picture 98" descr="h2o-ai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08" y="1986992"/>
              <a:ext cx="1054863" cy="404470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3825934" y="2418736"/>
              <a:ext cx="1316778" cy="34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25934" y="3695600"/>
              <a:ext cx="1316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Mllib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673551" y="1228264"/>
              <a:ext cx="1605419" cy="289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YARN container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3551" y="1550890"/>
              <a:ext cx="1605419" cy="26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Spark executor</a:t>
              </a:r>
              <a:endParaRPr lang="en-US" sz="1200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986114" y="1215946"/>
            <a:ext cx="207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main program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Title 1"/>
          <p:cNvSpPr txBox="1">
            <a:spLocks/>
          </p:cNvSpPr>
          <p:nvPr/>
        </p:nvSpPr>
        <p:spPr>
          <a:xfrm>
            <a:off x="457200" y="-52854"/>
            <a:ext cx="8229600" cy="758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0" i="0" kern="120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3200" dirty="0" smtClean="0"/>
              <a:t>Sparkling Water cluster of size 3 on YARN</a:t>
            </a:r>
            <a:endParaRPr lang="en-US" sz="3200" dirty="0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148162" y="2502854"/>
            <a:ext cx="621627" cy="471579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477114" y="2279554"/>
            <a:ext cx="1185399" cy="344093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934736" y="2290361"/>
            <a:ext cx="1309974" cy="2029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497445" y="2158890"/>
            <a:ext cx="1605419" cy="3599566"/>
            <a:chOff x="5633834" y="1359797"/>
            <a:chExt cx="1605419" cy="3599566"/>
          </a:xfrm>
        </p:grpSpPr>
        <p:grpSp>
          <p:nvGrpSpPr>
            <p:cNvPr id="72" name="Group 71"/>
            <p:cNvGrpSpPr/>
            <p:nvPr/>
          </p:nvGrpSpPr>
          <p:grpSpPr>
            <a:xfrm>
              <a:off x="5633834" y="4425689"/>
              <a:ext cx="1600839" cy="533674"/>
              <a:chOff x="3763197" y="5632900"/>
              <a:chExt cx="1705427" cy="53367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763197" y="5632900"/>
                <a:ext cx="1705427" cy="533674"/>
              </a:xfrm>
              <a:prstGeom prst="rect">
                <a:avLst/>
              </a:prstGeom>
              <a:solidFill>
                <a:srgbClr val="E3E7DF"/>
              </a:solidFill>
              <a:ln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763197" y="5745993"/>
                <a:ext cx="17054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YARN node manager</a:t>
                </a:r>
                <a:endPara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5633834" y="1668359"/>
              <a:ext cx="1605419" cy="274311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70092" y="1949791"/>
              <a:ext cx="1332903" cy="1015895"/>
            </a:xfrm>
            <a:prstGeom prst="rect">
              <a:avLst/>
            </a:prstGeom>
            <a:solidFill>
              <a:srgbClr val="F8E805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70092" y="3215084"/>
              <a:ext cx="1332903" cy="1015895"/>
            </a:xfrm>
            <a:prstGeom prst="rect">
              <a:avLst/>
            </a:prstGeom>
            <a:solidFill>
              <a:srgbClr val="FF9D0B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 descr="sparkling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64" b="70515"/>
            <a:stretch/>
          </p:blipFill>
          <p:spPr>
            <a:xfrm>
              <a:off x="6018233" y="3366290"/>
              <a:ext cx="859267" cy="456572"/>
            </a:xfrm>
            <a:prstGeom prst="rect">
              <a:avLst/>
            </a:prstGeom>
          </p:spPr>
        </p:pic>
        <p:pic>
          <p:nvPicPr>
            <p:cNvPr id="81" name="Picture 80" descr="h2o-ai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191" y="2118525"/>
              <a:ext cx="1054863" cy="40447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5786217" y="2550269"/>
              <a:ext cx="1316778" cy="34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86217" y="3827133"/>
              <a:ext cx="1316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Mllib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33834" y="1359797"/>
              <a:ext cx="1605419" cy="289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YARN container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3834" y="1682423"/>
              <a:ext cx="1605419" cy="26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Spark executor</a:t>
              </a:r>
              <a:endParaRPr lang="en-US" sz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321340" y="2158890"/>
            <a:ext cx="1605419" cy="3599566"/>
            <a:chOff x="5633834" y="1359797"/>
            <a:chExt cx="1605419" cy="3599566"/>
          </a:xfrm>
        </p:grpSpPr>
        <p:grpSp>
          <p:nvGrpSpPr>
            <p:cNvPr id="87" name="Group 86"/>
            <p:cNvGrpSpPr/>
            <p:nvPr/>
          </p:nvGrpSpPr>
          <p:grpSpPr>
            <a:xfrm>
              <a:off x="5633834" y="4425689"/>
              <a:ext cx="1600839" cy="533674"/>
              <a:chOff x="3763197" y="5632900"/>
              <a:chExt cx="1705427" cy="533674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763197" y="5632900"/>
                <a:ext cx="1705427" cy="533674"/>
              </a:xfrm>
              <a:prstGeom prst="rect">
                <a:avLst/>
              </a:prstGeom>
              <a:solidFill>
                <a:srgbClr val="E3E7DF"/>
              </a:solidFill>
              <a:ln>
                <a:solidFill>
                  <a:srgbClr val="A6A6A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763197" y="5745993"/>
                <a:ext cx="170542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YARN node manager</a:t>
                </a:r>
                <a:endPara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5633834" y="1668359"/>
              <a:ext cx="1605419" cy="274311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70092" y="1949791"/>
              <a:ext cx="1332903" cy="1015895"/>
            </a:xfrm>
            <a:prstGeom prst="rect">
              <a:avLst/>
            </a:prstGeom>
            <a:solidFill>
              <a:srgbClr val="F8E805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70092" y="3215084"/>
              <a:ext cx="1332903" cy="1015895"/>
            </a:xfrm>
            <a:prstGeom prst="rect">
              <a:avLst/>
            </a:prstGeom>
            <a:solidFill>
              <a:srgbClr val="FF9D0B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sparkling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64" b="70515"/>
            <a:stretch/>
          </p:blipFill>
          <p:spPr>
            <a:xfrm>
              <a:off x="6018233" y="3366290"/>
              <a:ext cx="859267" cy="456572"/>
            </a:xfrm>
            <a:prstGeom prst="rect">
              <a:avLst/>
            </a:prstGeom>
          </p:spPr>
        </p:pic>
        <p:pic>
          <p:nvPicPr>
            <p:cNvPr id="96" name="Picture 95" descr="h2o-ai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191" y="2118525"/>
              <a:ext cx="1054863" cy="40447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5786217" y="2550269"/>
              <a:ext cx="1316778" cy="34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86217" y="3827133"/>
              <a:ext cx="1316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Mllib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633834" y="1359797"/>
              <a:ext cx="1605419" cy="289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YARN container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633834" y="1682423"/>
              <a:ext cx="1605419" cy="26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Spark executor</a:t>
              </a:r>
              <a:endParaRPr lang="en-US" sz="1200" dirty="0"/>
            </a:p>
          </p:txBody>
        </p:sp>
      </p:grpSp>
      <p:sp>
        <p:nvSpPr>
          <p:cNvPr id="20" name="Left Brace 19"/>
          <p:cNvSpPr/>
          <p:nvPr/>
        </p:nvSpPr>
        <p:spPr>
          <a:xfrm rot="16200000" flipH="1">
            <a:off x="6038273" y="-672609"/>
            <a:ext cx="519184" cy="5248627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parkl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65" y="862832"/>
            <a:ext cx="949695" cy="82552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95384" y="3127236"/>
            <a:ext cx="1658284" cy="1263889"/>
            <a:chOff x="1393287" y="3553674"/>
            <a:chExt cx="1415468" cy="1078823"/>
          </a:xfrm>
        </p:grpSpPr>
        <p:sp>
          <p:nvSpPr>
            <p:cNvPr id="71" name="Rectangle 70"/>
            <p:cNvSpPr/>
            <p:nvPr/>
          </p:nvSpPr>
          <p:spPr>
            <a:xfrm>
              <a:off x="1393287" y="3553674"/>
              <a:ext cx="1415468" cy="1078823"/>
            </a:xfrm>
            <a:prstGeom prst="rect">
              <a:avLst/>
            </a:prstGeom>
            <a:solidFill>
              <a:srgbClr val="F8E805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92" name="Picture 91" descr="h2o-ai-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374" y="3732859"/>
              <a:ext cx="1120206" cy="42952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410410" y="4191347"/>
              <a:ext cx="1398343" cy="369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195384" y="4498036"/>
            <a:ext cx="1658284" cy="1263889"/>
            <a:chOff x="1873119" y="4103423"/>
            <a:chExt cx="970061" cy="739348"/>
          </a:xfrm>
        </p:grpSpPr>
        <p:sp>
          <p:nvSpPr>
            <p:cNvPr id="107" name="Rectangle 106"/>
            <p:cNvSpPr/>
            <p:nvPr/>
          </p:nvSpPr>
          <p:spPr>
            <a:xfrm>
              <a:off x="1873119" y="4103423"/>
              <a:ext cx="970061" cy="739348"/>
            </a:xfrm>
            <a:prstGeom prst="rect">
              <a:avLst/>
            </a:prstGeom>
            <a:solidFill>
              <a:srgbClr val="FF9D0B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08" name="Picture 107" descr="sparkling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64" b="70515"/>
            <a:stretch/>
          </p:blipFill>
          <p:spPr>
            <a:xfrm>
              <a:off x="2053711" y="4213467"/>
              <a:ext cx="625358" cy="332284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1884854" y="4538622"/>
              <a:ext cx="958325" cy="253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Mllib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client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86114" y="5854912"/>
            <a:ext cx="2076824" cy="416063"/>
            <a:chOff x="1976724" y="5632900"/>
            <a:chExt cx="1705427" cy="364505"/>
          </a:xfrm>
        </p:grpSpPr>
        <p:sp>
          <p:nvSpPr>
            <p:cNvPr id="104" name="Rectangle 103"/>
            <p:cNvSpPr/>
            <p:nvPr/>
          </p:nvSpPr>
          <p:spPr>
            <a:xfrm>
              <a:off x="1976724" y="5632900"/>
              <a:ext cx="1705427" cy="364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76724" y="5715562"/>
              <a:ext cx="1705427" cy="216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Driver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7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2O new template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H2O new template.potx</Template>
  <TotalTime>2648</TotalTime>
  <Words>53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H2O new template</vt:lpstr>
      <vt:lpstr>PowerPoint Presentation</vt:lpstr>
    </vt:vector>
  </TitlesOfParts>
  <Company>H2O.ai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Wang</dc:creator>
  <cp:lastModifiedBy>Amy Wang</cp:lastModifiedBy>
  <cp:revision>150</cp:revision>
  <cp:lastPrinted>2015-03-27T00:57:26Z</cp:lastPrinted>
  <dcterms:created xsi:type="dcterms:W3CDTF">2015-03-12T17:08:32Z</dcterms:created>
  <dcterms:modified xsi:type="dcterms:W3CDTF">2015-04-03T19:22:17Z</dcterms:modified>
</cp:coreProperties>
</file>