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3" r:id="rId4"/>
    <p:sldId id="259" r:id="rId5"/>
    <p:sldId id="260" r:id="rId6"/>
    <p:sldId id="262" r:id="rId7"/>
    <p:sldId id="264" r:id="rId8"/>
    <p:sldId id="265" r:id="rId9"/>
    <p:sldId id="266" r:id="rId10"/>
    <p:sldId id="261"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883DDAF2-F252-45A5-BB41-26B478619F7E}">
          <p14:sldIdLst>
            <p14:sldId id="257"/>
            <p14:sldId id="258"/>
            <p14:sldId id="263"/>
            <p14:sldId id="259"/>
            <p14:sldId id="260"/>
            <p14:sldId id="262"/>
            <p14:sldId id="264"/>
            <p14:sldId id="265"/>
            <p14:sldId id="266"/>
            <p14:sldId id="261"/>
            <p14:sldId id="267"/>
            <p14:sldId id="268"/>
            <p14:sldId id="269"/>
          </p14:sldIdLst>
        </p14:section>
        <p14:section name="Untitled Section" id="{841EF9A9-2A22-4D04-B385-8D1A16DC7A2B}">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7" d="100"/>
          <a:sy n="87" d="100"/>
        </p:scale>
        <p:origin x="-480"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8000"/>
            <a:lum/>
          </a:blip>
          <a:srcRect/>
          <a:stretch>
            <a:fillRect l="-2000" r="-2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rystalkeyhotel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techproedclasses@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367481"/>
            <a:ext cx="12192000" cy="9143999"/>
          </a:xfrm>
          <a:prstGeom prst="rect">
            <a:avLst/>
          </a:prstGeom>
        </p:spPr>
      </p:pic>
    </p:spTree>
    <p:extLst>
      <p:ext uri="{BB962C8B-B14F-4D97-AF65-F5344CB8AC3E}">
        <p14:creationId xmlns="" xmlns:p14="http://schemas.microsoft.com/office/powerpoint/2010/main" val="1084319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Bu Epicleri kullaniniz ve user storylerinizi olusturunuz</a:t>
            </a:r>
            <a:endParaRPr lang="en-US" dirty="0">
              <a:solidFill>
                <a:schemeClr val="tx1"/>
              </a:solidFill>
            </a:endParaRPr>
          </a:p>
        </p:txBody>
      </p:sp>
      <p:sp>
        <p:nvSpPr>
          <p:cNvPr id="3" name="Content Placeholder 2"/>
          <p:cNvSpPr>
            <a:spLocks noGrp="1"/>
          </p:cNvSpPr>
          <p:nvPr>
            <p:ph idx="1"/>
          </p:nvPr>
        </p:nvSpPr>
        <p:spPr>
          <a:xfrm>
            <a:off x="677334" y="2056828"/>
            <a:ext cx="8596668" cy="4334911"/>
          </a:xfrm>
        </p:spPr>
        <p:txBody>
          <a:bodyPr/>
          <a:lstStyle/>
          <a:p>
            <a:r>
              <a:rPr lang="en-US" dirty="0" smtClean="0"/>
              <a:t>Giris Sayfasi erisilebilir ve guvenli olmali</a:t>
            </a:r>
          </a:p>
          <a:p>
            <a:r>
              <a:rPr lang="en-US" dirty="0" smtClean="0"/>
              <a:t>Ana sayfa de </a:t>
            </a:r>
            <a:r>
              <a:rPr lang="en-US" dirty="0"/>
              <a:t>sirasiyla şu </a:t>
            </a:r>
            <a:r>
              <a:rPr lang="en-US" dirty="0" smtClean="0"/>
              <a:t>moduleler bulunmalidir: Hotel, room and reservation..</a:t>
            </a:r>
          </a:p>
          <a:p>
            <a:r>
              <a:rPr lang="en-US" dirty="0" smtClean="0"/>
              <a:t>Hotel olusturulabilmelidir</a:t>
            </a:r>
          </a:p>
          <a:p>
            <a:r>
              <a:rPr lang="en-US" dirty="0" smtClean="0"/>
              <a:t>Room </a:t>
            </a:r>
            <a:r>
              <a:rPr lang="en-US" dirty="0"/>
              <a:t>olusturulabilmelidir</a:t>
            </a:r>
          </a:p>
          <a:p>
            <a:r>
              <a:rPr lang="en-US" dirty="0"/>
              <a:t>Reservation olusturulabilmelidir</a:t>
            </a:r>
          </a:p>
          <a:p>
            <a:endParaRPr lang="en-US" dirty="0" smtClean="0"/>
          </a:p>
        </p:txBody>
      </p:sp>
    </p:spTree>
    <p:extLst>
      <p:ext uri="{BB962C8B-B14F-4D97-AF65-F5344CB8AC3E}">
        <p14:creationId xmlns="" xmlns:p14="http://schemas.microsoft.com/office/powerpoint/2010/main" val="217839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Test Data </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r>
              <a:rPr lang="en-US" dirty="0" smtClean="0"/>
              <a:t>QA Environment: </a:t>
            </a:r>
            <a:r>
              <a:rPr lang="en-US" dirty="0" smtClean="0"/>
              <a:t> http</a:t>
            </a:r>
            <a:r>
              <a:rPr lang="en-US" dirty="0" smtClean="0"/>
              <a:t>://qa-environment.crystalkeyhotels.com/</a:t>
            </a:r>
          </a:p>
          <a:p>
            <a:r>
              <a:rPr lang="en-US" dirty="0" smtClean="0"/>
              <a:t>Prod environment: </a:t>
            </a:r>
            <a:r>
              <a:rPr lang="en-US" dirty="0" smtClean="0">
                <a:hlinkClick r:id="rId2"/>
              </a:rPr>
              <a:t>https://crystalkeyhotels.com</a:t>
            </a:r>
            <a:r>
              <a:rPr lang="en-US" dirty="0" smtClean="0">
                <a:hlinkClick r:id="rId2"/>
              </a:rPr>
              <a:t>/</a:t>
            </a:r>
            <a:endParaRPr lang="en-US" dirty="0" smtClean="0"/>
          </a:p>
          <a:p>
            <a:r>
              <a:rPr lang="en-US" dirty="0" smtClean="0">
                <a:solidFill>
                  <a:schemeClr val="tx1"/>
                </a:solidFill>
                <a:latin typeface="Calibri" panose="020F0502020204030204" pitchFamily="34" charset="0"/>
              </a:rPr>
              <a:t>UserName = manager</a:t>
            </a:r>
          </a:p>
          <a:p>
            <a:r>
              <a:rPr lang="en-US" dirty="0" smtClean="0">
                <a:solidFill>
                  <a:schemeClr val="tx1"/>
                </a:solidFill>
                <a:latin typeface="Calibri" panose="020F0502020204030204" pitchFamily="34" charset="0"/>
              </a:rPr>
              <a:t>Password = Manager1</a:t>
            </a:r>
            <a:r>
              <a:rPr lang="en-US" dirty="0" smtClean="0">
                <a:solidFill>
                  <a:schemeClr val="tx1"/>
                </a:solidFill>
                <a:latin typeface="Calibri" panose="020F0502020204030204" pitchFamily="34" charset="0"/>
              </a:rPr>
              <a:t>!</a:t>
            </a:r>
            <a:endParaRPr lang="en-US" dirty="0" smtClean="0"/>
          </a:p>
          <a:p>
            <a:r>
              <a:rPr lang="en-US" b="1" dirty="0" smtClean="0">
                <a:solidFill>
                  <a:schemeClr val="tx1"/>
                </a:solidFill>
                <a:latin typeface="Calibri" panose="020F0502020204030204" pitchFamily="34" charset="0"/>
              </a:rPr>
              <a:t>UserName </a:t>
            </a:r>
            <a:r>
              <a:rPr lang="en-US" b="1" dirty="0">
                <a:solidFill>
                  <a:schemeClr val="tx1"/>
                </a:solidFill>
                <a:latin typeface="Calibri" panose="020F0502020204030204" pitchFamily="34" charset="0"/>
              </a:rPr>
              <a:t>= manager2</a:t>
            </a:r>
          </a:p>
          <a:p>
            <a:r>
              <a:rPr lang="en-US" b="1" dirty="0">
                <a:solidFill>
                  <a:schemeClr val="tx1"/>
                </a:solidFill>
                <a:latin typeface="Calibri" panose="020F0502020204030204" pitchFamily="34" charset="0"/>
              </a:rPr>
              <a:t>Password = Man1ager2</a:t>
            </a:r>
            <a:r>
              <a:rPr lang="en-US" b="1" dirty="0" smtClean="0">
                <a:solidFill>
                  <a:schemeClr val="tx1"/>
                </a:solidFill>
                <a:latin typeface="Calibri" panose="020F0502020204030204" pitchFamily="34" charset="0"/>
              </a:rPr>
              <a:t>!</a:t>
            </a:r>
          </a:p>
          <a:p>
            <a:r>
              <a:rPr lang="en-US" b="1" dirty="0">
                <a:solidFill>
                  <a:schemeClr val="tx1"/>
                </a:solidFill>
                <a:latin typeface="Calibri" panose="020F0502020204030204" pitchFamily="34" charset="0"/>
              </a:rPr>
              <a:t>UserName = manager3</a:t>
            </a:r>
          </a:p>
          <a:p>
            <a:r>
              <a:rPr lang="en-US" b="1" dirty="0">
                <a:solidFill>
                  <a:schemeClr val="tx1"/>
                </a:solidFill>
                <a:latin typeface="Calibri" panose="020F0502020204030204" pitchFamily="34" charset="0"/>
              </a:rPr>
              <a:t>Password = M1anager3</a:t>
            </a:r>
            <a:r>
              <a:rPr lang="en-US" b="1" dirty="0" smtClean="0">
                <a:solidFill>
                  <a:schemeClr val="tx1"/>
                </a:solidFill>
                <a:latin typeface="Calibri" panose="020F0502020204030204" pitchFamily="34" charset="0"/>
              </a:rPr>
              <a:t>!</a:t>
            </a:r>
          </a:p>
          <a:p>
            <a:r>
              <a:rPr lang="en-US" dirty="0" smtClean="0">
                <a:solidFill>
                  <a:schemeClr val="tx1"/>
                </a:solidFill>
                <a:latin typeface="Calibri" panose="020F0502020204030204" pitchFamily="34" charset="0"/>
              </a:rPr>
              <a:t>Invalid test datayi kendiniz rast</a:t>
            </a:r>
            <a:r>
              <a:rPr lang="en-US" dirty="0">
                <a:solidFill>
                  <a:schemeClr val="tx1"/>
                </a:solidFill>
                <a:latin typeface="Calibri" panose="020F0502020204030204" pitchFamily="34" charset="0"/>
              </a:rPr>
              <a:t> </a:t>
            </a:r>
            <a:r>
              <a:rPr lang="en-US" dirty="0" smtClean="0">
                <a:solidFill>
                  <a:schemeClr val="tx1"/>
                </a:solidFill>
                <a:latin typeface="Calibri" panose="020F0502020204030204" pitchFamily="34" charset="0"/>
              </a:rPr>
              <a:t>gele olusturabilirsiniz</a:t>
            </a:r>
          </a:p>
          <a:p>
            <a:r>
              <a:rPr lang="en-US" dirty="0" smtClean="0">
                <a:solidFill>
                  <a:schemeClr val="tx1"/>
                </a:solidFill>
                <a:latin typeface="Calibri" panose="020F0502020204030204" pitchFamily="34" charset="0"/>
              </a:rPr>
              <a:t>Hotel, room ve rezrvasyon datasini excelde olusturabilirsiniz.</a:t>
            </a:r>
          </a:p>
          <a:p>
            <a:endParaRPr lang="en-US" dirty="0">
              <a:solidFill>
                <a:schemeClr val="tx1"/>
              </a:solidFill>
              <a:latin typeface="Calibri" panose="020F0502020204030204" pitchFamily="34" charset="0"/>
            </a:endParaRPr>
          </a:p>
          <a:p>
            <a:endParaRPr lang="en-US" dirty="0"/>
          </a:p>
        </p:txBody>
      </p:sp>
    </p:spTree>
    <p:extLst>
      <p:ext uri="{BB962C8B-B14F-4D97-AF65-F5344CB8AC3E}">
        <p14:creationId xmlns="" xmlns:p14="http://schemas.microsoft.com/office/powerpoint/2010/main" val="403906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9002"/>
          </a:xfrm>
        </p:spPr>
        <p:txBody>
          <a:bodyPr/>
          <a:lstStyle/>
          <a:p>
            <a:r>
              <a:rPr lang="en-US" dirty="0" smtClean="0">
                <a:solidFill>
                  <a:schemeClr val="tx1"/>
                </a:solidFill>
              </a:rPr>
              <a:t>Good Luck to You All! Herkese Basarilar!</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Tum asamalariniz bittikten sonra recordinglerinizi </a:t>
            </a:r>
            <a:r>
              <a:rPr lang="en-US" dirty="0" smtClean="0">
                <a:hlinkClick r:id="rId2"/>
              </a:rPr>
              <a:t>techproedclasses@gmail.com</a:t>
            </a:r>
            <a:r>
              <a:rPr lang="en-US" dirty="0" smtClean="0"/>
              <a:t> a gondermeyi unutmayiniz</a:t>
            </a:r>
          </a:p>
          <a:p>
            <a:pPr marL="0" indent="0">
              <a:buNone/>
            </a:pPr>
            <a:endParaRPr lang="en-US" dirty="0" smtClean="0"/>
          </a:p>
          <a:p>
            <a:endParaRPr lang="en-US" dirty="0"/>
          </a:p>
        </p:txBody>
      </p:sp>
    </p:spTree>
    <p:extLst>
      <p:ext uri="{BB962C8B-B14F-4D97-AF65-F5344CB8AC3E}">
        <p14:creationId xmlns="" xmlns:p14="http://schemas.microsoft.com/office/powerpoint/2010/main" val="371213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24" y="1253544"/>
            <a:ext cx="8596668" cy="5862034"/>
          </a:xfrm>
        </p:spPr>
        <p:txBody>
          <a:bodyPr/>
          <a:lstStyle/>
          <a:p>
            <a:r>
              <a:rPr lang="en-US" dirty="0" smtClean="0">
                <a:solidFill>
                  <a:schemeClr val="tx1"/>
                </a:solidFill>
              </a:rPr>
              <a:t>Gordugunuz gibi mukemmel bir ilerleme kaydettiniz suana kadar ve onlari tamamen gerçek is ortamina yansitmis oldunuz ve tum bunlari zorlanmadan interviewlerde (mulakatlar) sorunsuz izah edebilirsiniz</a:t>
            </a:r>
            <a:endParaRPr lang="en-US" dirty="0">
              <a:solidFill>
                <a:schemeClr val="tx1"/>
              </a:solidFill>
            </a:endParaRPr>
          </a:p>
        </p:txBody>
      </p:sp>
    </p:spTree>
    <p:extLst>
      <p:ext uri="{BB962C8B-B14F-4D97-AF65-F5344CB8AC3E}">
        <p14:creationId xmlns="" xmlns:p14="http://schemas.microsoft.com/office/powerpoint/2010/main" val="423113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2000" r="-2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66540" y="2632083"/>
            <a:ext cx="9415248" cy="26353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700" dirty="0" smtClean="0">
                <a:solidFill>
                  <a:schemeClr val="tx1"/>
                </a:solidFill>
              </a:rPr>
              <a:t>Crystalkeyhotels </a:t>
            </a:r>
            <a:r>
              <a:rPr lang="en-US" sz="5700" dirty="0" smtClean="0">
                <a:solidFill>
                  <a:schemeClr val="tx1"/>
                </a:solidFill>
              </a:rPr>
              <a:t>project</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a:solidFill>
                <a:schemeClr val="tx1"/>
              </a:solidFill>
            </a:endParaRPr>
          </a:p>
        </p:txBody>
      </p:sp>
    </p:spTree>
    <p:extLst>
      <p:ext uri="{BB962C8B-B14F-4D97-AF65-F5344CB8AC3E}">
        <p14:creationId xmlns="" xmlns:p14="http://schemas.microsoft.com/office/powerpoint/2010/main" val="96946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19379" y="103031"/>
            <a:ext cx="8596668" cy="6445877"/>
          </a:xfrm>
        </p:spPr>
        <p:txBody>
          <a:bodyPr>
            <a:normAutofit/>
          </a:bodyPr>
          <a:lstStyle/>
          <a:p>
            <a:r>
              <a:rPr lang="en-US" dirty="0" smtClean="0">
                <a:solidFill>
                  <a:schemeClr val="tx1"/>
                </a:solidFill>
              </a:rPr>
              <a:t>Crystalkeyhotels </a:t>
            </a:r>
            <a:r>
              <a:rPr lang="en-US" dirty="0" smtClean="0">
                <a:solidFill>
                  <a:schemeClr val="tx1"/>
                </a:solidFill>
              </a:rPr>
              <a:t>project hazirlik!</a:t>
            </a:r>
            <a:br>
              <a:rPr lang="en-US" dirty="0" smtClean="0">
                <a:solidFill>
                  <a:schemeClr val="tx1"/>
                </a:solidFill>
              </a:rPr>
            </a:br>
            <a:r>
              <a:rPr lang="en-US" dirty="0">
                <a:solidFill>
                  <a:schemeClr val="tx1"/>
                </a:solidFill>
              </a:rPr>
              <a:t>Tum </a:t>
            </a:r>
            <a:r>
              <a:rPr lang="en-US" dirty="0" smtClean="0">
                <a:solidFill>
                  <a:schemeClr val="tx1"/>
                </a:solidFill>
              </a:rPr>
              <a:t>videolarınızı kaydediniz</a:t>
            </a:r>
            <a:r>
              <a:rPr lang="en-US" dirty="0">
                <a:solidFill>
                  <a:schemeClr val="tx1"/>
                </a:solidFill>
              </a:rPr>
              <a:t> lütfen</a:t>
            </a:r>
            <a:r>
              <a:rPr lang="en-US" dirty="0" smtClean="0">
                <a:solidFill>
                  <a:schemeClr val="tx1"/>
                </a:solidFill>
              </a:rPr>
              <a:t>!</a:t>
            </a:r>
            <a:br>
              <a:rPr lang="en-US" dirty="0" smtClean="0">
                <a:solidFill>
                  <a:schemeClr val="tx1"/>
                </a:solidFill>
              </a:rPr>
            </a:br>
            <a:r>
              <a:rPr lang="en-US" dirty="0">
                <a:solidFill>
                  <a:schemeClr val="tx1"/>
                </a:solidFill>
              </a:rPr>
              <a:t>Tüm adımları dikkatle </a:t>
            </a:r>
            <a:r>
              <a:rPr lang="en-US" dirty="0" smtClean="0">
                <a:solidFill>
                  <a:schemeClr val="tx1"/>
                </a:solidFill>
              </a:rPr>
              <a:t>ve sirasiyla uygulayiniz!</a:t>
            </a:r>
            <a:br>
              <a:rPr lang="en-US" dirty="0" smtClean="0">
                <a:solidFill>
                  <a:schemeClr val="tx1"/>
                </a:solidFill>
              </a:rPr>
            </a:br>
            <a:r>
              <a:rPr lang="en-US" dirty="0" smtClean="0">
                <a:solidFill>
                  <a:schemeClr val="tx1"/>
                </a:solidFill>
              </a:rPr>
              <a:t>Bu proje piyasada kullanacaginiz önemli bir proje ve recruiterlara ifade edeceginiz proje!!!</a:t>
            </a:r>
            <a:br>
              <a:rPr lang="en-US" dirty="0" smtClean="0">
                <a:solidFill>
                  <a:schemeClr val="tx1"/>
                </a:solidFill>
              </a:rPr>
            </a:br>
            <a:r>
              <a:rPr lang="en-US" dirty="0">
                <a:solidFill>
                  <a:schemeClr val="tx1"/>
                </a:solidFill>
              </a:rPr>
              <a:t>S</a:t>
            </a:r>
            <a:r>
              <a:rPr lang="en-US" dirty="0" smtClean="0">
                <a:solidFill>
                  <a:schemeClr val="tx1"/>
                </a:solidFill>
              </a:rPr>
              <a:t>print sonu hedefinize eristiginizde kaydettiginiz videoyu </a:t>
            </a:r>
            <a:r>
              <a:rPr lang="en-US" dirty="0" smtClean="0">
                <a:solidFill>
                  <a:schemeClr val="tx1"/>
                </a:solidFill>
              </a:rPr>
              <a:t>bize slackten aktarabilirsiniz!</a:t>
            </a:r>
            <a:r>
              <a:rPr lang="en-US" dirty="0" smtClean="0">
                <a:solidFill>
                  <a:schemeClr val="tx1"/>
                </a:solidFill>
              </a:rPr>
              <a:t/>
            </a:r>
            <a:br>
              <a:rPr lang="en-US" dirty="0" smtClean="0">
                <a:solidFill>
                  <a:schemeClr val="tx1"/>
                </a:solidFill>
              </a:rPr>
            </a:br>
            <a:r>
              <a:rPr lang="en-US" dirty="0" smtClean="0">
                <a:solidFill>
                  <a:schemeClr val="tx1"/>
                </a:solidFill>
              </a:rPr>
              <a:t>Basarilar!!!</a:t>
            </a:r>
            <a:endParaRPr lang="en-US" dirty="0">
              <a:solidFill>
                <a:schemeClr val="tx1"/>
              </a:solidFill>
            </a:endParaRPr>
          </a:p>
        </p:txBody>
      </p:sp>
    </p:spTree>
    <p:extLst>
      <p:ext uri="{BB962C8B-B14F-4D97-AF65-F5344CB8AC3E}">
        <p14:creationId xmlns="" xmlns:p14="http://schemas.microsoft.com/office/powerpoint/2010/main" val="382289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Jira’da </a:t>
            </a:r>
            <a:r>
              <a:rPr lang="en-US" dirty="0" smtClean="0">
                <a:solidFill>
                  <a:schemeClr val="tx1"/>
                </a:solidFill>
              </a:rPr>
              <a:t>Crystalkeyhotels adinda </a:t>
            </a:r>
            <a:r>
              <a:rPr lang="en-US" dirty="0" smtClean="0">
                <a:solidFill>
                  <a:schemeClr val="tx1"/>
                </a:solidFill>
              </a:rPr>
              <a:t>bir proje olusturunuz</a:t>
            </a:r>
            <a:br>
              <a:rPr lang="en-US" dirty="0" smtClean="0">
                <a:solidFill>
                  <a:schemeClr val="tx1"/>
                </a:solidFill>
              </a:rPr>
            </a:br>
            <a:r>
              <a:rPr lang="en-US" dirty="0" smtClean="0">
                <a:solidFill>
                  <a:schemeClr val="tx1"/>
                </a:solidFill>
              </a:rPr>
              <a:t>Grooming (</a:t>
            </a:r>
            <a:r>
              <a:rPr lang="en-US" dirty="0">
                <a:solidFill>
                  <a:schemeClr val="tx1"/>
                </a:solidFill>
              </a:rPr>
              <a:t>Refinement / arıtma) </a:t>
            </a:r>
            <a:r>
              <a:rPr lang="en-US" dirty="0" smtClean="0">
                <a:solidFill>
                  <a:schemeClr val="tx1"/>
                </a:solidFill>
              </a:rPr>
              <a:t>meeting</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smtClean="0"/>
              <a:t>Tum takim arkadaslarinizi projeye ekleyiniz.</a:t>
            </a:r>
          </a:p>
          <a:p>
            <a:r>
              <a:rPr lang="en-US" dirty="0" smtClean="0"/>
              <a:t>Grooming meeting organize ediniz ve tum takim arkadaslariniz katilsinlar</a:t>
            </a:r>
          </a:p>
          <a:p>
            <a:r>
              <a:rPr lang="en-US" dirty="0" smtClean="0"/>
              <a:t>Sonra user story ve acceptance criteria olusturunuz.</a:t>
            </a:r>
          </a:p>
          <a:p>
            <a:r>
              <a:rPr lang="en-US" dirty="0" smtClean="0"/>
              <a:t>Olusturacaginiz user story ve acceptance criterialari once excele yaziniz</a:t>
            </a:r>
          </a:p>
          <a:p>
            <a:r>
              <a:rPr lang="en-US" dirty="0" smtClean="0"/>
              <a:t>Sonra onlari Jira da backlog a aktariniz(sprint backlog a degil)</a:t>
            </a:r>
            <a:endParaRPr lang="en-US" dirty="0"/>
          </a:p>
          <a:p>
            <a:r>
              <a:rPr lang="en-US" dirty="0" smtClean="0"/>
              <a:t>Toplamda 8 user story olusturunuz takim olarak</a:t>
            </a:r>
          </a:p>
          <a:p>
            <a:r>
              <a:rPr lang="en-US" dirty="0" smtClean="0"/>
              <a:t>Tum meetinglerinizi birer birer kaydediniz</a:t>
            </a:r>
          </a:p>
          <a:p>
            <a:endParaRPr lang="en-US" dirty="0" smtClean="0"/>
          </a:p>
          <a:p>
            <a:endParaRPr lang="en-US" dirty="0" smtClean="0"/>
          </a:p>
          <a:p>
            <a:endParaRPr lang="en-US" dirty="0"/>
          </a:p>
        </p:txBody>
      </p:sp>
    </p:spTree>
    <p:extLst>
      <p:ext uri="{BB962C8B-B14F-4D97-AF65-F5344CB8AC3E}">
        <p14:creationId xmlns="" xmlns:p14="http://schemas.microsoft.com/office/powerpoint/2010/main" val="77132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58721"/>
            <a:ext cx="8596668" cy="4682642"/>
          </a:xfrm>
        </p:spPr>
        <p:txBody>
          <a:bodyPr/>
          <a:lstStyle/>
          <a:p>
            <a:r>
              <a:rPr lang="en-US" dirty="0" smtClean="0"/>
              <a:t>Sprint panning e basladiginizda;</a:t>
            </a:r>
          </a:p>
          <a:p>
            <a:r>
              <a:rPr lang="en-US" dirty="0" smtClean="0"/>
              <a:t>SM Jira boardu acmalidir</a:t>
            </a:r>
          </a:p>
          <a:p>
            <a:r>
              <a:rPr lang="en-US" dirty="0"/>
              <a:t>Sonra PO higher priority (oncelikli) user storylerden </a:t>
            </a:r>
            <a:r>
              <a:rPr lang="en-US" dirty="0" smtClean="0"/>
              <a:t>baslayarak sirasiyla hepsini değerlendirmeye getirmeli.</a:t>
            </a:r>
          </a:p>
          <a:p>
            <a:r>
              <a:rPr lang="en-US" dirty="0" smtClean="0"/>
              <a:t>Sonra sirasiyla tum user storyleri SM teker teker Development team e sormali </a:t>
            </a:r>
          </a:p>
          <a:p>
            <a:r>
              <a:rPr lang="en-US" dirty="0" smtClean="0"/>
              <a:t>Herkes puanini ayni anda gostererek tum user storyler puanlandirilmali</a:t>
            </a:r>
          </a:p>
          <a:p>
            <a:r>
              <a:rPr lang="en-US" dirty="0" smtClean="0"/>
              <a:t>Sonra SM maximum ve minimum rakamlari sorarak degerlendirmeli ve orta yol bulunmali, ama sizler icin gercekten automation icin ne kadar puan tutarsa</a:t>
            </a:r>
            <a:r>
              <a:rPr lang="en-US" dirty="0"/>
              <a:t> </a:t>
            </a:r>
            <a:r>
              <a:rPr lang="en-US" dirty="0" smtClean="0"/>
              <a:t>Fibonacci rakamlarini kullanarak ona gore puanlandiriniz.</a:t>
            </a:r>
          </a:p>
          <a:p>
            <a:r>
              <a:rPr lang="en-US" dirty="0"/>
              <a:t>Ardından PO veya BA bunları </a:t>
            </a:r>
            <a:r>
              <a:rPr lang="en-US" dirty="0" smtClean="0"/>
              <a:t>Backlog’tan (user storyler) </a:t>
            </a:r>
            <a:r>
              <a:rPr lang="en-US" dirty="0"/>
              <a:t>Sprint </a:t>
            </a:r>
            <a:r>
              <a:rPr lang="en-US" dirty="0" smtClean="0"/>
              <a:t>backlog’a taşımalıdır ve Jira’da sprint baslatilmalidir.</a:t>
            </a:r>
            <a:endParaRPr lang="en-US" dirty="0"/>
          </a:p>
        </p:txBody>
      </p:sp>
      <p:sp>
        <p:nvSpPr>
          <p:cNvPr id="4" name="Title 1"/>
          <p:cNvSpPr>
            <a:spLocks noGrp="1"/>
          </p:cNvSpPr>
          <p:nvPr>
            <p:ph type="title"/>
          </p:nvPr>
        </p:nvSpPr>
        <p:spPr>
          <a:xfrm>
            <a:off x="805521" y="336134"/>
            <a:ext cx="8596668" cy="851731"/>
          </a:xfrm>
        </p:spPr>
        <p:txBody>
          <a:bodyPr/>
          <a:lstStyle/>
          <a:p>
            <a:r>
              <a:rPr lang="en-US" dirty="0" smtClean="0">
                <a:solidFill>
                  <a:schemeClr val="tx1"/>
                </a:solidFill>
              </a:rPr>
              <a:t>Sprint planning meeting</a:t>
            </a:r>
            <a:endParaRPr lang="en-US" dirty="0">
              <a:solidFill>
                <a:schemeClr val="tx1"/>
              </a:solidFill>
            </a:endParaRPr>
          </a:p>
        </p:txBody>
      </p:sp>
    </p:spTree>
    <p:extLst>
      <p:ext uri="{BB962C8B-B14F-4D97-AF65-F5344CB8AC3E}">
        <p14:creationId xmlns="" xmlns:p14="http://schemas.microsoft.com/office/powerpoint/2010/main" val="375214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Sprint</a:t>
            </a:r>
            <a:endParaRPr lang="en-US" dirty="0">
              <a:solidFill>
                <a:schemeClr val="tx1"/>
              </a:solidFill>
            </a:endParaRPr>
          </a:p>
        </p:txBody>
      </p:sp>
      <p:sp>
        <p:nvSpPr>
          <p:cNvPr id="3" name="Content Placeholder 2"/>
          <p:cNvSpPr>
            <a:spLocks noGrp="1"/>
          </p:cNvSpPr>
          <p:nvPr>
            <p:ph idx="1"/>
          </p:nvPr>
        </p:nvSpPr>
        <p:spPr>
          <a:xfrm>
            <a:off x="677334" y="1539025"/>
            <a:ext cx="8596668" cy="4502337"/>
          </a:xfrm>
        </p:spPr>
        <p:txBody>
          <a:bodyPr>
            <a:normAutofit fontScale="92500" lnSpcReduction="10000"/>
          </a:bodyPr>
          <a:lstStyle/>
          <a:p>
            <a:r>
              <a:rPr lang="en-US" dirty="0"/>
              <a:t>Herkes en az 1 </a:t>
            </a:r>
            <a:r>
              <a:rPr lang="en-US" b="1" dirty="0" smtClean="0"/>
              <a:t>user story </a:t>
            </a:r>
            <a:r>
              <a:rPr lang="en-US" dirty="0" smtClean="0"/>
              <a:t>üzerinde </a:t>
            </a:r>
            <a:r>
              <a:rPr lang="en-US" dirty="0"/>
              <a:t>çalışmalı ve bunları tüm ekip üyeleri arasında </a:t>
            </a:r>
            <a:r>
              <a:rPr lang="en-US" dirty="0" smtClean="0"/>
              <a:t>paylaşmalıdır</a:t>
            </a:r>
          </a:p>
          <a:p>
            <a:r>
              <a:rPr lang="en-US" b="1" dirty="0"/>
              <a:t>Test </a:t>
            </a:r>
            <a:r>
              <a:rPr lang="en-US" b="1" dirty="0" smtClean="0"/>
              <a:t>case </a:t>
            </a:r>
            <a:r>
              <a:rPr lang="en-US" dirty="0" smtClean="0"/>
              <a:t>oluşturun </a:t>
            </a:r>
            <a:r>
              <a:rPr lang="en-US" dirty="0"/>
              <a:t>ve bunları ilgili </a:t>
            </a:r>
            <a:r>
              <a:rPr lang="en-US" b="1" dirty="0" smtClean="0"/>
              <a:t>user storye </a:t>
            </a:r>
            <a:r>
              <a:rPr lang="en-US" dirty="0" smtClean="0"/>
              <a:t>link edin</a:t>
            </a:r>
          </a:p>
          <a:p>
            <a:r>
              <a:rPr lang="en-US" b="1" dirty="0"/>
              <a:t>Test </a:t>
            </a:r>
            <a:r>
              <a:rPr lang="en-US" b="1" dirty="0" smtClean="0"/>
              <a:t>case </a:t>
            </a:r>
            <a:r>
              <a:rPr lang="en-US" dirty="0" smtClean="0"/>
              <a:t>için </a:t>
            </a:r>
            <a:r>
              <a:rPr lang="en-US" dirty="0"/>
              <a:t>gerekirse bir ön </a:t>
            </a:r>
            <a:r>
              <a:rPr lang="en-US" dirty="0" smtClean="0"/>
              <a:t>koşul(</a:t>
            </a:r>
            <a:r>
              <a:rPr lang="en-US" b="1" dirty="0" smtClean="0"/>
              <a:t>precondition</a:t>
            </a:r>
            <a:r>
              <a:rPr lang="en-US" dirty="0" smtClean="0"/>
              <a:t>) </a:t>
            </a:r>
            <a:r>
              <a:rPr lang="en-US" dirty="0"/>
              <a:t>oluşturun </a:t>
            </a:r>
            <a:r>
              <a:rPr lang="en-US" dirty="0" smtClean="0"/>
              <a:t>(optional)</a:t>
            </a:r>
          </a:p>
          <a:p>
            <a:r>
              <a:rPr lang="en-US" dirty="0"/>
              <a:t>Ardından </a:t>
            </a:r>
            <a:r>
              <a:rPr lang="en-US" b="1" dirty="0"/>
              <a:t>test seti </a:t>
            </a:r>
            <a:r>
              <a:rPr lang="en-US" dirty="0"/>
              <a:t>oluşturun ve </a:t>
            </a:r>
            <a:r>
              <a:rPr lang="en-US" b="1" dirty="0"/>
              <a:t>test </a:t>
            </a:r>
            <a:r>
              <a:rPr lang="en-US" b="1" dirty="0" smtClean="0"/>
              <a:t>caseleri </a:t>
            </a:r>
            <a:r>
              <a:rPr lang="en-US" dirty="0" smtClean="0"/>
              <a:t>test </a:t>
            </a:r>
            <a:r>
              <a:rPr lang="en-US" dirty="0"/>
              <a:t>setinize </a:t>
            </a:r>
            <a:r>
              <a:rPr lang="en-US" dirty="0" smtClean="0"/>
              <a:t>bağlayın</a:t>
            </a:r>
          </a:p>
          <a:p>
            <a:r>
              <a:rPr lang="en-US" dirty="0" smtClean="0"/>
              <a:t>Sonra </a:t>
            </a:r>
            <a:r>
              <a:rPr lang="en-US" b="1" dirty="0" smtClean="0"/>
              <a:t>test steplerinizi test caselerinizde </a:t>
            </a:r>
            <a:r>
              <a:rPr lang="en-US" dirty="0" smtClean="0"/>
              <a:t>olusturmalisiniz</a:t>
            </a:r>
            <a:endParaRPr lang="en-US" b="1" dirty="0" smtClean="0"/>
          </a:p>
          <a:p>
            <a:r>
              <a:rPr lang="en-US" dirty="0"/>
              <a:t>Ardından </a:t>
            </a:r>
            <a:r>
              <a:rPr lang="en-US" b="1" dirty="0"/>
              <a:t>test planı </a:t>
            </a:r>
            <a:r>
              <a:rPr lang="en-US" dirty="0"/>
              <a:t>oluşturun ve </a:t>
            </a:r>
            <a:r>
              <a:rPr lang="en-US" b="1" dirty="0"/>
              <a:t>test setinize </a:t>
            </a:r>
            <a:r>
              <a:rPr lang="en-US" dirty="0" smtClean="0"/>
              <a:t>bağlayın</a:t>
            </a:r>
          </a:p>
          <a:p>
            <a:r>
              <a:rPr lang="en-US" dirty="0" smtClean="0"/>
              <a:t>Ardindan tum </a:t>
            </a:r>
            <a:r>
              <a:rPr lang="en-US" b="1" dirty="0" smtClean="0"/>
              <a:t>test caselerinizi </a:t>
            </a:r>
            <a:r>
              <a:rPr lang="en-US" dirty="0" smtClean="0"/>
              <a:t>yurutun (execute)</a:t>
            </a:r>
            <a:endParaRPr lang="en-US" b="1" dirty="0" smtClean="0"/>
          </a:p>
          <a:p>
            <a:r>
              <a:rPr lang="en-US" dirty="0"/>
              <a:t>Beklenen sonuçlar gerçek sonuçlarla eşleşmezse, bir </a:t>
            </a:r>
            <a:r>
              <a:rPr lang="en-US" b="1" dirty="0" smtClean="0"/>
              <a:t>bug ticketi </a:t>
            </a:r>
            <a:r>
              <a:rPr lang="en-US" dirty="0" smtClean="0"/>
              <a:t>oluşturun </a:t>
            </a:r>
            <a:r>
              <a:rPr lang="en-US" dirty="0"/>
              <a:t>ve ilgili </a:t>
            </a:r>
            <a:r>
              <a:rPr lang="en-US" dirty="0" smtClean="0"/>
              <a:t>Developer’a atayın</a:t>
            </a:r>
          </a:p>
          <a:p>
            <a:r>
              <a:rPr lang="en-US" b="1" dirty="0"/>
              <a:t>U</a:t>
            </a:r>
            <a:r>
              <a:rPr lang="en-US" b="1" dirty="0" smtClean="0"/>
              <a:t>ser story, test case, test set and test plans</a:t>
            </a:r>
            <a:r>
              <a:rPr lang="en-US" dirty="0" smtClean="0"/>
              <a:t> bittiginde, Onlari boardunuzda Done kismina getiriniz</a:t>
            </a:r>
            <a:endParaRPr lang="en-US" b="1" dirty="0" smtClean="0"/>
          </a:p>
          <a:p>
            <a:r>
              <a:rPr lang="en-US" dirty="0" smtClean="0"/>
              <a:t>Son derste izlemis oldugumuz tum adimlari takip ediniz ve </a:t>
            </a:r>
            <a:r>
              <a:rPr lang="en-US" b="1" dirty="0"/>
              <a:t>user </a:t>
            </a:r>
            <a:r>
              <a:rPr lang="en-US" b="1" dirty="0" smtClean="0"/>
              <a:t>story, </a:t>
            </a:r>
            <a:r>
              <a:rPr lang="en-US" b="1" dirty="0"/>
              <a:t>test </a:t>
            </a:r>
            <a:r>
              <a:rPr lang="en-US" b="1" dirty="0" smtClean="0"/>
              <a:t>case, </a:t>
            </a:r>
            <a:r>
              <a:rPr lang="en-US" b="1" dirty="0"/>
              <a:t>test </a:t>
            </a:r>
            <a:r>
              <a:rPr lang="en-US" b="1" dirty="0" smtClean="0"/>
              <a:t>set, </a:t>
            </a:r>
            <a:r>
              <a:rPr lang="en-US" b="1" dirty="0"/>
              <a:t>test </a:t>
            </a:r>
            <a:r>
              <a:rPr lang="en-US" b="1" dirty="0" smtClean="0"/>
              <a:t>plans olusturunuz ve tamamini execute ediniz</a:t>
            </a:r>
            <a:endParaRPr lang="en-US" dirty="0"/>
          </a:p>
        </p:txBody>
      </p:sp>
    </p:spTree>
    <p:extLst>
      <p:ext uri="{BB962C8B-B14F-4D97-AF65-F5344CB8AC3E}">
        <p14:creationId xmlns="" xmlns:p14="http://schemas.microsoft.com/office/powerpoint/2010/main" val="354193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Daily stand up </a:t>
            </a:r>
            <a:endParaRPr lang="en-US" dirty="0"/>
          </a:p>
        </p:txBody>
      </p:sp>
      <p:sp>
        <p:nvSpPr>
          <p:cNvPr id="3" name="Content Placeholder 2"/>
          <p:cNvSpPr>
            <a:spLocks noGrp="1"/>
          </p:cNvSpPr>
          <p:nvPr>
            <p:ph idx="1"/>
          </p:nvPr>
        </p:nvSpPr>
        <p:spPr/>
        <p:txBody>
          <a:bodyPr/>
          <a:lstStyle/>
          <a:p>
            <a:endParaRPr lang="en-US" dirty="0" smtClean="0"/>
          </a:p>
          <a:p>
            <a:r>
              <a:rPr lang="en-US" dirty="0" smtClean="0"/>
              <a:t>Bu asamada user storylerinizi manuel olarak veya automate ederek test etmeye basladiginizda, önceki gun neler yaptiginizi ve o gun ne uzerine calistiginizi belirtiniz. Eger her hangi bir impediment olursa, onlarida belirtiniz.</a:t>
            </a:r>
          </a:p>
          <a:p>
            <a:r>
              <a:rPr lang="en-US" dirty="0" smtClean="0"/>
              <a:t>Tum meseleleri takim arkadaslariyla degerlendiriniz</a:t>
            </a:r>
          </a:p>
          <a:p>
            <a:r>
              <a:rPr lang="en-US" dirty="0" smtClean="0"/>
              <a:t>Bu toplantiniz 15 dakikayi gecmemelidir</a:t>
            </a:r>
          </a:p>
          <a:p>
            <a:endParaRPr lang="en-US" dirty="0"/>
          </a:p>
        </p:txBody>
      </p:sp>
    </p:spTree>
    <p:extLst>
      <p:ext uri="{BB962C8B-B14F-4D97-AF65-F5344CB8AC3E}">
        <p14:creationId xmlns="" xmlns:p14="http://schemas.microsoft.com/office/powerpoint/2010/main" val="354036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Sprint review meeting (Sprint Demo)</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Tum asamalar bittiginde, yapmis oldugunuz calismayi business yetkililerine demo olarak sununuz(mentor veya instructorlar olabilir)</a:t>
            </a:r>
          </a:p>
          <a:p>
            <a:r>
              <a:rPr lang="en-US" dirty="0" smtClean="0"/>
              <a:t>Bu aşama normalde sadece bir kisi tarafindan yapilsa da, sizin takiminizda herkes uzerinde calistigi user storyi kendisi demo yapmalidir.</a:t>
            </a:r>
            <a:endParaRPr lang="en-US" dirty="0"/>
          </a:p>
        </p:txBody>
      </p:sp>
    </p:spTree>
    <p:extLst>
      <p:ext uri="{BB962C8B-B14F-4D97-AF65-F5344CB8AC3E}">
        <p14:creationId xmlns="" xmlns:p14="http://schemas.microsoft.com/office/powerpoint/2010/main" val="341971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Sprint Retrospective meeting</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t>Her </a:t>
            </a:r>
            <a:r>
              <a:rPr lang="en-US" dirty="0"/>
              <a:t>sey tamamlandiginda, </a:t>
            </a:r>
            <a:r>
              <a:rPr lang="en-US" dirty="0" smtClean="0"/>
              <a:t>SM boardu yoneterek sirasiyla şunları yapiniz;</a:t>
            </a:r>
          </a:p>
          <a:p>
            <a:r>
              <a:rPr lang="en-US" dirty="0" smtClean="0"/>
              <a:t>Neler iyi gecti =&gt; tum takim üyeleri fikir beyan etmeli</a:t>
            </a:r>
          </a:p>
          <a:p>
            <a:r>
              <a:rPr lang="en-US" dirty="0" smtClean="0"/>
              <a:t>Neler duzeltilebilir? =&gt; Tum takim fikir beyan etmeli</a:t>
            </a:r>
          </a:p>
          <a:p>
            <a:r>
              <a:rPr lang="en-US" dirty="0"/>
              <a:t>Bir sonraki sprint'te ne </a:t>
            </a:r>
            <a:r>
              <a:rPr lang="en-US" dirty="0" smtClean="0"/>
              <a:t>yapacağız</a:t>
            </a:r>
            <a:r>
              <a:rPr lang="en-US" dirty="0"/>
              <a:t>?</a:t>
            </a:r>
            <a:r>
              <a:rPr lang="en-US" dirty="0" smtClean="0"/>
              <a:t> =&gt; yorumlar</a:t>
            </a:r>
          </a:p>
          <a:p>
            <a:r>
              <a:rPr lang="en-US" dirty="0" smtClean="0"/>
              <a:t>Her hangi bir blocker varmiydi?(impediments) </a:t>
            </a:r>
            <a:endParaRPr lang="en-US" dirty="0"/>
          </a:p>
        </p:txBody>
      </p:sp>
    </p:spTree>
    <p:extLst>
      <p:ext uri="{BB962C8B-B14F-4D97-AF65-F5344CB8AC3E}">
        <p14:creationId xmlns="" xmlns:p14="http://schemas.microsoft.com/office/powerpoint/2010/main" val="3452032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9103</TotalTime>
  <Words>562</Words>
  <Application>Microsoft Office PowerPoint</Application>
  <PresentationFormat>Özel</PresentationFormat>
  <Paragraphs>64</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Facet</vt:lpstr>
      <vt:lpstr>Slayt 1</vt:lpstr>
      <vt:lpstr>Slayt 2</vt:lpstr>
      <vt:lpstr>Crystalkeyhotels project hazirlik! Tum videolarınızı kaydediniz lütfen! Tüm adımları dikkatle ve sirasiyla uygulayiniz! Bu proje piyasada kullanacaginiz önemli bir proje ve recruiterlara ifade edeceginiz proje!!! Sprint sonu hedefinize eristiginizde kaydettiginiz videoyu bize slackten aktarabilirsiniz! Basarilar!!!</vt:lpstr>
      <vt:lpstr>Jira’da Crystalkeyhotels adinda bir proje olusturunuz Grooming (Refinement / arıtma) meeting</vt:lpstr>
      <vt:lpstr>Sprint planning meeting</vt:lpstr>
      <vt:lpstr>Sprint</vt:lpstr>
      <vt:lpstr>Daily stand up </vt:lpstr>
      <vt:lpstr>Sprint review meeting (Sprint Demo)</vt:lpstr>
      <vt:lpstr>Sprint Retrospective meeting</vt:lpstr>
      <vt:lpstr>Bu Epicleri kullaniniz ve user storylerinizi olusturunuz</vt:lpstr>
      <vt:lpstr>Test Data </vt:lpstr>
      <vt:lpstr>Good Luck to You All! Herkese Basarilar!</vt:lpstr>
      <vt:lpstr>Gordugunuz gibi mukemmel bir ilerleme kaydettiniz suana kadar ve onlari tamamen gerçek is ortamina yansitmis oldunuz ve tum bunlari zorlanmadan interviewlerde (mulakatlar) sorunsuz izah edebilirsiniz</vt:lpstr>
    </vt:vector>
  </TitlesOfParts>
  <Company>Prince Georges County Public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sam</cp:lastModifiedBy>
  <cp:revision>131</cp:revision>
  <dcterms:created xsi:type="dcterms:W3CDTF">2019-12-18T19:54:25Z</dcterms:created>
  <dcterms:modified xsi:type="dcterms:W3CDTF">2020-12-05T17:55:56Z</dcterms:modified>
</cp:coreProperties>
</file>