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2" r:id="rId3"/>
    <p:sldId id="323" r:id="rId4"/>
    <p:sldId id="338" r:id="rId5"/>
    <p:sldId id="339" r:id="rId6"/>
    <p:sldId id="340" r:id="rId7"/>
    <p:sldId id="341" r:id="rId8"/>
    <p:sldId id="34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67481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3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2011" y="0"/>
            <a:ext cx="8802522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Icerik</a:t>
            </a:r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Jira Steps (Adimlar)</a:t>
            </a:r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0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project management tool</a:t>
            </a:r>
            <a:br>
              <a:rPr lang="en-US" dirty="0" smtClean="0"/>
            </a:br>
            <a:r>
              <a:rPr lang="en-US" dirty="0" smtClean="0"/>
              <a:t>Proje yonetim araci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Bug tracking tool =&gt; Hatalari takip ve raporlama araci</a:t>
            </a:r>
          </a:p>
          <a:p>
            <a:r>
              <a:rPr lang="en-US" sz="2000" dirty="0" smtClean="0"/>
              <a:t>Yapilan calismalarda ne kadar mesafe kat edildigini cesitli diagramlar uzerinden gosterir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36834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277"/>
            <a:ext cx="8596668" cy="4467086"/>
          </a:xfrm>
        </p:spPr>
        <p:txBody>
          <a:bodyPr/>
          <a:lstStyle/>
          <a:p>
            <a:r>
              <a:rPr lang="en-US" dirty="0" smtClean="0"/>
              <a:t>Create butonu uzerinden her zaman cesitli issue types (data) ozellikleri girilir.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9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olusturma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types kismindan Story secilir ve Summary kismina genel aciklama girilir.</a:t>
            </a:r>
          </a:p>
          <a:p>
            <a:endParaRPr lang="en-US" dirty="0" smtClean="0"/>
          </a:p>
          <a:p>
            <a:r>
              <a:rPr lang="en-US" dirty="0" smtClean="0"/>
              <a:t>Description kismina da Acceptance Criteria (kabul kriteri) </a:t>
            </a:r>
            <a:r>
              <a:rPr lang="en-US" dirty="0" err="1" smtClean="0"/>
              <a:t>belirtilir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Geri kalan ozellikler benzeridir.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olusturma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types kismindan Test secilir.</a:t>
            </a:r>
          </a:p>
          <a:p>
            <a:r>
              <a:rPr lang="en-US" dirty="0" smtClean="0"/>
              <a:t>User storylerin icindeki kabul kriterleri Summary kismina yazilir.</a:t>
            </a:r>
          </a:p>
          <a:p>
            <a:r>
              <a:rPr lang="en-US" dirty="0" smtClean="0"/>
              <a:t>Ve sonra ilgili user story e link (eklenir) edilir.</a:t>
            </a:r>
          </a:p>
          <a:p>
            <a:r>
              <a:rPr lang="en-US" dirty="0" smtClean="0"/>
              <a:t>Test steps (</a:t>
            </a:r>
            <a:r>
              <a:rPr lang="en-US" dirty="0" err="1" smtClean="0"/>
              <a:t>adimlari</a:t>
            </a:r>
            <a:r>
              <a:rPr lang="en-US" dirty="0" smtClean="0"/>
              <a:t>)</a:t>
            </a:r>
            <a:r>
              <a:rPr lang="en-US" dirty="0" smtClean="0"/>
              <a:t> olusturulur.</a:t>
            </a:r>
          </a:p>
          <a:p>
            <a:r>
              <a:rPr lang="en-US" dirty="0" smtClean="0"/>
              <a:t>Geri kalan adimlar benzeridir.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olusturma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types tan Test Set secilir.</a:t>
            </a:r>
          </a:p>
          <a:p>
            <a:r>
              <a:rPr lang="en-US" dirty="0" smtClean="0"/>
              <a:t>User story tanimlarina yakin bir ifade ile summary kismina aciklama </a:t>
            </a:r>
            <a:r>
              <a:rPr lang="en-US" dirty="0" err="1" smtClean="0"/>
              <a:t>yapilir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Ayni User story e ait tum test caseler Test Set e eklenir (link edilir).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olusturma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types dan Test Plan secilir.</a:t>
            </a:r>
          </a:p>
          <a:p>
            <a:r>
              <a:rPr lang="en-US" dirty="0" smtClean="0"/>
              <a:t>Tum testler manasinda bir ifade kullanilir summary kisminda.</a:t>
            </a:r>
          </a:p>
          <a:p>
            <a:r>
              <a:rPr lang="en-US" dirty="0" smtClean="0"/>
              <a:t>Sonra test setler buna eklenir.</a:t>
            </a:r>
          </a:p>
          <a:p>
            <a:r>
              <a:rPr lang="en-US" dirty="0" smtClean="0"/>
              <a:t>Ve tum test caseler de test olarak eklenir.</a:t>
            </a:r>
          </a:p>
          <a:p>
            <a:r>
              <a:rPr lang="en-US" dirty="0" smtClean="0"/>
              <a:t>Sonra hepsi icin execution olusturulur (run etmeye hazir).</a:t>
            </a:r>
          </a:p>
          <a:p>
            <a:r>
              <a:rPr lang="en-US" dirty="0" smtClean="0"/>
              <a:t>Son olarak manuel olarak tum </a:t>
            </a:r>
            <a:r>
              <a:rPr lang="en-US" dirty="0" err="1" smtClean="0"/>
              <a:t>yapilanlar</a:t>
            </a:r>
            <a:r>
              <a:rPr lang="en-US" dirty="0" smtClean="0"/>
              <a:t> execute edilir (run edilir).</a:t>
            </a:r>
          </a:p>
          <a:p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14719</TotalTime>
  <Words>212</Words>
  <Application>Microsoft Office PowerPoint</Application>
  <PresentationFormat>Özel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Facet</vt:lpstr>
      <vt:lpstr>Slayt 1</vt:lpstr>
      <vt:lpstr>Slayt 2</vt:lpstr>
      <vt:lpstr>Jira project management tool Proje yonetim araci</vt:lpstr>
      <vt:lpstr>Slayt 4</vt:lpstr>
      <vt:lpstr>User story olusturma</vt:lpstr>
      <vt:lpstr>Test case olusturma</vt:lpstr>
      <vt:lpstr>Test Set olusturma</vt:lpstr>
      <vt:lpstr>Test Plan olusturma</vt:lpstr>
    </vt:vector>
  </TitlesOfParts>
  <Company>Prince Georges County Public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sam</cp:lastModifiedBy>
  <cp:revision>165</cp:revision>
  <dcterms:created xsi:type="dcterms:W3CDTF">2019-12-18T19:54:25Z</dcterms:created>
  <dcterms:modified xsi:type="dcterms:W3CDTF">2020-11-21T14:54:54Z</dcterms:modified>
</cp:coreProperties>
</file>