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0" r:id="rId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Yuvarlatılmış Dikdörtgen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5EB-68A2-43E8-A300-A02782AC9CBD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392D628-127C-4D59-9BAF-FC40F814F792}" type="slidenum">
              <a:rPr lang="tr-TR" smtClean="0"/>
              <a:t>‹#›</a:t>
            </a:fld>
            <a:endParaRPr lang="tr-TR"/>
          </a:p>
        </p:txBody>
      </p:sp>
      <p:sp>
        <p:nvSpPr>
          <p:cNvPr id="7" name="6 Dikdörtgen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5EB-68A2-43E8-A300-A02782AC9CBD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D628-127C-4D59-9BAF-FC40F814F79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5EB-68A2-43E8-A300-A02782AC9CBD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D628-127C-4D59-9BAF-FC40F814F79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5EB-68A2-43E8-A300-A02782AC9CBD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D628-127C-4D59-9BAF-FC40F814F792}" type="slidenum">
              <a:rPr lang="tr-TR" smtClean="0"/>
              <a:t>‹#›</a:t>
            </a:fld>
            <a:endParaRPr lang="tr-TR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Yuvarlatılmış Dikdörtgen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5EB-68A2-43E8-A300-A02782AC9CBD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6 Dikdörtgen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392D628-127C-4D59-9BAF-FC40F814F792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5EB-68A2-43E8-A300-A02782AC9CBD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D628-127C-4D59-9BAF-FC40F814F792}" type="slidenum">
              <a:rPr lang="tr-TR" smtClean="0"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5EB-68A2-43E8-A300-A02782AC9CBD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D628-127C-4D59-9BAF-FC40F814F792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5EB-68A2-43E8-A300-A02782AC9CBD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D628-127C-4D59-9BAF-FC40F814F79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5EB-68A2-43E8-A300-A02782AC9CBD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D628-127C-4D59-9BAF-FC40F814F79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Yuvarlatılmış Dikdörtgen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5EB-68A2-43E8-A300-A02782AC9CBD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D628-127C-4D59-9BAF-FC40F814F792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5EB-68A2-43E8-A300-A02782AC9CBD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392D628-127C-4D59-9BAF-FC40F814F792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10 Dikdörtgen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ikdörtgen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Yuvarlatılmış Dikdörtgen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DA75EB-68A2-43E8-A300-A02782AC9CBD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392D628-127C-4D59-9BAF-FC40F814F792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 descr="White Box Testing vs Black Box Testing: A Detailed Analysis - IP With Ease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9" y="714356"/>
            <a:ext cx="8929717" cy="5429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13 Grup"/>
          <p:cNvGrpSpPr/>
          <p:nvPr/>
        </p:nvGrpSpPr>
        <p:grpSpPr>
          <a:xfrm>
            <a:off x="285720" y="285728"/>
            <a:ext cx="8429684" cy="6286544"/>
            <a:chOff x="1214414" y="785794"/>
            <a:chExt cx="5052391" cy="4500570"/>
          </a:xfrm>
        </p:grpSpPr>
        <p:pic>
          <p:nvPicPr>
            <p:cNvPr id="6" name="5 Resim" descr="whitebox-blackbox.png"/>
            <p:cNvPicPr>
              <a:picLocks noChangeAspect="1"/>
            </p:cNvPicPr>
            <p:nvPr/>
          </p:nvPicPr>
          <p:blipFill>
            <a:blip r:embed="rId2"/>
            <a:srcRect b="69791"/>
            <a:stretch>
              <a:fillRect/>
            </a:stretch>
          </p:blipFill>
          <p:spPr>
            <a:xfrm>
              <a:off x="1214414" y="785794"/>
              <a:ext cx="5052391" cy="2071702"/>
            </a:xfrm>
            <a:prstGeom prst="rect">
              <a:avLst/>
            </a:prstGeom>
          </p:spPr>
        </p:pic>
        <p:pic>
          <p:nvPicPr>
            <p:cNvPr id="7" name="6 Resim" descr="whitebox-blackbox.png"/>
            <p:cNvPicPr>
              <a:picLocks noChangeAspect="1"/>
            </p:cNvPicPr>
            <p:nvPr/>
          </p:nvPicPr>
          <p:blipFill>
            <a:blip r:embed="rId2"/>
            <a:srcRect t="36459" b="59374"/>
            <a:stretch>
              <a:fillRect/>
            </a:stretch>
          </p:blipFill>
          <p:spPr>
            <a:xfrm>
              <a:off x="1214414" y="2857496"/>
              <a:ext cx="5052391" cy="285752"/>
            </a:xfrm>
            <a:prstGeom prst="rect">
              <a:avLst/>
            </a:prstGeom>
          </p:spPr>
        </p:pic>
        <p:pic>
          <p:nvPicPr>
            <p:cNvPr id="8" name="7 Resim" descr="whitebox-blackbox.png"/>
            <p:cNvPicPr>
              <a:picLocks noChangeAspect="1"/>
            </p:cNvPicPr>
            <p:nvPr/>
          </p:nvPicPr>
          <p:blipFill>
            <a:blip r:embed="rId2"/>
            <a:srcRect t="59376" b="34374"/>
            <a:stretch>
              <a:fillRect/>
            </a:stretch>
          </p:blipFill>
          <p:spPr>
            <a:xfrm>
              <a:off x="1214414" y="3143248"/>
              <a:ext cx="5052391" cy="428628"/>
            </a:xfrm>
            <a:prstGeom prst="rect">
              <a:avLst/>
            </a:prstGeom>
          </p:spPr>
        </p:pic>
        <p:pic>
          <p:nvPicPr>
            <p:cNvPr id="9" name="8 Resim" descr="whitebox-blackbox.png"/>
            <p:cNvPicPr>
              <a:picLocks noChangeAspect="1"/>
            </p:cNvPicPr>
            <p:nvPr/>
          </p:nvPicPr>
          <p:blipFill>
            <a:blip r:embed="rId2"/>
            <a:srcRect t="75000"/>
            <a:stretch>
              <a:fillRect/>
            </a:stretch>
          </p:blipFill>
          <p:spPr>
            <a:xfrm>
              <a:off x="1214414" y="3571876"/>
              <a:ext cx="5052391" cy="171448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"/>
          <p:cNvGrpSpPr/>
          <p:nvPr/>
        </p:nvGrpSpPr>
        <p:grpSpPr>
          <a:xfrm>
            <a:off x="1142976" y="642918"/>
            <a:ext cx="6810627" cy="3857652"/>
            <a:chOff x="1142976" y="642918"/>
            <a:chExt cx="6810627" cy="3857652"/>
          </a:xfrm>
        </p:grpSpPr>
        <p:pic>
          <p:nvPicPr>
            <p:cNvPr id="5" name="4 Resim" descr="whitebox-blackbox_2.png.jpg"/>
            <p:cNvPicPr>
              <a:picLocks noChangeAspect="1"/>
            </p:cNvPicPr>
            <p:nvPr/>
          </p:nvPicPr>
          <p:blipFill>
            <a:blip r:embed="rId2"/>
            <a:srcRect t="73958"/>
            <a:stretch>
              <a:fillRect/>
            </a:stretch>
          </p:blipFill>
          <p:spPr>
            <a:xfrm>
              <a:off x="1142976" y="2173431"/>
              <a:ext cx="6810627" cy="2327139"/>
            </a:xfrm>
            <a:prstGeom prst="rect">
              <a:avLst/>
            </a:prstGeom>
          </p:spPr>
        </p:pic>
        <p:pic>
          <p:nvPicPr>
            <p:cNvPr id="6" name="5 Resim" descr="whitebox-blackbox_2.png.jpg"/>
            <p:cNvPicPr>
              <a:picLocks noChangeAspect="1"/>
            </p:cNvPicPr>
            <p:nvPr/>
          </p:nvPicPr>
          <p:blipFill>
            <a:blip r:embed="rId2"/>
            <a:srcRect t="37500" b="54167"/>
            <a:stretch>
              <a:fillRect/>
            </a:stretch>
          </p:blipFill>
          <p:spPr>
            <a:xfrm>
              <a:off x="1142976" y="1428736"/>
              <a:ext cx="6786610" cy="744695"/>
            </a:xfrm>
            <a:prstGeom prst="rect">
              <a:avLst/>
            </a:prstGeom>
          </p:spPr>
        </p:pic>
        <p:pic>
          <p:nvPicPr>
            <p:cNvPr id="7" name="6 Resim" descr="whitebox-blackbox.png"/>
            <p:cNvPicPr>
              <a:picLocks noChangeAspect="1"/>
            </p:cNvPicPr>
            <p:nvPr/>
          </p:nvPicPr>
          <p:blipFill>
            <a:blip r:embed="rId3"/>
            <a:srcRect b="94792"/>
            <a:stretch>
              <a:fillRect/>
            </a:stretch>
          </p:blipFill>
          <p:spPr>
            <a:xfrm>
              <a:off x="1142976" y="642918"/>
              <a:ext cx="6786610" cy="7857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sse Senedi">
  <a:themeElements>
    <a:clrScheme name="Hisse Senedi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isse Senedi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isse Senedi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40</TotalTime>
  <Words>0</Words>
  <Application>Microsoft Office PowerPoint</Application>
  <PresentationFormat>Ekran Gösterisi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4" baseType="lpstr">
      <vt:lpstr>Hisse Senedi</vt:lpstr>
      <vt:lpstr>Slayt 1</vt:lpstr>
      <vt:lpstr>Slayt 2</vt:lpstr>
      <vt:lpstr>Slayt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nilufer demir</dc:creator>
  <cp:lastModifiedBy>nilufer demir</cp:lastModifiedBy>
  <cp:revision>4</cp:revision>
  <dcterms:created xsi:type="dcterms:W3CDTF">2020-10-21T11:33:55Z</dcterms:created>
  <dcterms:modified xsi:type="dcterms:W3CDTF">2020-10-21T12:14:27Z</dcterms:modified>
</cp:coreProperties>
</file>