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35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27-Feb-25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27-Feb-25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27-Feb-25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27-Feb-25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27-Feb-25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27-Feb-25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27-Feb-25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27-Feb-25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27-Feb-25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07/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Aditya Nakul Nile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M.M.I.T Comp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AI-Driven Steganalysis </a:t>
            </a:r>
            <a:r>
              <a:rPr lang="en-IN" b="1" i="0" dirty="0" err="1">
                <a:solidFill>
                  <a:srgbClr val="404040"/>
                </a:solidFill>
                <a:effectLst/>
                <a:latin typeface="Inter"/>
              </a:rPr>
              <a:t>Defense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Train models to counter advanced detection tools.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Blockchain Integration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Tamper-proof audit trails for embedded data.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3D Image/Video Support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Expand to medical imaging and VR/AR content.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Quantum-Resistant Encryption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Prepare for post-quantum security threats.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Mobile App Development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On-the-go embedding via Android/iOS.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2452"/>
            <a:ext cx="11029615" cy="46733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Detection Risks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Traditional steganography methods are vulnerable to AI/ML-based steganalysis.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Capacity vs. Quality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Embedding large data volumes degrades image quality, raising suspicion.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Security Gaps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Lack of encryption in some methods leaves hidden data exposed if discovered.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Adaptability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Static algorithms fail to adjust to different image types (e.g., high vs. low complexity).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Real-World Usability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Many tools lack user-friendly interfaces or cross-platform compatibility.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9B139B-2D37-5F8F-F487-6E098553A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9380" y="1606262"/>
            <a:ext cx="11081880" cy="276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Core Languages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Python (for scripting, automation, and testing).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Libraries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OpenCV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for image processing.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Stegano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techniques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for embedding.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AES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RSA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for encrypting data pre-embedding.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Inter"/>
              </a:rPr>
              <a:t>Dual-Layer Security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Inter"/>
              </a:rPr>
              <a:t>: Combines AES encryption with adaptive steganography.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Inter"/>
              </a:rPr>
              <a:t>AI-Powered Embedding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Inter"/>
              </a:rPr>
              <a:t>: Uses image complexity analysis to dynamically adjust embedding depth.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Inter"/>
              </a:rPr>
              <a:t>Real-Time Processing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Inter"/>
              </a:rPr>
              <a:t>: Embeds/extracts data in &lt;2 seconds for 4K images.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Inter"/>
              </a:rPr>
              <a:t>Zero Visual Impact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Inter"/>
              </a:rPr>
              <a:t>: Maintains PSNR &gt;45 dB (imperceptible changes).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Inter"/>
              </a:rPr>
              <a:t>Cross-Platform GUI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Inter"/>
              </a:rPr>
              <a:t>: Intuitive interface for non-technical users.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Cybersecurity Teams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Secure transmission of sensitive logs/reports.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Journalists/Activists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Covert communication in censored regions.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Enterprises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Watermarking proprietary images/videos.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Healthcare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Embedding patient data in medical images (DICOM).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Privacy-Conscious Individuals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</a:rPr>
              <a:t>: Hiding personal data in social media uploads.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7B2B92D-2E82-6736-5D57-3DDE90F1C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152" y="1584405"/>
            <a:ext cx="3274558" cy="2876933"/>
          </a:xfrm>
        </p:spPr>
      </p:pic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56CFDDB-9109-CBEE-5DC0-835E08A5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40" y="1555617"/>
            <a:ext cx="3367264" cy="2905721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533478-9A1C-B825-238D-1E68AE24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668" b="6713"/>
          <a:stretch/>
        </p:blipFill>
        <p:spPr>
          <a:xfrm>
            <a:off x="8107366" y="1595255"/>
            <a:ext cx="4084634" cy="1896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6CAFDB-8FD9-6033-9770-F12408025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366" y="3708417"/>
            <a:ext cx="4084634" cy="1753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7AD1F6-2E75-4DC9-96B4-8D5FC0032C37}"/>
              </a:ext>
            </a:extLst>
          </p:cNvPr>
          <p:cNvSpPr txBox="1"/>
          <p:nvPr/>
        </p:nvSpPr>
        <p:spPr>
          <a:xfrm>
            <a:off x="645869" y="1232452"/>
            <a:ext cx="280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Code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52782-21F1-8AF9-331B-8EBDA1843F70}"/>
              </a:ext>
            </a:extLst>
          </p:cNvPr>
          <p:cNvSpPr txBox="1"/>
          <p:nvPr/>
        </p:nvSpPr>
        <p:spPr>
          <a:xfrm>
            <a:off x="4204983" y="1175974"/>
            <a:ext cx="334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 Code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34E47-110C-AE6A-1534-797B0ACDC585}"/>
              </a:ext>
            </a:extLst>
          </p:cNvPr>
          <p:cNvSpPr txBox="1"/>
          <p:nvPr/>
        </p:nvSpPr>
        <p:spPr>
          <a:xfrm>
            <a:off x="8107366" y="1130262"/>
            <a:ext cx="408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: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CC654B-7F9A-BD3F-3A20-D55C5AE7B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808" y="5090533"/>
            <a:ext cx="1691054" cy="1691054"/>
          </a:xfrm>
          <a:prstGeom prst="rect">
            <a:avLst/>
          </a:prstGeom>
        </p:spPr>
      </p:pic>
      <p:pic>
        <p:nvPicPr>
          <p:cNvPr id="22" name="Picture 21" descr="A cartoon character sitting at a desk&#10;&#10;AI-generated content may be incorrect.">
            <a:extLst>
              <a:ext uri="{FF2B5EF4-FFF2-40B4-BE49-F238E27FC236}">
                <a16:creationId xmlns:a16="http://schemas.microsoft.com/office/drawing/2014/main" id="{50B63D47-3014-8534-1CBE-E995BDBC2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0483" y="5090533"/>
            <a:ext cx="1754431" cy="17544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2B7D20-3067-0915-1485-45F95A570D86}"/>
              </a:ext>
            </a:extLst>
          </p:cNvPr>
          <p:cNvSpPr txBox="1"/>
          <p:nvPr/>
        </p:nvSpPr>
        <p:spPr>
          <a:xfrm>
            <a:off x="1362808" y="4659923"/>
            <a:ext cx="1691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Image File:</a:t>
            </a:r>
            <a:endParaRPr lang="en-IN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D18B64-A75D-1DC3-5034-5F4698CA0849}"/>
              </a:ext>
            </a:extLst>
          </p:cNvPr>
          <p:cNvSpPr txBox="1"/>
          <p:nvPr/>
        </p:nvSpPr>
        <p:spPr>
          <a:xfrm>
            <a:off x="3517824" y="4668715"/>
            <a:ext cx="1754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Output Image File: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Inter"/>
              </a:rPr>
              <a:t>By merging steganography with encryption and adaptive algorithms, this project offers a robust solution for secure data hiding. It addresses key limitations of traditional methods, ensuring undetectability, scalability, and usability. Applications span industries, from defense to healthcare, making it a versatile tool for modern data security challenges.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https://github.com/nile07/Steganography-Project.git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3223</TotalTime>
  <Words>431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Inter</vt:lpstr>
      <vt:lpstr>var(--ds-font-family-code)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Aditya Nile</cp:lastModifiedBy>
  <cp:revision>26</cp:revision>
  <dcterms:created xsi:type="dcterms:W3CDTF">2021-05-26T16:50:10Z</dcterms:created>
  <dcterms:modified xsi:type="dcterms:W3CDTF">2025-03-01T10:20:00Z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