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3" r:id="rId3"/>
    <p:sldId id="262" r:id="rId4"/>
    <p:sldId id="264" r:id="rId5"/>
    <p:sldId id="266" r:id="rId6"/>
    <p:sldId id="265" r:id="rId7"/>
    <p:sldId id="267" r:id="rId8"/>
    <p:sldId id="270" r:id="rId9"/>
    <p:sldId id="268" r:id="rId10"/>
    <p:sldId id="275" r:id="rId11"/>
    <p:sldId id="272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5FA6-B828-4174-8942-04249CCA381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77745-2FE3-4141-9F64-EC5765C22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77745-2FE3-4141-9F64-EC5765C22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D24-7A9F-4FE5-AF8B-67683C8609F4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BE01-9B62-4420-8D05-346DCF83EBC2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712B-C9A1-4E12-B190-67BB8FC48907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C798-8315-4A00-B47D-E269F256E9DA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3482-4124-4B6F-AA8D-1FEA82E1E747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8B90-EA6F-4646-8ADE-19E505C553EB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1183-1FF4-4E7C-9653-FD6759CBEFD2}" type="datetime1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FAEC-BD6C-4A9E-99F4-F379A6780BFD}" type="datetime1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10E-5819-4235-BA3F-9DCBFA1B36B8}" type="datetime1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060D-9347-456E-A8A6-5776239B3F5A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93D8-33AC-44F1-AD00-5B4C650BBA17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0D0D-62EA-4027-964F-98ADE525D386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443C-F0E5-4A03-A1DE-0353ED11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09163" y="3321299"/>
            <a:ext cx="2232611" cy="1795958"/>
            <a:chOff x="4709163" y="3321299"/>
            <a:chExt cx="2232611" cy="1795958"/>
          </a:xfrm>
        </p:grpSpPr>
        <p:sp>
          <p:nvSpPr>
            <p:cNvPr id="7" name="Bent Arrow 6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nt Arrow 111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Bent Arrow 112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4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4265288" y="2426809"/>
            <a:ext cx="2232611" cy="2682395"/>
            <a:chOff x="4709163" y="2434862"/>
            <a:chExt cx="2232611" cy="2682395"/>
          </a:xfrm>
        </p:grpSpPr>
        <p:sp>
          <p:nvSpPr>
            <p:cNvPr id="9" name="Down Arrow 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nt Arrow 111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Bent Arrow 112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ent Arrow 109"/>
            <p:cNvSpPr/>
            <p:nvPr/>
          </p:nvSpPr>
          <p:spPr>
            <a:xfrm rot="10800000" flipH="1">
              <a:off x="5781408" y="2434862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4937433" y="2663749"/>
            <a:ext cx="2232611" cy="1795958"/>
            <a:chOff x="4709163" y="3321299"/>
            <a:chExt cx="2232611" cy="1795958"/>
          </a:xfrm>
        </p:grpSpPr>
        <p:sp>
          <p:nvSpPr>
            <p:cNvPr id="113" name="Bent Arrow 112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 Arrow 115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ent Arrow 116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33008" y="2832727"/>
            <a:ext cx="2743945" cy="1751104"/>
            <a:chOff x="4233008" y="2884243"/>
            <a:chExt cx="2743945" cy="1751104"/>
          </a:xfrm>
        </p:grpSpPr>
        <p:grpSp>
          <p:nvGrpSpPr>
            <p:cNvPr id="111" name="Group 110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114" name="Down Arrow 113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Bent Arrow 115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62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118" name="Down Arrow 117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Bent Arrow 118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 rot="16200000">
            <a:off x="4493887" y="2225104"/>
            <a:ext cx="2232611" cy="2682395"/>
            <a:chOff x="4709163" y="2434862"/>
            <a:chExt cx="2232611" cy="2682395"/>
          </a:xfrm>
        </p:grpSpPr>
        <p:sp>
          <p:nvSpPr>
            <p:cNvPr id="9" name="Down Arrow 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nt Arrow 111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Bent Arrow 112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ent Arrow 109"/>
            <p:cNvSpPr/>
            <p:nvPr/>
          </p:nvSpPr>
          <p:spPr>
            <a:xfrm rot="10800000" flipH="1">
              <a:off x="5781408" y="2434862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4937433" y="2663749"/>
            <a:ext cx="2232611" cy="1795958"/>
            <a:chOff x="4709163" y="3321299"/>
            <a:chExt cx="2232611" cy="1795958"/>
          </a:xfrm>
        </p:grpSpPr>
        <p:sp>
          <p:nvSpPr>
            <p:cNvPr id="113" name="Bent Arrow 112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 Arrow 115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ent Arrow 116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21" name="Group 120"/>
          <p:cNvGrpSpPr/>
          <p:nvPr/>
        </p:nvGrpSpPr>
        <p:grpSpPr>
          <a:xfrm rot="5400000">
            <a:off x="4267662" y="2895923"/>
            <a:ext cx="2743945" cy="1751104"/>
            <a:chOff x="4233008" y="2884243"/>
            <a:chExt cx="2743945" cy="1751104"/>
          </a:xfrm>
        </p:grpSpPr>
        <p:grpSp>
          <p:nvGrpSpPr>
            <p:cNvPr id="122" name="Group 121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126" name="Down Arrow 125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Bent Arrow 126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62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124" name="Down Arrow 123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Bent Arrow 124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42995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09163" y="2434862"/>
            <a:ext cx="2232611" cy="2682395"/>
            <a:chOff x="4709163" y="2434862"/>
            <a:chExt cx="2232611" cy="2682395"/>
          </a:xfrm>
        </p:grpSpPr>
        <p:sp>
          <p:nvSpPr>
            <p:cNvPr id="9" name="Down Arrow 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nt Arrow 111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Bent Arrow 112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ent Arrow 109"/>
            <p:cNvSpPr/>
            <p:nvPr/>
          </p:nvSpPr>
          <p:spPr>
            <a:xfrm rot="10800000" flipH="1">
              <a:off x="5781408" y="2434862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5400000">
            <a:off x="4130942" y="3065806"/>
            <a:ext cx="2232611" cy="1795958"/>
            <a:chOff x="4709163" y="3321299"/>
            <a:chExt cx="2232611" cy="1795958"/>
          </a:xfrm>
        </p:grpSpPr>
        <p:sp>
          <p:nvSpPr>
            <p:cNvPr id="113" name="Bent Arrow 112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 Arrow 115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ent Arrow 116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4233103" y="2893182"/>
            <a:ext cx="2743945" cy="1751104"/>
            <a:chOff x="4233008" y="2884243"/>
            <a:chExt cx="2743945" cy="1751104"/>
          </a:xfrm>
        </p:grpSpPr>
        <p:grpSp>
          <p:nvGrpSpPr>
            <p:cNvPr id="113" name="Group 112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118" name="Down Arrow 117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Bent Arrow 118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162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116" name="Down Arrow 115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Bent Arrow 116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5" name="Group 14"/>
          <p:cNvGrpSpPr/>
          <p:nvPr/>
        </p:nvGrpSpPr>
        <p:grpSpPr>
          <a:xfrm rot="5400000">
            <a:off x="4520905" y="2663461"/>
            <a:ext cx="2232611" cy="2682395"/>
            <a:chOff x="4709163" y="2434862"/>
            <a:chExt cx="2232611" cy="2682395"/>
          </a:xfrm>
        </p:grpSpPr>
        <p:sp>
          <p:nvSpPr>
            <p:cNvPr id="9" name="Down Arrow 8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Bent Arrow 111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Bent Arrow 112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Bent Arrow 109"/>
            <p:cNvSpPr/>
            <p:nvPr/>
          </p:nvSpPr>
          <p:spPr>
            <a:xfrm rot="10800000" flipH="1">
              <a:off x="5781408" y="2434862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4251965" y="2487585"/>
            <a:ext cx="2232611" cy="1795958"/>
            <a:chOff x="4709163" y="3321299"/>
            <a:chExt cx="2232611" cy="1795958"/>
          </a:xfrm>
        </p:grpSpPr>
        <p:sp>
          <p:nvSpPr>
            <p:cNvPr id="113" name="Bent Arrow 112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 Arrow 115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ent Arrow 116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 rot="10800000">
            <a:off x="4251965" y="2487585"/>
            <a:ext cx="2232611" cy="1795958"/>
            <a:chOff x="4709163" y="3321299"/>
            <a:chExt cx="2232611" cy="1795958"/>
          </a:xfrm>
        </p:grpSpPr>
        <p:sp>
          <p:nvSpPr>
            <p:cNvPr id="113" name="Bent Arrow 112"/>
            <p:cNvSpPr/>
            <p:nvPr/>
          </p:nvSpPr>
          <p:spPr>
            <a:xfrm>
              <a:off x="5230906" y="3373290"/>
              <a:ext cx="882954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Down Arrow 113"/>
            <p:cNvSpPr/>
            <p:nvPr/>
          </p:nvSpPr>
          <p:spPr>
            <a:xfrm rot="10800000">
              <a:off x="5122759" y="3321299"/>
              <a:ext cx="415150" cy="1330985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 Arrow 115"/>
            <p:cNvSpPr/>
            <p:nvPr/>
          </p:nvSpPr>
          <p:spPr>
            <a:xfrm flipH="1">
              <a:off x="4709163" y="3851311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Bent Arrow 116"/>
            <p:cNvSpPr/>
            <p:nvPr/>
          </p:nvSpPr>
          <p:spPr>
            <a:xfrm rot="16200000" flipH="1">
              <a:off x="5951737" y="3707844"/>
              <a:ext cx="714127" cy="1265946"/>
            </a:xfrm>
            <a:prstGeom prst="bentArrow">
              <a:avLst>
                <a:gd name="adj1" fmla="val 25000"/>
                <a:gd name="adj2" fmla="val 25000"/>
                <a:gd name="adj3" fmla="val 21954"/>
                <a:gd name="adj4" fmla="val 780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93957" y="955874"/>
            <a:ext cx="5626933" cy="5626935"/>
            <a:chOff x="2897745" y="915532"/>
            <a:chExt cx="5626933" cy="5626935"/>
          </a:xfrm>
        </p:grpSpPr>
        <p:grpSp>
          <p:nvGrpSpPr>
            <p:cNvPr id="4" name="Group 3"/>
            <p:cNvGrpSpPr/>
            <p:nvPr/>
          </p:nvGrpSpPr>
          <p:grpSpPr>
            <a:xfrm>
              <a:off x="2897745" y="915532"/>
              <a:ext cx="5626933" cy="5626935"/>
              <a:chOff x="2897745" y="915532"/>
              <a:chExt cx="5626933" cy="562693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897745" y="3202554"/>
                <a:ext cx="5626933" cy="1052892"/>
                <a:chOff x="2897745" y="3202554"/>
                <a:chExt cx="5626933" cy="1052892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5184766" y="3202554"/>
                  <a:ext cx="1052892" cy="105289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7745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6237657" y="3202554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979862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642952" y="3707426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294736" y="3707424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57827" y="3707425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ight Arrow 22"/>
                <p:cNvSpPr/>
                <p:nvPr/>
              </p:nvSpPr>
              <p:spPr>
                <a:xfrm>
                  <a:off x="3713435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/>
                <p:cNvSpPr/>
                <p:nvPr/>
              </p:nvSpPr>
              <p:spPr>
                <a:xfrm>
                  <a:off x="7053347" y="3292610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/>
                <p:cNvSpPr/>
                <p:nvPr/>
              </p:nvSpPr>
              <p:spPr>
                <a:xfrm rot="10800000">
                  <a:off x="3713435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 rot="10800000">
                  <a:off x="7053347" y="3840631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5184766" y="4255446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0800000">
                <a:off x="5184765" y="915532"/>
                <a:ext cx="1052892" cy="2287021"/>
                <a:chOff x="5184766" y="4255446"/>
                <a:chExt cx="1052892" cy="228702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 rot="16200000">
                  <a:off x="4567701" y="4872511"/>
                  <a:ext cx="2287021" cy="10528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5492575" y="6076433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5492575" y="5368749"/>
                  <a:ext cx="440143" cy="4315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6200000">
                  <a:off x="511009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5400000">
                  <a:off x="5653478" y="5387738"/>
                  <a:ext cx="655641" cy="324757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388717" y="4416680"/>
              <a:ext cx="642117" cy="654851"/>
              <a:chOff x="3013658" y="347729"/>
              <a:chExt cx="4546241" cy="46363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5387806" y="2457083"/>
              <a:ext cx="642117" cy="654851"/>
              <a:chOff x="3013658" y="347729"/>
              <a:chExt cx="4546241" cy="46363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ight Arrow 80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ight Arrow 82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16200000">
              <a:off x="6290704" y="3423149"/>
              <a:ext cx="642117" cy="654851"/>
              <a:chOff x="3013658" y="347729"/>
              <a:chExt cx="4546241" cy="463639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Arrow 93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ight Arrow 94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5400000">
              <a:off x="4484814" y="3404617"/>
              <a:ext cx="642117" cy="654851"/>
              <a:chOff x="3013658" y="347729"/>
              <a:chExt cx="4546241" cy="4636395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520487" y="347729"/>
                <a:ext cx="1532583" cy="46363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13658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053070" y="3477295"/>
                <a:ext cx="1506829" cy="15068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84281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44869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4575" y="3618962"/>
                <a:ext cx="1244405" cy="1223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658135" y="2054179"/>
                <a:ext cx="1244405" cy="122349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658134" y="589207"/>
                <a:ext cx="1244405" cy="122349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/>
              <p:cNvSpPr/>
              <p:nvPr/>
            </p:nvSpPr>
            <p:spPr>
              <a:xfrm>
                <a:off x="631727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rot="10800000">
                <a:off x="3277869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4797573" y="3988393"/>
                <a:ext cx="978408" cy="484632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355256" y="5927103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9739" y="875491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81914" y="3443882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82387" y="3421464"/>
            <a:ext cx="43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443C-F0E5-4A03-A1DE-0353ED118768}" type="slidenum">
              <a:rPr lang="en-US" smtClean="0"/>
              <a:t>9</a:t>
            </a:fld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 rot="16200000">
            <a:off x="4233008" y="2884243"/>
            <a:ext cx="2743945" cy="1751104"/>
            <a:chOff x="4233008" y="2884243"/>
            <a:chExt cx="2743945" cy="1751104"/>
          </a:xfrm>
        </p:grpSpPr>
        <p:grpSp>
          <p:nvGrpSpPr>
            <p:cNvPr id="113" name="Group 112"/>
            <p:cNvGrpSpPr/>
            <p:nvPr/>
          </p:nvGrpSpPr>
          <p:grpSpPr>
            <a:xfrm rot="5400000">
              <a:off x="4716614" y="2400637"/>
              <a:ext cx="828746" cy="1795958"/>
              <a:chOff x="2375510" y="4657513"/>
              <a:chExt cx="828746" cy="1795958"/>
            </a:xfrm>
          </p:grpSpPr>
          <p:sp>
            <p:nvSpPr>
              <p:cNvPr id="118" name="Down Arrow 117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Bent Arrow 118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16200000">
              <a:off x="5664601" y="3322995"/>
              <a:ext cx="828746" cy="1795958"/>
              <a:chOff x="2375510" y="4657513"/>
              <a:chExt cx="828746" cy="1795958"/>
            </a:xfrm>
          </p:grpSpPr>
          <p:sp>
            <p:nvSpPr>
              <p:cNvPr id="116" name="Down Arrow 115"/>
              <p:cNvSpPr/>
              <p:nvPr/>
            </p:nvSpPr>
            <p:spPr>
              <a:xfrm rot="10800000">
                <a:off x="2789106" y="4657513"/>
                <a:ext cx="415150" cy="1330985"/>
              </a:xfrm>
              <a:prstGeom prst="down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Bent Arrow 116"/>
              <p:cNvSpPr/>
              <p:nvPr/>
            </p:nvSpPr>
            <p:spPr>
              <a:xfrm flipH="1">
                <a:off x="2375510" y="5187525"/>
                <a:ext cx="714127" cy="1265946"/>
              </a:xfrm>
              <a:prstGeom prst="bentArrow">
                <a:avLst>
                  <a:gd name="adj1" fmla="val 25000"/>
                  <a:gd name="adj2" fmla="val 25000"/>
                  <a:gd name="adj3" fmla="val 21954"/>
                  <a:gd name="adj4" fmla="val 780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69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71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Niladri Dutta</dc:creator>
  <cp:lastModifiedBy>Niladri Dutta</cp:lastModifiedBy>
  <cp:revision>22</cp:revision>
  <dcterms:created xsi:type="dcterms:W3CDTF">2015-03-03T05:37:27Z</dcterms:created>
  <dcterms:modified xsi:type="dcterms:W3CDTF">2015-03-19T19:11:19Z</dcterms:modified>
</cp:coreProperties>
</file>