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5" name="Shape 8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3" name="Shape 97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Shape 106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1" name="Shape 10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Shape 115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1" name="Shape 115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Shape 123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9" name="Shape 12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" name="Shape 70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" name="Shape 7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1400"/>
              <a:buNone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rtl="0">
              <a:spcBef>
                <a:spcPts val="0"/>
              </a:spcBef>
              <a:buSzPts val="1400"/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SzPts val="1400"/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SzPts val="1400"/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SzPts val="1400"/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SzPts val="1400"/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SzPts val="1400"/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SzPts val="1400"/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SzPts val="1400"/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rtl="0">
              <a:spcBef>
                <a:spcPts val="0"/>
              </a:spcBef>
              <a:buSzPts val="1400"/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SzPts val="1400"/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SzPts val="1400"/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SzPts val="1400"/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SzPts val="1400"/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SzPts val="1400"/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SzPts val="1400"/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SzPts val="1400"/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1400"/>
              <a:buNone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•"/>
              <a:defRPr/>
            </a:lvl1pPr>
            <a:lvl2pPr lvl="1" rtl="0">
              <a:spcBef>
                <a:spcPts val="0"/>
              </a:spcBef>
              <a:buSzPts val="1400"/>
              <a:buChar char="•"/>
              <a:defRPr/>
            </a:lvl2pPr>
            <a:lvl3pPr lvl="2" rtl="0">
              <a:spcBef>
                <a:spcPts val="0"/>
              </a:spcBef>
              <a:buSzPts val="1400"/>
              <a:buChar char="•"/>
              <a:defRPr/>
            </a:lvl3pPr>
            <a:lvl4pPr lvl="3" rtl="0">
              <a:spcBef>
                <a:spcPts val="0"/>
              </a:spcBef>
              <a:buSzPts val="1400"/>
              <a:buChar char="•"/>
              <a:defRPr/>
            </a:lvl4pPr>
            <a:lvl5pPr lvl="4" rtl="0">
              <a:spcBef>
                <a:spcPts val="0"/>
              </a:spcBef>
              <a:buSzPts val="1400"/>
              <a:buChar char="•"/>
              <a:defRPr/>
            </a:lvl5pPr>
            <a:lvl6pPr lvl="5" rtl="0">
              <a:spcBef>
                <a:spcPts val="0"/>
              </a:spcBef>
              <a:buSzPts val="1400"/>
              <a:buChar char="•"/>
              <a:defRPr/>
            </a:lvl6pPr>
            <a:lvl7pPr lvl="6" rtl="0">
              <a:spcBef>
                <a:spcPts val="0"/>
              </a:spcBef>
              <a:buSzPts val="1400"/>
              <a:buChar char="•"/>
              <a:defRPr/>
            </a:lvl7pPr>
            <a:lvl8pPr lvl="7" rtl="0">
              <a:spcBef>
                <a:spcPts val="0"/>
              </a:spcBef>
              <a:buSzPts val="1400"/>
              <a:buChar char="•"/>
              <a:defRPr/>
            </a:lvl8pPr>
            <a:lvl9pPr lvl="8" rtl="0"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rtl="0">
              <a:spcBef>
                <a:spcPts val="0"/>
              </a:spcBef>
              <a:buSzPts val="1400"/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SzPts val="1400"/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SzPts val="1400"/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SzPts val="1400"/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SzPts val="1400"/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SzPts val="1400"/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SzPts val="1400"/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SzPts val="1400"/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1400"/>
              <a:buNone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rtl="0">
              <a:spcBef>
                <a:spcPts val="0"/>
              </a:spcBef>
              <a:buSzPts val="1400"/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SzPts val="1400"/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SzPts val="1400"/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SzPts val="1400"/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SzPts val="1400"/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SzPts val="1400"/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SzPts val="1400"/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SzPts val="1400"/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Shape 89"/>
          <p:cNvGrpSpPr/>
          <p:nvPr/>
        </p:nvGrpSpPr>
        <p:grpSpPr>
          <a:xfrm>
            <a:off x="2793957" y="955874"/>
            <a:ext cx="5626933" cy="5626936"/>
            <a:chOff x="2897745" y="915532"/>
            <a:chExt cx="5626933" cy="5626936"/>
          </a:xfrm>
        </p:grpSpPr>
        <p:grpSp>
          <p:nvGrpSpPr>
            <p:cNvPr id="90" name="Shape 90"/>
            <p:cNvGrpSpPr/>
            <p:nvPr/>
          </p:nvGrpSpPr>
          <p:grpSpPr>
            <a:xfrm>
              <a:off x="2897745" y="915532"/>
              <a:ext cx="5626933" cy="5626936"/>
              <a:chOff x="2897745" y="915532"/>
              <a:chExt cx="5626933" cy="5626936"/>
            </a:xfrm>
          </p:grpSpPr>
          <p:grpSp>
            <p:nvGrpSpPr>
              <p:cNvPr id="91" name="Shape 91"/>
              <p:cNvGrpSpPr/>
              <p:nvPr/>
            </p:nvGrpSpPr>
            <p:grpSpPr>
              <a:xfrm>
                <a:off x="2897745" y="3202554"/>
                <a:ext cx="5626933" cy="1052892"/>
                <a:chOff x="2897745" y="3202554"/>
                <a:chExt cx="5626933" cy="1052892"/>
              </a:xfrm>
            </p:grpSpPr>
            <p:sp>
              <p:nvSpPr>
                <p:cNvPr id="92" name="Shape 92"/>
                <p:cNvSpPr/>
                <p:nvPr/>
              </p:nvSpPr>
              <p:spPr>
                <a:xfrm>
                  <a:off x="5184766" y="3202554"/>
                  <a:ext cx="1052892" cy="1052892"/>
                </a:xfrm>
                <a:prstGeom prst="rect">
                  <a:avLst/>
                </a:prstGeom>
                <a:solidFill>
                  <a:srgbClr val="AEABAB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Shape 93"/>
                <p:cNvSpPr/>
                <p:nvPr/>
              </p:nvSpPr>
              <p:spPr>
                <a:xfrm>
                  <a:off x="2897745" y="3202554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Shape 94"/>
                <p:cNvSpPr/>
                <p:nvPr/>
              </p:nvSpPr>
              <p:spPr>
                <a:xfrm>
                  <a:off x="6237657" y="3202554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Shape 95"/>
                <p:cNvSpPr/>
                <p:nvPr/>
              </p:nvSpPr>
              <p:spPr>
                <a:xfrm>
                  <a:off x="6979862" y="3707425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Shape 96"/>
                <p:cNvSpPr/>
                <p:nvPr/>
              </p:nvSpPr>
              <p:spPr>
                <a:xfrm>
                  <a:off x="7642952" y="3707426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Shape 97"/>
                <p:cNvSpPr/>
                <p:nvPr/>
              </p:nvSpPr>
              <p:spPr>
                <a:xfrm>
                  <a:off x="3294736" y="3707424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Shape 98"/>
                <p:cNvSpPr/>
                <p:nvPr/>
              </p:nvSpPr>
              <p:spPr>
                <a:xfrm>
                  <a:off x="3957827" y="3707425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Shape 99"/>
                <p:cNvSpPr/>
                <p:nvPr/>
              </p:nvSpPr>
              <p:spPr>
                <a:xfrm>
                  <a:off x="3713435" y="3292610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Shape 100"/>
                <p:cNvSpPr/>
                <p:nvPr/>
              </p:nvSpPr>
              <p:spPr>
                <a:xfrm>
                  <a:off x="7053347" y="3292610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Shape 101"/>
                <p:cNvSpPr/>
                <p:nvPr/>
              </p:nvSpPr>
              <p:spPr>
                <a:xfrm rot="10800000">
                  <a:off x="3713435" y="3840631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Shape 102"/>
                <p:cNvSpPr/>
                <p:nvPr/>
              </p:nvSpPr>
              <p:spPr>
                <a:xfrm rot="10800000">
                  <a:off x="7053347" y="3840631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3" name="Shape 103"/>
              <p:cNvGrpSpPr/>
              <p:nvPr/>
            </p:nvGrpSpPr>
            <p:grpSpPr>
              <a:xfrm>
                <a:off x="5184766" y="4255447"/>
                <a:ext cx="1052892" cy="2287021"/>
                <a:chOff x="5184766" y="4255447"/>
                <a:chExt cx="1052892" cy="2287021"/>
              </a:xfrm>
            </p:grpSpPr>
            <p:sp>
              <p:nvSpPr>
                <p:cNvPr id="104" name="Shape 104"/>
                <p:cNvSpPr/>
                <p:nvPr/>
              </p:nvSpPr>
              <p:spPr>
                <a:xfrm rot="-5400000">
                  <a:off x="4567701" y="4872511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Shape 105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Shape 106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Shape 107"/>
                <p:cNvSpPr/>
                <p:nvPr/>
              </p:nvSpPr>
              <p:spPr>
                <a:xfrm rot="-5400000">
                  <a:off x="511009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Shape 108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9" name="Shape 109"/>
              <p:cNvGrpSpPr/>
              <p:nvPr/>
            </p:nvGrpSpPr>
            <p:grpSpPr>
              <a:xfrm rot="10800000">
                <a:off x="5184765" y="915532"/>
                <a:ext cx="1052892" cy="2287021"/>
                <a:chOff x="5184766" y="4255447"/>
                <a:chExt cx="1052892" cy="2287021"/>
              </a:xfrm>
            </p:grpSpPr>
            <p:sp>
              <p:nvSpPr>
                <p:cNvPr id="110" name="Shape 110"/>
                <p:cNvSpPr/>
                <p:nvPr/>
              </p:nvSpPr>
              <p:spPr>
                <a:xfrm rot="-5400000">
                  <a:off x="4567701" y="4872511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Shape 111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Shape 112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Shape 113"/>
                <p:cNvSpPr/>
                <p:nvPr/>
              </p:nvSpPr>
              <p:spPr>
                <a:xfrm rot="-5400000">
                  <a:off x="511009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Shape 114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5" name="Shape 115"/>
            <p:cNvGrpSpPr/>
            <p:nvPr/>
          </p:nvGrpSpPr>
          <p:grpSpPr>
            <a:xfrm>
              <a:off x="5388717" y="4416680"/>
              <a:ext cx="642117" cy="654851"/>
              <a:chOff x="3013658" y="347729"/>
              <a:chExt cx="4546241" cy="4636395"/>
            </a:xfrm>
          </p:grpSpPr>
          <p:sp>
            <p:nvSpPr>
              <p:cNvPr id="116" name="Shape 116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Shape 125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Shape 126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" name="Shape 127"/>
            <p:cNvGrpSpPr/>
            <p:nvPr/>
          </p:nvGrpSpPr>
          <p:grpSpPr>
            <a:xfrm rot="10800000">
              <a:off x="5387806" y="2457083"/>
              <a:ext cx="642117" cy="654851"/>
              <a:chOff x="3013658" y="347729"/>
              <a:chExt cx="4546241" cy="4636395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Shape 137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Shape 138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Shape 139"/>
            <p:cNvGrpSpPr/>
            <p:nvPr/>
          </p:nvGrpSpPr>
          <p:grpSpPr>
            <a:xfrm rot="-5400000">
              <a:off x="6290704" y="3423149"/>
              <a:ext cx="642117" cy="654851"/>
              <a:chOff x="3013658" y="347729"/>
              <a:chExt cx="4546241" cy="4636395"/>
            </a:xfrm>
          </p:grpSpPr>
          <p:sp>
            <p:nvSpPr>
              <p:cNvPr id="140" name="Shape 140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Shape 141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Shape 142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Shape 144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Shape 146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Shape 149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Shape 150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Shape 151"/>
            <p:cNvGrpSpPr/>
            <p:nvPr/>
          </p:nvGrpSpPr>
          <p:grpSpPr>
            <a:xfrm rot="5400000">
              <a:off x="4484814" y="3404617"/>
              <a:ext cx="642117" cy="654851"/>
              <a:chOff x="3013658" y="347729"/>
              <a:chExt cx="4546241" cy="4636395"/>
            </a:xfrm>
          </p:grpSpPr>
          <p:sp>
            <p:nvSpPr>
              <p:cNvPr id="152" name="Shape 152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Shape 153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Shape 154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Shape 159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Shape 160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Shape 162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3" name="Shape 163"/>
          <p:cNvSpPr txBox="1"/>
          <p:nvPr/>
        </p:nvSpPr>
        <p:spPr>
          <a:xfrm>
            <a:off x="5355256" y="5927103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5359739" y="875491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7981914" y="3443882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grpSp>
        <p:nvGrpSpPr>
          <p:cNvPr id="166" name="Shape 166"/>
          <p:cNvGrpSpPr/>
          <p:nvPr/>
        </p:nvGrpSpPr>
        <p:grpSpPr>
          <a:xfrm>
            <a:off x="4709163" y="3321299"/>
            <a:ext cx="2232610" cy="1795958"/>
            <a:chOff x="4709163" y="3321299"/>
            <a:chExt cx="2232610" cy="1795958"/>
          </a:xfrm>
        </p:grpSpPr>
        <p:sp>
          <p:nvSpPr>
            <p:cNvPr id="167" name="Shape 167"/>
            <p:cNvSpPr/>
            <p:nvPr/>
          </p:nvSpPr>
          <p:spPr>
            <a:xfrm>
              <a:off x="5230906" y="3373290"/>
              <a:ext cx="882954" cy="1265946"/>
            </a:xfrm>
            <a:prstGeom prst="bentArrow">
              <a:avLst>
                <a:gd fmla="val 25000" name="adj1"/>
                <a:gd fmla="val 25000" name="adj2"/>
                <a:gd fmla="val 21954" name="adj3"/>
                <a:gd fmla="val 78046" name="adj4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 rot="10800000">
              <a:off x="5122759" y="3321299"/>
              <a:ext cx="415150" cy="1330985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 flipH="1">
              <a:off x="4709163" y="3851311"/>
              <a:ext cx="714127" cy="1265946"/>
            </a:xfrm>
            <a:prstGeom prst="bentArrow">
              <a:avLst>
                <a:gd fmla="val 25000" name="adj1"/>
                <a:gd fmla="val 25000" name="adj2"/>
                <a:gd fmla="val 21954" name="adj3"/>
                <a:gd fmla="val 78046" name="adj4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 flipH="1" rot="-5400000">
              <a:off x="5951737" y="3707844"/>
              <a:ext cx="714127" cy="1265946"/>
            </a:xfrm>
            <a:prstGeom prst="bentArrow">
              <a:avLst>
                <a:gd fmla="val 25000" name="adj1"/>
                <a:gd fmla="val 25000" name="adj2"/>
                <a:gd fmla="val 21954" name="adj3"/>
                <a:gd fmla="val 78046" name="adj4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Shape 171"/>
          <p:cNvSpPr txBox="1"/>
          <p:nvPr/>
        </p:nvSpPr>
        <p:spPr>
          <a:xfrm>
            <a:off x="2782387" y="3421464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" name="Shape 887"/>
          <p:cNvGrpSpPr/>
          <p:nvPr/>
        </p:nvGrpSpPr>
        <p:grpSpPr>
          <a:xfrm>
            <a:off x="2793957" y="955874"/>
            <a:ext cx="5626933" cy="5626936"/>
            <a:chOff x="2897745" y="915532"/>
            <a:chExt cx="5626933" cy="5626936"/>
          </a:xfrm>
        </p:grpSpPr>
        <p:grpSp>
          <p:nvGrpSpPr>
            <p:cNvPr id="888" name="Shape 888"/>
            <p:cNvGrpSpPr/>
            <p:nvPr/>
          </p:nvGrpSpPr>
          <p:grpSpPr>
            <a:xfrm>
              <a:off x="2897745" y="915532"/>
              <a:ext cx="5626933" cy="5626936"/>
              <a:chOff x="2897745" y="915532"/>
              <a:chExt cx="5626933" cy="5626936"/>
            </a:xfrm>
          </p:grpSpPr>
          <p:grpSp>
            <p:nvGrpSpPr>
              <p:cNvPr id="889" name="Shape 889"/>
              <p:cNvGrpSpPr/>
              <p:nvPr/>
            </p:nvGrpSpPr>
            <p:grpSpPr>
              <a:xfrm>
                <a:off x="2897745" y="3202554"/>
                <a:ext cx="5626933" cy="1052892"/>
                <a:chOff x="2897745" y="3202554"/>
                <a:chExt cx="5626933" cy="1052892"/>
              </a:xfrm>
            </p:grpSpPr>
            <p:sp>
              <p:nvSpPr>
                <p:cNvPr id="890" name="Shape 890"/>
                <p:cNvSpPr/>
                <p:nvPr/>
              </p:nvSpPr>
              <p:spPr>
                <a:xfrm>
                  <a:off x="5184766" y="3202554"/>
                  <a:ext cx="1052892" cy="1052892"/>
                </a:xfrm>
                <a:prstGeom prst="rect">
                  <a:avLst/>
                </a:prstGeom>
                <a:solidFill>
                  <a:srgbClr val="AEABAB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1" name="Shape 891"/>
                <p:cNvSpPr/>
                <p:nvPr/>
              </p:nvSpPr>
              <p:spPr>
                <a:xfrm>
                  <a:off x="2897745" y="3202554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2" name="Shape 892"/>
                <p:cNvSpPr/>
                <p:nvPr/>
              </p:nvSpPr>
              <p:spPr>
                <a:xfrm>
                  <a:off x="6237657" y="3202554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3" name="Shape 893"/>
                <p:cNvSpPr/>
                <p:nvPr/>
              </p:nvSpPr>
              <p:spPr>
                <a:xfrm>
                  <a:off x="6979862" y="3707425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4" name="Shape 894"/>
                <p:cNvSpPr/>
                <p:nvPr/>
              </p:nvSpPr>
              <p:spPr>
                <a:xfrm>
                  <a:off x="7642952" y="3707426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5" name="Shape 895"/>
                <p:cNvSpPr/>
                <p:nvPr/>
              </p:nvSpPr>
              <p:spPr>
                <a:xfrm>
                  <a:off x="3294736" y="3707424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6" name="Shape 896"/>
                <p:cNvSpPr/>
                <p:nvPr/>
              </p:nvSpPr>
              <p:spPr>
                <a:xfrm>
                  <a:off x="3957827" y="3707425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7" name="Shape 897"/>
                <p:cNvSpPr/>
                <p:nvPr/>
              </p:nvSpPr>
              <p:spPr>
                <a:xfrm>
                  <a:off x="3713435" y="3292610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8" name="Shape 898"/>
                <p:cNvSpPr/>
                <p:nvPr/>
              </p:nvSpPr>
              <p:spPr>
                <a:xfrm>
                  <a:off x="7053347" y="3292610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9" name="Shape 899"/>
                <p:cNvSpPr/>
                <p:nvPr/>
              </p:nvSpPr>
              <p:spPr>
                <a:xfrm rot="10800000">
                  <a:off x="3713435" y="3840631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0" name="Shape 900"/>
                <p:cNvSpPr/>
                <p:nvPr/>
              </p:nvSpPr>
              <p:spPr>
                <a:xfrm rot="10800000">
                  <a:off x="7053347" y="3840631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01" name="Shape 901"/>
              <p:cNvGrpSpPr/>
              <p:nvPr/>
            </p:nvGrpSpPr>
            <p:grpSpPr>
              <a:xfrm>
                <a:off x="5184766" y="4255447"/>
                <a:ext cx="1052892" cy="2287021"/>
                <a:chOff x="5184766" y="4255447"/>
                <a:chExt cx="1052892" cy="2287021"/>
              </a:xfrm>
            </p:grpSpPr>
            <p:sp>
              <p:nvSpPr>
                <p:cNvPr id="902" name="Shape 902"/>
                <p:cNvSpPr/>
                <p:nvPr/>
              </p:nvSpPr>
              <p:spPr>
                <a:xfrm rot="-5400000">
                  <a:off x="4567701" y="4872511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3" name="Shape 903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4" name="Shape 904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5" name="Shape 905"/>
                <p:cNvSpPr/>
                <p:nvPr/>
              </p:nvSpPr>
              <p:spPr>
                <a:xfrm rot="-5400000">
                  <a:off x="511009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6" name="Shape 906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07" name="Shape 907"/>
              <p:cNvGrpSpPr/>
              <p:nvPr/>
            </p:nvGrpSpPr>
            <p:grpSpPr>
              <a:xfrm rot="10800000">
                <a:off x="5184765" y="915532"/>
                <a:ext cx="1052892" cy="2287021"/>
                <a:chOff x="5184766" y="4255447"/>
                <a:chExt cx="1052892" cy="2287021"/>
              </a:xfrm>
            </p:grpSpPr>
            <p:sp>
              <p:nvSpPr>
                <p:cNvPr id="908" name="Shape 908"/>
                <p:cNvSpPr/>
                <p:nvPr/>
              </p:nvSpPr>
              <p:spPr>
                <a:xfrm rot="-5400000">
                  <a:off x="4567701" y="4872511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9" name="Shape 909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0" name="Shape 910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1" name="Shape 911"/>
                <p:cNvSpPr/>
                <p:nvPr/>
              </p:nvSpPr>
              <p:spPr>
                <a:xfrm rot="-5400000">
                  <a:off x="511009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2" name="Shape 912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13" name="Shape 913"/>
            <p:cNvGrpSpPr/>
            <p:nvPr/>
          </p:nvGrpSpPr>
          <p:grpSpPr>
            <a:xfrm>
              <a:off x="5388717" y="4416680"/>
              <a:ext cx="642117" cy="654851"/>
              <a:chOff x="3013658" y="347729"/>
              <a:chExt cx="4546241" cy="4636395"/>
            </a:xfrm>
          </p:grpSpPr>
          <p:sp>
            <p:nvSpPr>
              <p:cNvPr id="914" name="Shape 914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Shape 915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Shape 916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Shape 917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Shape 918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Shape 919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Shape 920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Shape 921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Shape 922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Shape 923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Shape 924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5" name="Shape 925"/>
            <p:cNvGrpSpPr/>
            <p:nvPr/>
          </p:nvGrpSpPr>
          <p:grpSpPr>
            <a:xfrm rot="10800000">
              <a:off x="5387806" y="2457083"/>
              <a:ext cx="642117" cy="654851"/>
              <a:chOff x="3013658" y="347729"/>
              <a:chExt cx="4546241" cy="4636395"/>
            </a:xfrm>
          </p:grpSpPr>
          <p:sp>
            <p:nvSpPr>
              <p:cNvPr id="926" name="Shape 926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Shape 927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Shape 928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Shape 929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Shape 930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Shape 931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Shape 932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Shape 933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Shape 934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Shape 935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Shape 936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7" name="Shape 937"/>
            <p:cNvGrpSpPr/>
            <p:nvPr/>
          </p:nvGrpSpPr>
          <p:grpSpPr>
            <a:xfrm rot="-5400000">
              <a:off x="6290704" y="3423149"/>
              <a:ext cx="642117" cy="654851"/>
              <a:chOff x="3013658" y="347729"/>
              <a:chExt cx="4546241" cy="4636395"/>
            </a:xfrm>
          </p:grpSpPr>
          <p:sp>
            <p:nvSpPr>
              <p:cNvPr id="938" name="Shape 938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Shape 939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Shape 940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Shape 941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Shape 942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Shape 943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Shape 944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Shape 945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Shape 946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Shape 947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Shape 948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9" name="Shape 949"/>
            <p:cNvGrpSpPr/>
            <p:nvPr/>
          </p:nvGrpSpPr>
          <p:grpSpPr>
            <a:xfrm rot="5400000">
              <a:off x="4484814" y="3404617"/>
              <a:ext cx="642117" cy="654851"/>
              <a:chOff x="3013658" y="347729"/>
              <a:chExt cx="4546241" cy="4636395"/>
            </a:xfrm>
          </p:grpSpPr>
          <p:sp>
            <p:nvSpPr>
              <p:cNvPr id="950" name="Shape 950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Shape 951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Shape 952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Shape 953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Shape 954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Shape 955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Shape 956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Shape 957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Shape 958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Shape 959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Shape 960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61" name="Shape 961"/>
          <p:cNvSpPr txBox="1"/>
          <p:nvPr/>
        </p:nvSpPr>
        <p:spPr>
          <a:xfrm>
            <a:off x="5355256" y="5927103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962" name="Shape 962"/>
          <p:cNvSpPr txBox="1"/>
          <p:nvPr/>
        </p:nvSpPr>
        <p:spPr>
          <a:xfrm>
            <a:off x="5359739" y="875491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963" name="Shape 963"/>
          <p:cNvSpPr txBox="1"/>
          <p:nvPr/>
        </p:nvSpPr>
        <p:spPr>
          <a:xfrm>
            <a:off x="7981914" y="3443882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964" name="Shape 964"/>
          <p:cNvSpPr txBox="1"/>
          <p:nvPr/>
        </p:nvSpPr>
        <p:spPr>
          <a:xfrm>
            <a:off x="2782387" y="3421464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grpSp>
        <p:nvGrpSpPr>
          <p:cNvPr id="965" name="Shape 965"/>
          <p:cNvGrpSpPr/>
          <p:nvPr/>
        </p:nvGrpSpPr>
        <p:grpSpPr>
          <a:xfrm rot="10800000">
            <a:off x="4265288" y="2426809"/>
            <a:ext cx="2232610" cy="2682395"/>
            <a:chOff x="4709163" y="2434862"/>
            <a:chExt cx="2232610" cy="2682395"/>
          </a:xfrm>
        </p:grpSpPr>
        <p:sp>
          <p:nvSpPr>
            <p:cNvPr id="966" name="Shape 966"/>
            <p:cNvSpPr/>
            <p:nvPr/>
          </p:nvSpPr>
          <p:spPr>
            <a:xfrm rot="10800000">
              <a:off x="5122759" y="3321299"/>
              <a:ext cx="415150" cy="1330985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Shape 967"/>
            <p:cNvSpPr/>
            <p:nvPr/>
          </p:nvSpPr>
          <p:spPr>
            <a:xfrm flipH="1">
              <a:off x="4709163" y="3851311"/>
              <a:ext cx="714127" cy="1265946"/>
            </a:xfrm>
            <a:prstGeom prst="bentArrow">
              <a:avLst>
                <a:gd fmla="val 25000" name="adj1"/>
                <a:gd fmla="val 25000" name="adj2"/>
                <a:gd fmla="val 21954" name="adj3"/>
                <a:gd fmla="val 78046" name="adj4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Shape 968"/>
            <p:cNvSpPr/>
            <p:nvPr/>
          </p:nvSpPr>
          <p:spPr>
            <a:xfrm flipH="1" rot="-5400000">
              <a:off x="5951737" y="3707844"/>
              <a:ext cx="714127" cy="1265946"/>
            </a:xfrm>
            <a:prstGeom prst="bentArrow">
              <a:avLst>
                <a:gd fmla="val 25000" name="adj1"/>
                <a:gd fmla="val 25000" name="adj2"/>
                <a:gd fmla="val 21954" name="adj3"/>
                <a:gd fmla="val 78046" name="adj4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Shape 969"/>
            <p:cNvSpPr/>
            <p:nvPr/>
          </p:nvSpPr>
          <p:spPr>
            <a:xfrm flipH="1" rot="10800000">
              <a:off x="5781408" y="2434862"/>
              <a:ext cx="714127" cy="1265946"/>
            </a:xfrm>
            <a:prstGeom prst="bentArrow">
              <a:avLst>
                <a:gd fmla="val 25000" name="adj1"/>
                <a:gd fmla="val 25000" name="adj2"/>
                <a:gd fmla="val 21954" name="adj3"/>
                <a:gd fmla="val 78046" name="adj4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0" name="Shape 9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Shape 975"/>
          <p:cNvGrpSpPr/>
          <p:nvPr/>
        </p:nvGrpSpPr>
        <p:grpSpPr>
          <a:xfrm>
            <a:off x="2793957" y="955874"/>
            <a:ext cx="5626933" cy="5626936"/>
            <a:chOff x="2897745" y="915532"/>
            <a:chExt cx="5626933" cy="5626936"/>
          </a:xfrm>
        </p:grpSpPr>
        <p:grpSp>
          <p:nvGrpSpPr>
            <p:cNvPr id="976" name="Shape 976"/>
            <p:cNvGrpSpPr/>
            <p:nvPr/>
          </p:nvGrpSpPr>
          <p:grpSpPr>
            <a:xfrm>
              <a:off x="2897745" y="915532"/>
              <a:ext cx="5626933" cy="5626936"/>
              <a:chOff x="2897745" y="915532"/>
              <a:chExt cx="5626933" cy="5626936"/>
            </a:xfrm>
          </p:grpSpPr>
          <p:grpSp>
            <p:nvGrpSpPr>
              <p:cNvPr id="977" name="Shape 977"/>
              <p:cNvGrpSpPr/>
              <p:nvPr/>
            </p:nvGrpSpPr>
            <p:grpSpPr>
              <a:xfrm>
                <a:off x="2897745" y="3202554"/>
                <a:ext cx="5626933" cy="1052892"/>
                <a:chOff x="2897745" y="3202554"/>
                <a:chExt cx="5626933" cy="1052892"/>
              </a:xfrm>
            </p:grpSpPr>
            <p:sp>
              <p:nvSpPr>
                <p:cNvPr id="978" name="Shape 978"/>
                <p:cNvSpPr/>
                <p:nvPr/>
              </p:nvSpPr>
              <p:spPr>
                <a:xfrm>
                  <a:off x="5184766" y="3202554"/>
                  <a:ext cx="1052892" cy="1052892"/>
                </a:xfrm>
                <a:prstGeom prst="rect">
                  <a:avLst/>
                </a:prstGeom>
                <a:solidFill>
                  <a:srgbClr val="AEABAB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9" name="Shape 979"/>
                <p:cNvSpPr/>
                <p:nvPr/>
              </p:nvSpPr>
              <p:spPr>
                <a:xfrm>
                  <a:off x="2897745" y="3202554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0" name="Shape 980"/>
                <p:cNvSpPr/>
                <p:nvPr/>
              </p:nvSpPr>
              <p:spPr>
                <a:xfrm>
                  <a:off x="6237657" y="3202554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1" name="Shape 981"/>
                <p:cNvSpPr/>
                <p:nvPr/>
              </p:nvSpPr>
              <p:spPr>
                <a:xfrm>
                  <a:off x="6979862" y="3707425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Shape 982"/>
                <p:cNvSpPr/>
                <p:nvPr/>
              </p:nvSpPr>
              <p:spPr>
                <a:xfrm>
                  <a:off x="7642952" y="3707426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Shape 983"/>
                <p:cNvSpPr/>
                <p:nvPr/>
              </p:nvSpPr>
              <p:spPr>
                <a:xfrm>
                  <a:off x="3294736" y="3707424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Shape 984"/>
                <p:cNvSpPr/>
                <p:nvPr/>
              </p:nvSpPr>
              <p:spPr>
                <a:xfrm>
                  <a:off x="3957827" y="3707425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Shape 985"/>
                <p:cNvSpPr/>
                <p:nvPr/>
              </p:nvSpPr>
              <p:spPr>
                <a:xfrm>
                  <a:off x="3713435" y="3292610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Shape 986"/>
                <p:cNvSpPr/>
                <p:nvPr/>
              </p:nvSpPr>
              <p:spPr>
                <a:xfrm>
                  <a:off x="7053347" y="3292610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Shape 987"/>
                <p:cNvSpPr/>
                <p:nvPr/>
              </p:nvSpPr>
              <p:spPr>
                <a:xfrm rot="10800000">
                  <a:off x="3713435" y="3840631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Shape 988"/>
                <p:cNvSpPr/>
                <p:nvPr/>
              </p:nvSpPr>
              <p:spPr>
                <a:xfrm rot="10800000">
                  <a:off x="7053347" y="3840631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89" name="Shape 989"/>
              <p:cNvGrpSpPr/>
              <p:nvPr/>
            </p:nvGrpSpPr>
            <p:grpSpPr>
              <a:xfrm>
                <a:off x="5184766" y="4255447"/>
                <a:ext cx="1052892" cy="2287021"/>
                <a:chOff x="5184766" y="4255447"/>
                <a:chExt cx="1052892" cy="2287021"/>
              </a:xfrm>
            </p:grpSpPr>
            <p:sp>
              <p:nvSpPr>
                <p:cNvPr id="990" name="Shape 990"/>
                <p:cNvSpPr/>
                <p:nvPr/>
              </p:nvSpPr>
              <p:spPr>
                <a:xfrm rot="-5400000">
                  <a:off x="4567701" y="4872511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1" name="Shape 991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2" name="Shape 992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Shape 993"/>
                <p:cNvSpPr/>
                <p:nvPr/>
              </p:nvSpPr>
              <p:spPr>
                <a:xfrm rot="-5400000">
                  <a:off x="511009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Shape 994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5" name="Shape 995"/>
              <p:cNvGrpSpPr/>
              <p:nvPr/>
            </p:nvGrpSpPr>
            <p:grpSpPr>
              <a:xfrm rot="10800000">
                <a:off x="5184765" y="915532"/>
                <a:ext cx="1052892" cy="2287021"/>
                <a:chOff x="5184766" y="4255447"/>
                <a:chExt cx="1052892" cy="2287021"/>
              </a:xfrm>
            </p:grpSpPr>
            <p:sp>
              <p:nvSpPr>
                <p:cNvPr id="996" name="Shape 996"/>
                <p:cNvSpPr/>
                <p:nvPr/>
              </p:nvSpPr>
              <p:spPr>
                <a:xfrm rot="-5400000">
                  <a:off x="4567701" y="4872511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Shape 997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Shape 998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Shape 999"/>
                <p:cNvSpPr/>
                <p:nvPr/>
              </p:nvSpPr>
              <p:spPr>
                <a:xfrm rot="-5400000">
                  <a:off x="511009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Shape 1000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1" name="Shape 1001"/>
            <p:cNvGrpSpPr/>
            <p:nvPr/>
          </p:nvGrpSpPr>
          <p:grpSpPr>
            <a:xfrm>
              <a:off x="5388717" y="4416680"/>
              <a:ext cx="642117" cy="654851"/>
              <a:chOff x="3013658" y="347729"/>
              <a:chExt cx="4546241" cy="4636395"/>
            </a:xfrm>
          </p:grpSpPr>
          <p:sp>
            <p:nvSpPr>
              <p:cNvPr id="1002" name="Shape 1002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Shape 1003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Shape 1004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Shape 1005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Shape 1006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Shape 1007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Shape 1008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Shape 1009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Shape 1010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Shape 1011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Shape 1012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3" name="Shape 1013"/>
            <p:cNvGrpSpPr/>
            <p:nvPr/>
          </p:nvGrpSpPr>
          <p:grpSpPr>
            <a:xfrm rot="10800000">
              <a:off x="5387806" y="2457083"/>
              <a:ext cx="642117" cy="654851"/>
              <a:chOff x="3013658" y="347729"/>
              <a:chExt cx="4546241" cy="4636395"/>
            </a:xfrm>
          </p:grpSpPr>
          <p:sp>
            <p:nvSpPr>
              <p:cNvPr id="1014" name="Shape 1014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Shape 1015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Shape 1016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Shape 1017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Shape 1018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Shape 1019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Shape 1020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Shape 1021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Shape 1022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Shape 1023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Shape 1024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5" name="Shape 1025"/>
            <p:cNvGrpSpPr/>
            <p:nvPr/>
          </p:nvGrpSpPr>
          <p:grpSpPr>
            <a:xfrm rot="-5400000">
              <a:off x="6290704" y="3423149"/>
              <a:ext cx="642117" cy="654851"/>
              <a:chOff x="3013658" y="347729"/>
              <a:chExt cx="4546241" cy="4636395"/>
            </a:xfrm>
          </p:grpSpPr>
          <p:sp>
            <p:nvSpPr>
              <p:cNvPr id="1026" name="Shape 1026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Shape 1027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Shape 1028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Shape 1029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Shape 1030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Shape 1031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Shape 1032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Shape 1033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Shape 1034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Shape 1035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Shape 1036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7" name="Shape 1037"/>
            <p:cNvGrpSpPr/>
            <p:nvPr/>
          </p:nvGrpSpPr>
          <p:grpSpPr>
            <a:xfrm rot="5400000">
              <a:off x="4484814" y="3404617"/>
              <a:ext cx="642117" cy="654851"/>
              <a:chOff x="3013658" y="347729"/>
              <a:chExt cx="4546241" cy="4636395"/>
            </a:xfrm>
          </p:grpSpPr>
          <p:sp>
            <p:nvSpPr>
              <p:cNvPr id="1038" name="Shape 1038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Shape 1039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Shape 1040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Shape 1041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Shape 1042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Shape 1043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Shape 1044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Shape 1045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Shape 1046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Shape 1047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Shape 1048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" name="Shape 1049"/>
          <p:cNvSpPr txBox="1"/>
          <p:nvPr/>
        </p:nvSpPr>
        <p:spPr>
          <a:xfrm>
            <a:off x="5355256" y="5927103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050" name="Shape 1050"/>
          <p:cNvSpPr txBox="1"/>
          <p:nvPr/>
        </p:nvSpPr>
        <p:spPr>
          <a:xfrm>
            <a:off x="5359739" y="875491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051" name="Shape 1051"/>
          <p:cNvSpPr txBox="1"/>
          <p:nvPr/>
        </p:nvSpPr>
        <p:spPr>
          <a:xfrm>
            <a:off x="7981914" y="3443882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1052" name="Shape 1052"/>
          <p:cNvSpPr txBox="1"/>
          <p:nvPr/>
        </p:nvSpPr>
        <p:spPr>
          <a:xfrm>
            <a:off x="2782387" y="3421464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grpSp>
        <p:nvGrpSpPr>
          <p:cNvPr id="1053" name="Shape 1053"/>
          <p:cNvGrpSpPr/>
          <p:nvPr/>
        </p:nvGrpSpPr>
        <p:grpSpPr>
          <a:xfrm rot="-5400000">
            <a:off x="4937433" y="2663750"/>
            <a:ext cx="2232610" cy="1795958"/>
            <a:chOff x="4709163" y="3321299"/>
            <a:chExt cx="2232610" cy="1795958"/>
          </a:xfrm>
        </p:grpSpPr>
        <p:sp>
          <p:nvSpPr>
            <p:cNvPr id="1054" name="Shape 1054"/>
            <p:cNvSpPr/>
            <p:nvPr/>
          </p:nvSpPr>
          <p:spPr>
            <a:xfrm>
              <a:off x="5230906" y="3373290"/>
              <a:ext cx="882954" cy="1265946"/>
            </a:xfrm>
            <a:prstGeom prst="bentArrow">
              <a:avLst>
                <a:gd fmla="val 25000" name="adj1"/>
                <a:gd fmla="val 25000" name="adj2"/>
                <a:gd fmla="val 21954" name="adj3"/>
                <a:gd fmla="val 78046" name="adj4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Shape 1055"/>
            <p:cNvSpPr/>
            <p:nvPr/>
          </p:nvSpPr>
          <p:spPr>
            <a:xfrm rot="10800000">
              <a:off x="5122759" y="3321299"/>
              <a:ext cx="415150" cy="1330985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Shape 1056"/>
            <p:cNvSpPr/>
            <p:nvPr/>
          </p:nvSpPr>
          <p:spPr>
            <a:xfrm flipH="1">
              <a:off x="4709163" y="3851311"/>
              <a:ext cx="714127" cy="1265946"/>
            </a:xfrm>
            <a:prstGeom prst="bentArrow">
              <a:avLst>
                <a:gd fmla="val 25000" name="adj1"/>
                <a:gd fmla="val 25000" name="adj2"/>
                <a:gd fmla="val 21954" name="adj3"/>
                <a:gd fmla="val 78046" name="adj4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Shape 1057"/>
            <p:cNvSpPr/>
            <p:nvPr/>
          </p:nvSpPr>
          <p:spPr>
            <a:xfrm flipH="1" rot="-5400000">
              <a:off x="5951737" y="3707844"/>
              <a:ext cx="714127" cy="1265946"/>
            </a:xfrm>
            <a:prstGeom prst="bentArrow">
              <a:avLst>
                <a:gd fmla="val 25000" name="adj1"/>
                <a:gd fmla="val 25000" name="adj2"/>
                <a:gd fmla="val 21954" name="adj3"/>
                <a:gd fmla="val 78046" name="adj4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8" name="Shape 10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Shape 1063"/>
          <p:cNvGrpSpPr/>
          <p:nvPr/>
        </p:nvGrpSpPr>
        <p:grpSpPr>
          <a:xfrm>
            <a:off x="2793957" y="955874"/>
            <a:ext cx="5626933" cy="5626936"/>
            <a:chOff x="2897745" y="915532"/>
            <a:chExt cx="5626933" cy="5626936"/>
          </a:xfrm>
        </p:grpSpPr>
        <p:grpSp>
          <p:nvGrpSpPr>
            <p:cNvPr id="1064" name="Shape 1064"/>
            <p:cNvGrpSpPr/>
            <p:nvPr/>
          </p:nvGrpSpPr>
          <p:grpSpPr>
            <a:xfrm>
              <a:off x="2897745" y="915532"/>
              <a:ext cx="5626933" cy="5626936"/>
              <a:chOff x="2897745" y="915532"/>
              <a:chExt cx="5626933" cy="5626936"/>
            </a:xfrm>
          </p:grpSpPr>
          <p:grpSp>
            <p:nvGrpSpPr>
              <p:cNvPr id="1065" name="Shape 1065"/>
              <p:cNvGrpSpPr/>
              <p:nvPr/>
            </p:nvGrpSpPr>
            <p:grpSpPr>
              <a:xfrm>
                <a:off x="2897745" y="3202554"/>
                <a:ext cx="5626933" cy="1052892"/>
                <a:chOff x="2897745" y="3202554"/>
                <a:chExt cx="5626933" cy="1052892"/>
              </a:xfrm>
            </p:grpSpPr>
            <p:sp>
              <p:nvSpPr>
                <p:cNvPr id="1066" name="Shape 1066"/>
                <p:cNvSpPr/>
                <p:nvPr/>
              </p:nvSpPr>
              <p:spPr>
                <a:xfrm>
                  <a:off x="5184766" y="3202554"/>
                  <a:ext cx="1052892" cy="1052892"/>
                </a:xfrm>
                <a:prstGeom prst="rect">
                  <a:avLst/>
                </a:prstGeom>
                <a:solidFill>
                  <a:srgbClr val="AEABAB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7" name="Shape 1067"/>
                <p:cNvSpPr/>
                <p:nvPr/>
              </p:nvSpPr>
              <p:spPr>
                <a:xfrm>
                  <a:off x="2897745" y="3202554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8" name="Shape 1068"/>
                <p:cNvSpPr/>
                <p:nvPr/>
              </p:nvSpPr>
              <p:spPr>
                <a:xfrm>
                  <a:off x="6237657" y="3202554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9" name="Shape 1069"/>
                <p:cNvSpPr/>
                <p:nvPr/>
              </p:nvSpPr>
              <p:spPr>
                <a:xfrm>
                  <a:off x="6979862" y="3707425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0" name="Shape 1070"/>
                <p:cNvSpPr/>
                <p:nvPr/>
              </p:nvSpPr>
              <p:spPr>
                <a:xfrm>
                  <a:off x="7642952" y="3707426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1" name="Shape 1071"/>
                <p:cNvSpPr/>
                <p:nvPr/>
              </p:nvSpPr>
              <p:spPr>
                <a:xfrm>
                  <a:off x="3294736" y="3707424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2" name="Shape 1072"/>
                <p:cNvSpPr/>
                <p:nvPr/>
              </p:nvSpPr>
              <p:spPr>
                <a:xfrm>
                  <a:off x="3957827" y="3707425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3" name="Shape 1073"/>
                <p:cNvSpPr/>
                <p:nvPr/>
              </p:nvSpPr>
              <p:spPr>
                <a:xfrm>
                  <a:off x="3713435" y="3292610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4" name="Shape 1074"/>
                <p:cNvSpPr/>
                <p:nvPr/>
              </p:nvSpPr>
              <p:spPr>
                <a:xfrm>
                  <a:off x="7053347" y="3292610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5" name="Shape 1075"/>
                <p:cNvSpPr/>
                <p:nvPr/>
              </p:nvSpPr>
              <p:spPr>
                <a:xfrm rot="10800000">
                  <a:off x="3713435" y="3840631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6" name="Shape 1076"/>
                <p:cNvSpPr/>
                <p:nvPr/>
              </p:nvSpPr>
              <p:spPr>
                <a:xfrm rot="10800000">
                  <a:off x="7053347" y="3840631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77" name="Shape 1077"/>
              <p:cNvGrpSpPr/>
              <p:nvPr/>
            </p:nvGrpSpPr>
            <p:grpSpPr>
              <a:xfrm>
                <a:off x="5184766" y="4255447"/>
                <a:ext cx="1052892" cy="2287021"/>
                <a:chOff x="5184766" y="4255447"/>
                <a:chExt cx="1052892" cy="2287021"/>
              </a:xfrm>
            </p:grpSpPr>
            <p:sp>
              <p:nvSpPr>
                <p:cNvPr id="1078" name="Shape 1078"/>
                <p:cNvSpPr/>
                <p:nvPr/>
              </p:nvSpPr>
              <p:spPr>
                <a:xfrm rot="-5400000">
                  <a:off x="4567701" y="4872511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9" name="Shape 1079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0" name="Shape 1080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1" name="Shape 1081"/>
                <p:cNvSpPr/>
                <p:nvPr/>
              </p:nvSpPr>
              <p:spPr>
                <a:xfrm rot="-5400000">
                  <a:off x="511009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2" name="Shape 1082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83" name="Shape 1083"/>
              <p:cNvGrpSpPr/>
              <p:nvPr/>
            </p:nvGrpSpPr>
            <p:grpSpPr>
              <a:xfrm rot="10800000">
                <a:off x="5184765" y="915532"/>
                <a:ext cx="1052892" cy="2287021"/>
                <a:chOff x="5184766" y="4255447"/>
                <a:chExt cx="1052892" cy="2287021"/>
              </a:xfrm>
            </p:grpSpPr>
            <p:sp>
              <p:nvSpPr>
                <p:cNvPr id="1084" name="Shape 1084"/>
                <p:cNvSpPr/>
                <p:nvPr/>
              </p:nvSpPr>
              <p:spPr>
                <a:xfrm rot="-5400000">
                  <a:off x="4567701" y="4872511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5" name="Shape 1085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6" name="Shape 1086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7" name="Shape 1087"/>
                <p:cNvSpPr/>
                <p:nvPr/>
              </p:nvSpPr>
              <p:spPr>
                <a:xfrm rot="-5400000">
                  <a:off x="511009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8" name="Shape 1088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89" name="Shape 1089"/>
            <p:cNvGrpSpPr/>
            <p:nvPr/>
          </p:nvGrpSpPr>
          <p:grpSpPr>
            <a:xfrm>
              <a:off x="5388717" y="4416680"/>
              <a:ext cx="642117" cy="654851"/>
              <a:chOff x="3013658" y="347729"/>
              <a:chExt cx="4546241" cy="4636395"/>
            </a:xfrm>
          </p:grpSpPr>
          <p:sp>
            <p:nvSpPr>
              <p:cNvPr id="1090" name="Shape 1090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Shape 1091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Shape 1092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Shape 1093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Shape 1094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Shape 1095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Shape 1096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Shape 1097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Shape 1098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Shape 1099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Shape 1100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1" name="Shape 1101"/>
            <p:cNvGrpSpPr/>
            <p:nvPr/>
          </p:nvGrpSpPr>
          <p:grpSpPr>
            <a:xfrm rot="10800000">
              <a:off x="5387806" y="2457083"/>
              <a:ext cx="642117" cy="654851"/>
              <a:chOff x="3013658" y="347729"/>
              <a:chExt cx="4546241" cy="4636395"/>
            </a:xfrm>
          </p:grpSpPr>
          <p:sp>
            <p:nvSpPr>
              <p:cNvPr id="1102" name="Shape 1102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Shape 1103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Shape 1104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Shape 1105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Shape 1106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Shape 1107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Shape 1108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Shape 1109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Shape 1110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Shape 1111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Shape 1112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3" name="Shape 1113"/>
            <p:cNvGrpSpPr/>
            <p:nvPr/>
          </p:nvGrpSpPr>
          <p:grpSpPr>
            <a:xfrm rot="-5400000">
              <a:off x="6290704" y="3423149"/>
              <a:ext cx="642117" cy="654851"/>
              <a:chOff x="3013658" y="347729"/>
              <a:chExt cx="4546241" cy="4636395"/>
            </a:xfrm>
          </p:grpSpPr>
          <p:sp>
            <p:nvSpPr>
              <p:cNvPr id="1114" name="Shape 1114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Shape 1115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Shape 1116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Shape 1117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Shape 1118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Shape 1119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Shape 1120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Shape 1121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Shape 1122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Shape 1123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Shape 1124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5" name="Shape 1125"/>
            <p:cNvGrpSpPr/>
            <p:nvPr/>
          </p:nvGrpSpPr>
          <p:grpSpPr>
            <a:xfrm rot="5400000">
              <a:off x="4484814" y="3404617"/>
              <a:ext cx="642117" cy="654851"/>
              <a:chOff x="3013658" y="347729"/>
              <a:chExt cx="4546241" cy="4636395"/>
            </a:xfrm>
          </p:grpSpPr>
          <p:sp>
            <p:nvSpPr>
              <p:cNvPr id="1126" name="Shape 1126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Shape 1127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Shape 1128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Shape 1129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Shape 1130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Shape 1131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Shape 1132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Shape 1133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Shape 1134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Shape 1135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Shape 1136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37" name="Shape 1137"/>
          <p:cNvSpPr txBox="1"/>
          <p:nvPr/>
        </p:nvSpPr>
        <p:spPr>
          <a:xfrm>
            <a:off x="5355256" y="5927103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138" name="Shape 1138"/>
          <p:cNvSpPr txBox="1"/>
          <p:nvPr/>
        </p:nvSpPr>
        <p:spPr>
          <a:xfrm>
            <a:off x="5359739" y="875491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139" name="Shape 1139"/>
          <p:cNvSpPr txBox="1"/>
          <p:nvPr/>
        </p:nvSpPr>
        <p:spPr>
          <a:xfrm>
            <a:off x="7981914" y="3443882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1140" name="Shape 1140"/>
          <p:cNvSpPr txBox="1"/>
          <p:nvPr/>
        </p:nvSpPr>
        <p:spPr>
          <a:xfrm>
            <a:off x="2782387" y="3421464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grpSp>
        <p:nvGrpSpPr>
          <p:cNvPr id="1141" name="Shape 1141"/>
          <p:cNvGrpSpPr/>
          <p:nvPr/>
        </p:nvGrpSpPr>
        <p:grpSpPr>
          <a:xfrm>
            <a:off x="4233008" y="2832727"/>
            <a:ext cx="2743945" cy="1751104"/>
            <a:chOff x="4233008" y="2884243"/>
            <a:chExt cx="2743945" cy="1751104"/>
          </a:xfrm>
        </p:grpSpPr>
        <p:grpSp>
          <p:nvGrpSpPr>
            <p:cNvPr id="1142" name="Shape 1142"/>
            <p:cNvGrpSpPr/>
            <p:nvPr/>
          </p:nvGrpSpPr>
          <p:grpSpPr>
            <a:xfrm rot="5400000">
              <a:off x="4716614" y="2400637"/>
              <a:ext cx="828746" cy="1795958"/>
              <a:chOff x="2375510" y="4657513"/>
              <a:chExt cx="828746" cy="1795958"/>
            </a:xfrm>
          </p:grpSpPr>
          <p:sp>
            <p:nvSpPr>
              <p:cNvPr id="1143" name="Shape 1143"/>
              <p:cNvSpPr/>
              <p:nvPr/>
            </p:nvSpPr>
            <p:spPr>
              <a:xfrm rot="10800000">
                <a:off x="2789106" y="4657513"/>
                <a:ext cx="415150" cy="1330985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FFD966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Shape 1144"/>
              <p:cNvSpPr/>
              <p:nvPr/>
            </p:nvSpPr>
            <p:spPr>
              <a:xfrm flipH="1">
                <a:off x="2375510" y="5187525"/>
                <a:ext cx="714127" cy="1265946"/>
              </a:xfrm>
              <a:prstGeom prst="bentArrow">
                <a:avLst>
                  <a:gd fmla="val 25000" name="adj1"/>
                  <a:gd fmla="val 25000" name="adj2"/>
                  <a:gd fmla="val 21954" name="adj3"/>
                  <a:gd fmla="val 78046" name="adj4"/>
                </a:avLst>
              </a:prstGeom>
              <a:solidFill>
                <a:srgbClr val="FFD966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5" name="Shape 1145"/>
            <p:cNvGrpSpPr/>
            <p:nvPr/>
          </p:nvGrpSpPr>
          <p:grpSpPr>
            <a:xfrm rot="-5400000">
              <a:off x="5664601" y="3322995"/>
              <a:ext cx="828746" cy="1795958"/>
              <a:chOff x="2375510" y="4657513"/>
              <a:chExt cx="828746" cy="1795958"/>
            </a:xfrm>
          </p:grpSpPr>
          <p:sp>
            <p:nvSpPr>
              <p:cNvPr id="1146" name="Shape 1146"/>
              <p:cNvSpPr/>
              <p:nvPr/>
            </p:nvSpPr>
            <p:spPr>
              <a:xfrm rot="10800000">
                <a:off x="2789106" y="4657513"/>
                <a:ext cx="415150" cy="1330985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FFD966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Shape 1147"/>
              <p:cNvSpPr/>
              <p:nvPr/>
            </p:nvSpPr>
            <p:spPr>
              <a:xfrm flipH="1">
                <a:off x="2375510" y="5187525"/>
                <a:ext cx="714127" cy="1265946"/>
              </a:xfrm>
              <a:prstGeom prst="bentArrow">
                <a:avLst>
                  <a:gd fmla="val 25000" name="adj1"/>
                  <a:gd fmla="val 25000" name="adj2"/>
                  <a:gd fmla="val 21954" name="adj3"/>
                  <a:gd fmla="val 78046" name="adj4"/>
                </a:avLst>
              </a:prstGeom>
              <a:solidFill>
                <a:srgbClr val="FFD966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48" name="Shape 11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3" name="Shape 1153"/>
          <p:cNvGrpSpPr/>
          <p:nvPr/>
        </p:nvGrpSpPr>
        <p:grpSpPr>
          <a:xfrm>
            <a:off x="2793957" y="955874"/>
            <a:ext cx="5626933" cy="5626936"/>
            <a:chOff x="2897745" y="915532"/>
            <a:chExt cx="5626933" cy="5626936"/>
          </a:xfrm>
        </p:grpSpPr>
        <p:grpSp>
          <p:nvGrpSpPr>
            <p:cNvPr id="1154" name="Shape 1154"/>
            <p:cNvGrpSpPr/>
            <p:nvPr/>
          </p:nvGrpSpPr>
          <p:grpSpPr>
            <a:xfrm>
              <a:off x="2897745" y="915532"/>
              <a:ext cx="5626933" cy="5626936"/>
              <a:chOff x="2897745" y="915532"/>
              <a:chExt cx="5626933" cy="5626936"/>
            </a:xfrm>
          </p:grpSpPr>
          <p:grpSp>
            <p:nvGrpSpPr>
              <p:cNvPr id="1155" name="Shape 1155"/>
              <p:cNvGrpSpPr/>
              <p:nvPr/>
            </p:nvGrpSpPr>
            <p:grpSpPr>
              <a:xfrm>
                <a:off x="2897745" y="3202554"/>
                <a:ext cx="5626933" cy="1052892"/>
                <a:chOff x="2897745" y="3202554"/>
                <a:chExt cx="5626933" cy="1052892"/>
              </a:xfrm>
            </p:grpSpPr>
            <p:sp>
              <p:nvSpPr>
                <p:cNvPr id="1156" name="Shape 1156"/>
                <p:cNvSpPr/>
                <p:nvPr/>
              </p:nvSpPr>
              <p:spPr>
                <a:xfrm>
                  <a:off x="5184766" y="3202554"/>
                  <a:ext cx="1052892" cy="1052892"/>
                </a:xfrm>
                <a:prstGeom prst="rect">
                  <a:avLst/>
                </a:prstGeom>
                <a:solidFill>
                  <a:srgbClr val="AEABAB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7" name="Shape 1157"/>
                <p:cNvSpPr/>
                <p:nvPr/>
              </p:nvSpPr>
              <p:spPr>
                <a:xfrm>
                  <a:off x="2897745" y="3202554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8" name="Shape 1158"/>
                <p:cNvSpPr/>
                <p:nvPr/>
              </p:nvSpPr>
              <p:spPr>
                <a:xfrm>
                  <a:off x="6237657" y="3202554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9" name="Shape 1159"/>
                <p:cNvSpPr/>
                <p:nvPr/>
              </p:nvSpPr>
              <p:spPr>
                <a:xfrm>
                  <a:off x="6979862" y="3707425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0" name="Shape 1160"/>
                <p:cNvSpPr/>
                <p:nvPr/>
              </p:nvSpPr>
              <p:spPr>
                <a:xfrm>
                  <a:off x="7642952" y="3707426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1" name="Shape 1161"/>
                <p:cNvSpPr/>
                <p:nvPr/>
              </p:nvSpPr>
              <p:spPr>
                <a:xfrm>
                  <a:off x="3294736" y="3707424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2" name="Shape 1162"/>
                <p:cNvSpPr/>
                <p:nvPr/>
              </p:nvSpPr>
              <p:spPr>
                <a:xfrm>
                  <a:off x="3957827" y="3707425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3" name="Shape 1163"/>
                <p:cNvSpPr/>
                <p:nvPr/>
              </p:nvSpPr>
              <p:spPr>
                <a:xfrm>
                  <a:off x="3713435" y="3292610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4" name="Shape 1164"/>
                <p:cNvSpPr/>
                <p:nvPr/>
              </p:nvSpPr>
              <p:spPr>
                <a:xfrm>
                  <a:off x="7053347" y="3292610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5" name="Shape 1165"/>
                <p:cNvSpPr/>
                <p:nvPr/>
              </p:nvSpPr>
              <p:spPr>
                <a:xfrm rot="10800000">
                  <a:off x="3713435" y="3840631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6" name="Shape 1166"/>
                <p:cNvSpPr/>
                <p:nvPr/>
              </p:nvSpPr>
              <p:spPr>
                <a:xfrm rot="10800000">
                  <a:off x="7053347" y="3840631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67" name="Shape 1167"/>
              <p:cNvGrpSpPr/>
              <p:nvPr/>
            </p:nvGrpSpPr>
            <p:grpSpPr>
              <a:xfrm>
                <a:off x="5184766" y="4255447"/>
                <a:ext cx="1052892" cy="2287021"/>
                <a:chOff x="5184766" y="4255447"/>
                <a:chExt cx="1052892" cy="2287021"/>
              </a:xfrm>
            </p:grpSpPr>
            <p:sp>
              <p:nvSpPr>
                <p:cNvPr id="1168" name="Shape 1168"/>
                <p:cNvSpPr/>
                <p:nvPr/>
              </p:nvSpPr>
              <p:spPr>
                <a:xfrm rot="-5400000">
                  <a:off x="4567701" y="4872511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9" name="Shape 1169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0" name="Shape 1170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1" name="Shape 1171"/>
                <p:cNvSpPr/>
                <p:nvPr/>
              </p:nvSpPr>
              <p:spPr>
                <a:xfrm rot="-5400000">
                  <a:off x="511009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2" name="Shape 1172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73" name="Shape 1173"/>
              <p:cNvGrpSpPr/>
              <p:nvPr/>
            </p:nvGrpSpPr>
            <p:grpSpPr>
              <a:xfrm rot="10800000">
                <a:off x="5184765" y="915532"/>
                <a:ext cx="1052892" cy="2287021"/>
                <a:chOff x="5184766" y="4255447"/>
                <a:chExt cx="1052892" cy="2287021"/>
              </a:xfrm>
            </p:grpSpPr>
            <p:sp>
              <p:nvSpPr>
                <p:cNvPr id="1174" name="Shape 1174"/>
                <p:cNvSpPr/>
                <p:nvPr/>
              </p:nvSpPr>
              <p:spPr>
                <a:xfrm rot="-5400000">
                  <a:off x="4567701" y="4872511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5" name="Shape 1175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6" name="Shape 1176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7" name="Shape 1177"/>
                <p:cNvSpPr/>
                <p:nvPr/>
              </p:nvSpPr>
              <p:spPr>
                <a:xfrm rot="-5400000">
                  <a:off x="511009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8" name="Shape 1178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79" name="Shape 1179"/>
            <p:cNvGrpSpPr/>
            <p:nvPr/>
          </p:nvGrpSpPr>
          <p:grpSpPr>
            <a:xfrm>
              <a:off x="5388717" y="4416680"/>
              <a:ext cx="642117" cy="654851"/>
              <a:chOff x="3013658" y="347729"/>
              <a:chExt cx="4546241" cy="4636395"/>
            </a:xfrm>
          </p:grpSpPr>
          <p:sp>
            <p:nvSpPr>
              <p:cNvPr id="1180" name="Shape 1180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Shape 1181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Shape 1182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Shape 1183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Shape 1184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Shape 1185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Shape 1186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Shape 1187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Shape 1188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Shape 1189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Shape 1190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1" name="Shape 1191"/>
            <p:cNvGrpSpPr/>
            <p:nvPr/>
          </p:nvGrpSpPr>
          <p:grpSpPr>
            <a:xfrm rot="10800000">
              <a:off x="5387806" y="2457083"/>
              <a:ext cx="642117" cy="654851"/>
              <a:chOff x="3013658" y="347729"/>
              <a:chExt cx="4546241" cy="4636395"/>
            </a:xfrm>
          </p:grpSpPr>
          <p:sp>
            <p:nvSpPr>
              <p:cNvPr id="1192" name="Shape 1192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Shape 1193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Shape 1194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Shape 1195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Shape 1196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Shape 1197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Shape 1198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Shape 1199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Shape 1200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Shape 1201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Shape 1202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3" name="Shape 1203"/>
            <p:cNvGrpSpPr/>
            <p:nvPr/>
          </p:nvGrpSpPr>
          <p:grpSpPr>
            <a:xfrm rot="-5400000">
              <a:off x="6290704" y="3423149"/>
              <a:ext cx="642117" cy="654851"/>
              <a:chOff x="3013658" y="347729"/>
              <a:chExt cx="4546241" cy="4636395"/>
            </a:xfrm>
          </p:grpSpPr>
          <p:sp>
            <p:nvSpPr>
              <p:cNvPr id="1204" name="Shape 1204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Shape 1205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Shape 1206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Shape 1207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Shape 1208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Shape 1209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Shape 1210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Shape 1211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Shape 1212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Shape 1213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Shape 1214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5" name="Shape 1215"/>
            <p:cNvGrpSpPr/>
            <p:nvPr/>
          </p:nvGrpSpPr>
          <p:grpSpPr>
            <a:xfrm rot="5400000">
              <a:off x="4484814" y="3404617"/>
              <a:ext cx="642117" cy="654851"/>
              <a:chOff x="3013658" y="347729"/>
              <a:chExt cx="4546241" cy="4636395"/>
            </a:xfrm>
          </p:grpSpPr>
          <p:sp>
            <p:nvSpPr>
              <p:cNvPr id="1216" name="Shape 1216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Shape 1217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Shape 1218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Shape 1219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Shape 1220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Shape 1221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Shape 1222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Shape 1223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Shape 1224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Shape 1225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Shape 1226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27" name="Shape 1227"/>
          <p:cNvSpPr txBox="1"/>
          <p:nvPr/>
        </p:nvSpPr>
        <p:spPr>
          <a:xfrm>
            <a:off x="5355256" y="5927103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228" name="Shape 1228"/>
          <p:cNvSpPr txBox="1"/>
          <p:nvPr/>
        </p:nvSpPr>
        <p:spPr>
          <a:xfrm>
            <a:off x="5359739" y="875491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229" name="Shape 1229"/>
          <p:cNvSpPr txBox="1"/>
          <p:nvPr/>
        </p:nvSpPr>
        <p:spPr>
          <a:xfrm>
            <a:off x="7981914" y="3443882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1230" name="Shape 1230"/>
          <p:cNvSpPr txBox="1"/>
          <p:nvPr/>
        </p:nvSpPr>
        <p:spPr>
          <a:xfrm>
            <a:off x="2782387" y="3421464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grpSp>
        <p:nvGrpSpPr>
          <p:cNvPr id="1231" name="Shape 1231"/>
          <p:cNvGrpSpPr/>
          <p:nvPr/>
        </p:nvGrpSpPr>
        <p:grpSpPr>
          <a:xfrm rot="-5400000">
            <a:off x="4493887" y="2225105"/>
            <a:ext cx="2232610" cy="2682395"/>
            <a:chOff x="4709163" y="2434862"/>
            <a:chExt cx="2232610" cy="2682395"/>
          </a:xfrm>
        </p:grpSpPr>
        <p:sp>
          <p:nvSpPr>
            <p:cNvPr id="1232" name="Shape 1232"/>
            <p:cNvSpPr/>
            <p:nvPr/>
          </p:nvSpPr>
          <p:spPr>
            <a:xfrm rot="10800000">
              <a:off x="5122759" y="3321299"/>
              <a:ext cx="415150" cy="1330985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 flipH="1">
              <a:off x="4709163" y="3851311"/>
              <a:ext cx="714127" cy="1265946"/>
            </a:xfrm>
            <a:prstGeom prst="bentArrow">
              <a:avLst>
                <a:gd fmla="val 25000" name="adj1"/>
                <a:gd fmla="val 25000" name="adj2"/>
                <a:gd fmla="val 21954" name="adj3"/>
                <a:gd fmla="val 78046" name="adj4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 flipH="1" rot="-5400000">
              <a:off x="5951737" y="3707844"/>
              <a:ext cx="714127" cy="1265946"/>
            </a:xfrm>
            <a:prstGeom prst="bentArrow">
              <a:avLst>
                <a:gd fmla="val 25000" name="adj1"/>
                <a:gd fmla="val 25000" name="adj2"/>
                <a:gd fmla="val 21954" name="adj3"/>
                <a:gd fmla="val 78046" name="adj4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Shape 1235"/>
            <p:cNvSpPr/>
            <p:nvPr/>
          </p:nvSpPr>
          <p:spPr>
            <a:xfrm flipH="1" rot="10800000">
              <a:off x="5781408" y="2434862"/>
              <a:ext cx="714127" cy="1265946"/>
            </a:xfrm>
            <a:prstGeom prst="bentArrow">
              <a:avLst>
                <a:gd fmla="val 25000" name="adj1"/>
                <a:gd fmla="val 25000" name="adj2"/>
                <a:gd fmla="val 21954" name="adj3"/>
                <a:gd fmla="val 78046" name="adj4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6" name="Shape 12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1" name="Shape 1241"/>
          <p:cNvGrpSpPr/>
          <p:nvPr/>
        </p:nvGrpSpPr>
        <p:grpSpPr>
          <a:xfrm>
            <a:off x="2793957" y="955874"/>
            <a:ext cx="5626933" cy="5626936"/>
            <a:chOff x="2897745" y="915532"/>
            <a:chExt cx="5626933" cy="5626936"/>
          </a:xfrm>
        </p:grpSpPr>
        <p:grpSp>
          <p:nvGrpSpPr>
            <p:cNvPr id="1242" name="Shape 1242"/>
            <p:cNvGrpSpPr/>
            <p:nvPr/>
          </p:nvGrpSpPr>
          <p:grpSpPr>
            <a:xfrm>
              <a:off x="2897745" y="915532"/>
              <a:ext cx="5626933" cy="5626936"/>
              <a:chOff x="2897745" y="915532"/>
              <a:chExt cx="5626933" cy="5626936"/>
            </a:xfrm>
          </p:grpSpPr>
          <p:grpSp>
            <p:nvGrpSpPr>
              <p:cNvPr id="1243" name="Shape 1243"/>
              <p:cNvGrpSpPr/>
              <p:nvPr/>
            </p:nvGrpSpPr>
            <p:grpSpPr>
              <a:xfrm>
                <a:off x="2897745" y="3202554"/>
                <a:ext cx="5626933" cy="1052892"/>
                <a:chOff x="2897745" y="3202554"/>
                <a:chExt cx="5626933" cy="1052892"/>
              </a:xfrm>
            </p:grpSpPr>
            <p:sp>
              <p:nvSpPr>
                <p:cNvPr id="1244" name="Shape 1244"/>
                <p:cNvSpPr/>
                <p:nvPr/>
              </p:nvSpPr>
              <p:spPr>
                <a:xfrm>
                  <a:off x="5184766" y="3202554"/>
                  <a:ext cx="1052892" cy="1052892"/>
                </a:xfrm>
                <a:prstGeom prst="rect">
                  <a:avLst/>
                </a:prstGeom>
                <a:solidFill>
                  <a:srgbClr val="AEABAB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5" name="Shape 1245"/>
                <p:cNvSpPr/>
                <p:nvPr/>
              </p:nvSpPr>
              <p:spPr>
                <a:xfrm>
                  <a:off x="2897745" y="3202554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6" name="Shape 1246"/>
                <p:cNvSpPr/>
                <p:nvPr/>
              </p:nvSpPr>
              <p:spPr>
                <a:xfrm>
                  <a:off x="6237657" y="3202554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7" name="Shape 1247"/>
                <p:cNvSpPr/>
                <p:nvPr/>
              </p:nvSpPr>
              <p:spPr>
                <a:xfrm>
                  <a:off x="6979862" y="3707425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8" name="Shape 1248"/>
                <p:cNvSpPr/>
                <p:nvPr/>
              </p:nvSpPr>
              <p:spPr>
                <a:xfrm>
                  <a:off x="7642952" y="3707426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9" name="Shape 1249"/>
                <p:cNvSpPr/>
                <p:nvPr/>
              </p:nvSpPr>
              <p:spPr>
                <a:xfrm>
                  <a:off x="3294736" y="3707424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0" name="Shape 1250"/>
                <p:cNvSpPr/>
                <p:nvPr/>
              </p:nvSpPr>
              <p:spPr>
                <a:xfrm>
                  <a:off x="3957827" y="3707425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1" name="Shape 1251"/>
                <p:cNvSpPr/>
                <p:nvPr/>
              </p:nvSpPr>
              <p:spPr>
                <a:xfrm>
                  <a:off x="3713435" y="3292610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2" name="Shape 1252"/>
                <p:cNvSpPr/>
                <p:nvPr/>
              </p:nvSpPr>
              <p:spPr>
                <a:xfrm>
                  <a:off x="7053347" y="3292610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3" name="Shape 1253"/>
                <p:cNvSpPr/>
                <p:nvPr/>
              </p:nvSpPr>
              <p:spPr>
                <a:xfrm rot="10800000">
                  <a:off x="3713435" y="3840631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4" name="Shape 1254"/>
                <p:cNvSpPr/>
                <p:nvPr/>
              </p:nvSpPr>
              <p:spPr>
                <a:xfrm rot="10800000">
                  <a:off x="7053347" y="3840631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55" name="Shape 1255"/>
              <p:cNvGrpSpPr/>
              <p:nvPr/>
            </p:nvGrpSpPr>
            <p:grpSpPr>
              <a:xfrm>
                <a:off x="5184766" y="4255447"/>
                <a:ext cx="1052892" cy="2287021"/>
                <a:chOff x="5184766" y="4255447"/>
                <a:chExt cx="1052892" cy="2287021"/>
              </a:xfrm>
            </p:grpSpPr>
            <p:sp>
              <p:nvSpPr>
                <p:cNvPr id="1256" name="Shape 1256"/>
                <p:cNvSpPr/>
                <p:nvPr/>
              </p:nvSpPr>
              <p:spPr>
                <a:xfrm rot="-5400000">
                  <a:off x="4567701" y="4872511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7" name="Shape 1257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8" name="Shape 1258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9" name="Shape 1259"/>
                <p:cNvSpPr/>
                <p:nvPr/>
              </p:nvSpPr>
              <p:spPr>
                <a:xfrm rot="-5400000">
                  <a:off x="511009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0" name="Shape 1260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61" name="Shape 1261"/>
              <p:cNvGrpSpPr/>
              <p:nvPr/>
            </p:nvGrpSpPr>
            <p:grpSpPr>
              <a:xfrm rot="10800000">
                <a:off x="5184765" y="915532"/>
                <a:ext cx="1052892" cy="2287021"/>
                <a:chOff x="5184766" y="4255447"/>
                <a:chExt cx="1052892" cy="2287021"/>
              </a:xfrm>
            </p:grpSpPr>
            <p:sp>
              <p:nvSpPr>
                <p:cNvPr id="1262" name="Shape 1262"/>
                <p:cNvSpPr/>
                <p:nvPr/>
              </p:nvSpPr>
              <p:spPr>
                <a:xfrm rot="-5400000">
                  <a:off x="4567701" y="4872511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" name="Shape 1263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" name="Shape 1264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" name="Shape 1265"/>
                <p:cNvSpPr/>
                <p:nvPr/>
              </p:nvSpPr>
              <p:spPr>
                <a:xfrm rot="-5400000">
                  <a:off x="511009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6" name="Shape 1266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67" name="Shape 1267"/>
            <p:cNvGrpSpPr/>
            <p:nvPr/>
          </p:nvGrpSpPr>
          <p:grpSpPr>
            <a:xfrm>
              <a:off x="5388717" y="4416680"/>
              <a:ext cx="642117" cy="654851"/>
              <a:chOff x="3013658" y="347729"/>
              <a:chExt cx="4546241" cy="4636395"/>
            </a:xfrm>
          </p:grpSpPr>
          <p:sp>
            <p:nvSpPr>
              <p:cNvPr id="1268" name="Shape 1268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Shape 1269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Shape 1270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Shape 1271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Shape 1272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Shape 1273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Shape 1274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Shape 1275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Shape 1276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Shape 1277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Shape 1278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Shape 1279"/>
            <p:cNvGrpSpPr/>
            <p:nvPr/>
          </p:nvGrpSpPr>
          <p:grpSpPr>
            <a:xfrm rot="10800000">
              <a:off x="5387806" y="2457083"/>
              <a:ext cx="642117" cy="654851"/>
              <a:chOff x="3013658" y="347729"/>
              <a:chExt cx="4546241" cy="4636395"/>
            </a:xfrm>
          </p:grpSpPr>
          <p:sp>
            <p:nvSpPr>
              <p:cNvPr id="1280" name="Shape 1280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Shape 1281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Shape 1282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Shape 1283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Shape 1284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Shape 1285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Shape 1286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Shape 1287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Shape 1288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Shape 1289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Shape 1290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1" name="Shape 1291"/>
            <p:cNvGrpSpPr/>
            <p:nvPr/>
          </p:nvGrpSpPr>
          <p:grpSpPr>
            <a:xfrm rot="-5400000">
              <a:off x="6290704" y="3423149"/>
              <a:ext cx="642117" cy="654851"/>
              <a:chOff x="3013658" y="347729"/>
              <a:chExt cx="4546241" cy="4636395"/>
            </a:xfrm>
          </p:grpSpPr>
          <p:sp>
            <p:nvSpPr>
              <p:cNvPr id="1292" name="Shape 1292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Shape 1293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Shape 1294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Shape 1295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Shape 1296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7" name="Shape 1297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8" name="Shape 1298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Shape 1299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Shape 1300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Shape 1301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Shape 1302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3" name="Shape 1303"/>
            <p:cNvGrpSpPr/>
            <p:nvPr/>
          </p:nvGrpSpPr>
          <p:grpSpPr>
            <a:xfrm rot="5400000">
              <a:off x="4484814" y="3404617"/>
              <a:ext cx="642117" cy="654851"/>
              <a:chOff x="3013658" y="347729"/>
              <a:chExt cx="4546241" cy="4636395"/>
            </a:xfrm>
          </p:grpSpPr>
          <p:sp>
            <p:nvSpPr>
              <p:cNvPr id="1304" name="Shape 1304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Shape 1305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Shape 1306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Shape 1307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Shape 1308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Shape 1309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Shape 1310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Shape 1311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Shape 1312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Shape 1313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Shape 1314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15" name="Shape 1315"/>
          <p:cNvSpPr txBox="1"/>
          <p:nvPr/>
        </p:nvSpPr>
        <p:spPr>
          <a:xfrm>
            <a:off x="5355256" y="5927103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316" name="Shape 1316"/>
          <p:cNvSpPr txBox="1"/>
          <p:nvPr/>
        </p:nvSpPr>
        <p:spPr>
          <a:xfrm>
            <a:off x="5359739" y="875491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317" name="Shape 1317"/>
          <p:cNvSpPr txBox="1"/>
          <p:nvPr/>
        </p:nvSpPr>
        <p:spPr>
          <a:xfrm>
            <a:off x="7981914" y="3443882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1318" name="Shape 1318"/>
          <p:cNvSpPr txBox="1"/>
          <p:nvPr/>
        </p:nvSpPr>
        <p:spPr>
          <a:xfrm>
            <a:off x="2782387" y="3421464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grpSp>
        <p:nvGrpSpPr>
          <p:cNvPr id="1319" name="Shape 1319"/>
          <p:cNvGrpSpPr/>
          <p:nvPr/>
        </p:nvGrpSpPr>
        <p:grpSpPr>
          <a:xfrm rot="-5400000">
            <a:off x="4937433" y="2663750"/>
            <a:ext cx="2232610" cy="1795958"/>
            <a:chOff x="4709163" y="3321299"/>
            <a:chExt cx="2232610" cy="1795958"/>
          </a:xfrm>
        </p:grpSpPr>
        <p:sp>
          <p:nvSpPr>
            <p:cNvPr id="1320" name="Shape 1320"/>
            <p:cNvSpPr/>
            <p:nvPr/>
          </p:nvSpPr>
          <p:spPr>
            <a:xfrm>
              <a:off x="5230906" y="3373290"/>
              <a:ext cx="882954" cy="1265946"/>
            </a:xfrm>
            <a:prstGeom prst="bentArrow">
              <a:avLst>
                <a:gd fmla="val 25000" name="adj1"/>
                <a:gd fmla="val 25000" name="adj2"/>
                <a:gd fmla="val 21954" name="adj3"/>
                <a:gd fmla="val 78046" name="adj4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Shape 1321"/>
            <p:cNvSpPr/>
            <p:nvPr/>
          </p:nvSpPr>
          <p:spPr>
            <a:xfrm rot="10800000">
              <a:off x="5122759" y="3321299"/>
              <a:ext cx="415150" cy="1330985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Shape 1322"/>
            <p:cNvSpPr/>
            <p:nvPr/>
          </p:nvSpPr>
          <p:spPr>
            <a:xfrm flipH="1">
              <a:off x="4709163" y="3851311"/>
              <a:ext cx="714127" cy="1265946"/>
            </a:xfrm>
            <a:prstGeom prst="bentArrow">
              <a:avLst>
                <a:gd fmla="val 25000" name="adj1"/>
                <a:gd fmla="val 25000" name="adj2"/>
                <a:gd fmla="val 21954" name="adj3"/>
                <a:gd fmla="val 78046" name="adj4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Shape 1323"/>
            <p:cNvSpPr/>
            <p:nvPr/>
          </p:nvSpPr>
          <p:spPr>
            <a:xfrm flipH="1" rot="-5400000">
              <a:off x="5951737" y="3707844"/>
              <a:ext cx="714127" cy="1265946"/>
            </a:xfrm>
            <a:prstGeom prst="bentArrow">
              <a:avLst>
                <a:gd fmla="val 25000" name="adj1"/>
                <a:gd fmla="val 25000" name="adj2"/>
                <a:gd fmla="val 21954" name="adj3"/>
                <a:gd fmla="val 78046" name="adj4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4" name="Shape 13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Shape 177"/>
          <p:cNvGrpSpPr/>
          <p:nvPr/>
        </p:nvGrpSpPr>
        <p:grpSpPr>
          <a:xfrm>
            <a:off x="2793957" y="955874"/>
            <a:ext cx="5626933" cy="5626936"/>
            <a:chOff x="2897745" y="915532"/>
            <a:chExt cx="5626933" cy="5626936"/>
          </a:xfrm>
        </p:grpSpPr>
        <p:grpSp>
          <p:nvGrpSpPr>
            <p:cNvPr id="178" name="Shape 178"/>
            <p:cNvGrpSpPr/>
            <p:nvPr/>
          </p:nvGrpSpPr>
          <p:grpSpPr>
            <a:xfrm>
              <a:off x="2897745" y="915532"/>
              <a:ext cx="5626933" cy="5626936"/>
              <a:chOff x="2897745" y="915532"/>
              <a:chExt cx="5626933" cy="5626936"/>
            </a:xfrm>
          </p:grpSpPr>
          <p:grpSp>
            <p:nvGrpSpPr>
              <p:cNvPr id="179" name="Shape 179"/>
              <p:cNvGrpSpPr/>
              <p:nvPr/>
            </p:nvGrpSpPr>
            <p:grpSpPr>
              <a:xfrm>
                <a:off x="2897745" y="3202554"/>
                <a:ext cx="5626933" cy="1052892"/>
                <a:chOff x="2897745" y="3202554"/>
                <a:chExt cx="5626933" cy="1052892"/>
              </a:xfrm>
            </p:grpSpPr>
            <p:sp>
              <p:nvSpPr>
                <p:cNvPr id="180" name="Shape 180"/>
                <p:cNvSpPr/>
                <p:nvPr/>
              </p:nvSpPr>
              <p:spPr>
                <a:xfrm>
                  <a:off x="5184766" y="3202554"/>
                  <a:ext cx="1052892" cy="1052892"/>
                </a:xfrm>
                <a:prstGeom prst="rect">
                  <a:avLst/>
                </a:prstGeom>
                <a:solidFill>
                  <a:srgbClr val="AEABAB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Shape 181"/>
                <p:cNvSpPr/>
                <p:nvPr/>
              </p:nvSpPr>
              <p:spPr>
                <a:xfrm>
                  <a:off x="2897745" y="3202554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Shape 182"/>
                <p:cNvSpPr/>
                <p:nvPr/>
              </p:nvSpPr>
              <p:spPr>
                <a:xfrm>
                  <a:off x="6237657" y="3202554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Shape 183"/>
                <p:cNvSpPr/>
                <p:nvPr/>
              </p:nvSpPr>
              <p:spPr>
                <a:xfrm>
                  <a:off x="6979862" y="3707425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Shape 184"/>
                <p:cNvSpPr/>
                <p:nvPr/>
              </p:nvSpPr>
              <p:spPr>
                <a:xfrm>
                  <a:off x="7642952" y="3707426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Shape 185"/>
                <p:cNvSpPr/>
                <p:nvPr/>
              </p:nvSpPr>
              <p:spPr>
                <a:xfrm>
                  <a:off x="3294736" y="3707424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Shape 186"/>
                <p:cNvSpPr/>
                <p:nvPr/>
              </p:nvSpPr>
              <p:spPr>
                <a:xfrm>
                  <a:off x="3957827" y="3707425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Shape 187"/>
                <p:cNvSpPr/>
                <p:nvPr/>
              </p:nvSpPr>
              <p:spPr>
                <a:xfrm>
                  <a:off x="3713435" y="3292610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Shape 188"/>
                <p:cNvSpPr/>
                <p:nvPr/>
              </p:nvSpPr>
              <p:spPr>
                <a:xfrm>
                  <a:off x="7053347" y="3292610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Shape 189"/>
                <p:cNvSpPr/>
                <p:nvPr/>
              </p:nvSpPr>
              <p:spPr>
                <a:xfrm rot="10800000">
                  <a:off x="3713435" y="3840631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Shape 190"/>
                <p:cNvSpPr/>
                <p:nvPr/>
              </p:nvSpPr>
              <p:spPr>
                <a:xfrm rot="10800000">
                  <a:off x="7053347" y="3840631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1" name="Shape 191"/>
              <p:cNvGrpSpPr/>
              <p:nvPr/>
            </p:nvGrpSpPr>
            <p:grpSpPr>
              <a:xfrm>
                <a:off x="5184766" y="4255447"/>
                <a:ext cx="1052892" cy="2287021"/>
                <a:chOff x="5184766" y="4255447"/>
                <a:chExt cx="1052892" cy="2287021"/>
              </a:xfrm>
            </p:grpSpPr>
            <p:sp>
              <p:nvSpPr>
                <p:cNvPr id="192" name="Shape 192"/>
                <p:cNvSpPr/>
                <p:nvPr/>
              </p:nvSpPr>
              <p:spPr>
                <a:xfrm rot="-5400000">
                  <a:off x="4567701" y="4872511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Shape 193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Shape 194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Shape 195"/>
                <p:cNvSpPr/>
                <p:nvPr/>
              </p:nvSpPr>
              <p:spPr>
                <a:xfrm rot="-5400000">
                  <a:off x="511009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Shape 196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7" name="Shape 197"/>
              <p:cNvGrpSpPr/>
              <p:nvPr/>
            </p:nvGrpSpPr>
            <p:grpSpPr>
              <a:xfrm rot="10800000">
                <a:off x="5184765" y="915532"/>
                <a:ext cx="1052892" cy="2287021"/>
                <a:chOff x="5184766" y="4255447"/>
                <a:chExt cx="1052892" cy="2287021"/>
              </a:xfrm>
            </p:grpSpPr>
            <p:sp>
              <p:nvSpPr>
                <p:cNvPr id="198" name="Shape 198"/>
                <p:cNvSpPr/>
                <p:nvPr/>
              </p:nvSpPr>
              <p:spPr>
                <a:xfrm rot="-5400000">
                  <a:off x="4567701" y="4872511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Shape 199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Shape 200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Shape 201"/>
                <p:cNvSpPr/>
                <p:nvPr/>
              </p:nvSpPr>
              <p:spPr>
                <a:xfrm rot="-5400000">
                  <a:off x="511009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" name="Shape 202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03" name="Shape 203"/>
            <p:cNvGrpSpPr/>
            <p:nvPr/>
          </p:nvGrpSpPr>
          <p:grpSpPr>
            <a:xfrm>
              <a:off x="5388717" y="4416680"/>
              <a:ext cx="642117" cy="654851"/>
              <a:chOff x="3013658" y="347729"/>
              <a:chExt cx="4546241" cy="4636395"/>
            </a:xfrm>
          </p:grpSpPr>
          <p:sp>
            <p:nvSpPr>
              <p:cNvPr id="204" name="Shape 204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Shape 210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Shape 211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Shape 212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Shape 213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Shape 214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5" name="Shape 215"/>
            <p:cNvGrpSpPr/>
            <p:nvPr/>
          </p:nvGrpSpPr>
          <p:grpSpPr>
            <a:xfrm rot="10800000">
              <a:off x="5387806" y="2457083"/>
              <a:ext cx="642117" cy="654851"/>
              <a:chOff x="3013658" y="347729"/>
              <a:chExt cx="4546241" cy="4636395"/>
            </a:xfrm>
          </p:grpSpPr>
          <p:sp>
            <p:nvSpPr>
              <p:cNvPr id="216" name="Shape 216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Shape 220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Shape 222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Shape 223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Shape 225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Shape 226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7" name="Shape 227"/>
            <p:cNvGrpSpPr/>
            <p:nvPr/>
          </p:nvGrpSpPr>
          <p:grpSpPr>
            <a:xfrm rot="-5400000">
              <a:off x="6290704" y="3423149"/>
              <a:ext cx="642117" cy="654851"/>
              <a:chOff x="3013658" y="347729"/>
              <a:chExt cx="4546241" cy="4636395"/>
            </a:xfrm>
          </p:grpSpPr>
          <p:sp>
            <p:nvSpPr>
              <p:cNvPr id="228" name="Shape 228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Shape 233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Shape 237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Shape 238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 rot="5400000">
              <a:off x="4484814" y="3404617"/>
              <a:ext cx="642117" cy="654851"/>
              <a:chOff x="3013658" y="347729"/>
              <a:chExt cx="4546241" cy="4636395"/>
            </a:xfrm>
          </p:grpSpPr>
          <p:sp>
            <p:nvSpPr>
              <p:cNvPr id="240" name="Shape 240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Shape 247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Shape 248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Shape 249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Shape 250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1" name="Shape 251"/>
          <p:cNvSpPr txBox="1"/>
          <p:nvPr/>
        </p:nvSpPr>
        <p:spPr>
          <a:xfrm>
            <a:off x="5355256" y="5927103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5359739" y="875491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7981914" y="3443882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2782387" y="3421464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grpSp>
        <p:nvGrpSpPr>
          <p:cNvPr id="255" name="Shape 255"/>
          <p:cNvGrpSpPr/>
          <p:nvPr/>
        </p:nvGrpSpPr>
        <p:grpSpPr>
          <a:xfrm rot="5400000">
            <a:off x="4267662" y="2895923"/>
            <a:ext cx="2743945" cy="1751104"/>
            <a:chOff x="4233008" y="2884243"/>
            <a:chExt cx="2743945" cy="1751104"/>
          </a:xfrm>
        </p:grpSpPr>
        <p:grpSp>
          <p:nvGrpSpPr>
            <p:cNvPr id="256" name="Shape 256"/>
            <p:cNvGrpSpPr/>
            <p:nvPr/>
          </p:nvGrpSpPr>
          <p:grpSpPr>
            <a:xfrm rot="5400000">
              <a:off x="4716614" y="2400637"/>
              <a:ext cx="828746" cy="1795958"/>
              <a:chOff x="2375510" y="4657513"/>
              <a:chExt cx="828746" cy="1795958"/>
            </a:xfrm>
          </p:grpSpPr>
          <p:sp>
            <p:nvSpPr>
              <p:cNvPr id="257" name="Shape 257"/>
              <p:cNvSpPr/>
              <p:nvPr/>
            </p:nvSpPr>
            <p:spPr>
              <a:xfrm rot="10800000">
                <a:off x="2789106" y="4657513"/>
                <a:ext cx="415150" cy="1330985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FFD966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2375510" y="5187525"/>
                <a:ext cx="714127" cy="1265946"/>
              </a:xfrm>
              <a:prstGeom prst="bentArrow">
                <a:avLst>
                  <a:gd fmla="val 25000" name="adj1"/>
                  <a:gd fmla="val 25000" name="adj2"/>
                  <a:gd fmla="val 21954" name="adj3"/>
                  <a:gd fmla="val 78046" name="adj4"/>
                </a:avLst>
              </a:prstGeom>
              <a:solidFill>
                <a:srgbClr val="FFD966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 rot="-5400000">
              <a:off x="5664601" y="3322995"/>
              <a:ext cx="828746" cy="1795958"/>
              <a:chOff x="2375510" y="4657513"/>
              <a:chExt cx="828746" cy="1795958"/>
            </a:xfrm>
          </p:grpSpPr>
          <p:sp>
            <p:nvSpPr>
              <p:cNvPr id="260" name="Shape 260"/>
              <p:cNvSpPr/>
              <p:nvPr/>
            </p:nvSpPr>
            <p:spPr>
              <a:xfrm rot="10800000">
                <a:off x="2789106" y="4657513"/>
                <a:ext cx="415150" cy="1330985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FFD966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2375510" y="5187525"/>
                <a:ext cx="714127" cy="1265946"/>
              </a:xfrm>
              <a:prstGeom prst="bentArrow">
                <a:avLst>
                  <a:gd fmla="val 25000" name="adj1"/>
                  <a:gd fmla="val 25000" name="adj2"/>
                  <a:gd fmla="val 21954" name="adj3"/>
                  <a:gd fmla="val 78046" name="adj4"/>
                </a:avLst>
              </a:prstGeom>
              <a:solidFill>
                <a:srgbClr val="FFD966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2" name="Shape 2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Shape 267"/>
          <p:cNvGrpSpPr/>
          <p:nvPr/>
        </p:nvGrpSpPr>
        <p:grpSpPr>
          <a:xfrm>
            <a:off x="2793957" y="942995"/>
            <a:ext cx="5626933" cy="5626936"/>
            <a:chOff x="2897745" y="915532"/>
            <a:chExt cx="5626933" cy="5626936"/>
          </a:xfrm>
        </p:grpSpPr>
        <p:grpSp>
          <p:nvGrpSpPr>
            <p:cNvPr id="268" name="Shape 268"/>
            <p:cNvGrpSpPr/>
            <p:nvPr/>
          </p:nvGrpSpPr>
          <p:grpSpPr>
            <a:xfrm>
              <a:off x="2897745" y="915532"/>
              <a:ext cx="5626933" cy="5626936"/>
              <a:chOff x="2897745" y="915532"/>
              <a:chExt cx="5626933" cy="5626936"/>
            </a:xfrm>
          </p:grpSpPr>
          <p:grpSp>
            <p:nvGrpSpPr>
              <p:cNvPr id="269" name="Shape 269"/>
              <p:cNvGrpSpPr/>
              <p:nvPr/>
            </p:nvGrpSpPr>
            <p:grpSpPr>
              <a:xfrm>
                <a:off x="2897745" y="3202554"/>
                <a:ext cx="5626933" cy="1052892"/>
                <a:chOff x="2897745" y="3202554"/>
                <a:chExt cx="5626933" cy="1052892"/>
              </a:xfrm>
            </p:grpSpPr>
            <p:sp>
              <p:nvSpPr>
                <p:cNvPr id="270" name="Shape 270"/>
                <p:cNvSpPr/>
                <p:nvPr/>
              </p:nvSpPr>
              <p:spPr>
                <a:xfrm>
                  <a:off x="5184766" y="3202554"/>
                  <a:ext cx="1052892" cy="1052892"/>
                </a:xfrm>
                <a:prstGeom prst="rect">
                  <a:avLst/>
                </a:prstGeom>
                <a:solidFill>
                  <a:srgbClr val="AEABAB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Shape 271"/>
                <p:cNvSpPr/>
                <p:nvPr/>
              </p:nvSpPr>
              <p:spPr>
                <a:xfrm>
                  <a:off x="2897745" y="3202554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Shape 272"/>
                <p:cNvSpPr/>
                <p:nvPr/>
              </p:nvSpPr>
              <p:spPr>
                <a:xfrm>
                  <a:off x="6237657" y="3202554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Shape 273"/>
                <p:cNvSpPr/>
                <p:nvPr/>
              </p:nvSpPr>
              <p:spPr>
                <a:xfrm>
                  <a:off x="6979862" y="3707425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Shape 274"/>
                <p:cNvSpPr/>
                <p:nvPr/>
              </p:nvSpPr>
              <p:spPr>
                <a:xfrm>
                  <a:off x="7642952" y="3707426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Shape 275"/>
                <p:cNvSpPr/>
                <p:nvPr/>
              </p:nvSpPr>
              <p:spPr>
                <a:xfrm>
                  <a:off x="3294736" y="3707424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Shape 276"/>
                <p:cNvSpPr/>
                <p:nvPr/>
              </p:nvSpPr>
              <p:spPr>
                <a:xfrm>
                  <a:off x="3957827" y="3707425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Shape 277"/>
                <p:cNvSpPr/>
                <p:nvPr/>
              </p:nvSpPr>
              <p:spPr>
                <a:xfrm>
                  <a:off x="3713435" y="3292610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Shape 278"/>
                <p:cNvSpPr/>
                <p:nvPr/>
              </p:nvSpPr>
              <p:spPr>
                <a:xfrm>
                  <a:off x="7053347" y="3292610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Shape 279"/>
                <p:cNvSpPr/>
                <p:nvPr/>
              </p:nvSpPr>
              <p:spPr>
                <a:xfrm rot="10800000">
                  <a:off x="3713435" y="3840631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Shape 280"/>
                <p:cNvSpPr/>
                <p:nvPr/>
              </p:nvSpPr>
              <p:spPr>
                <a:xfrm rot="10800000">
                  <a:off x="7053347" y="3840631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1" name="Shape 281"/>
              <p:cNvGrpSpPr/>
              <p:nvPr/>
            </p:nvGrpSpPr>
            <p:grpSpPr>
              <a:xfrm>
                <a:off x="5184766" y="4255447"/>
                <a:ext cx="1052892" cy="2287021"/>
                <a:chOff x="5184766" y="4255447"/>
                <a:chExt cx="1052892" cy="2287021"/>
              </a:xfrm>
            </p:grpSpPr>
            <p:sp>
              <p:nvSpPr>
                <p:cNvPr id="282" name="Shape 282"/>
                <p:cNvSpPr/>
                <p:nvPr/>
              </p:nvSpPr>
              <p:spPr>
                <a:xfrm rot="-5400000">
                  <a:off x="4567701" y="4872511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Shape 283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Shape 284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Shape 285"/>
                <p:cNvSpPr/>
                <p:nvPr/>
              </p:nvSpPr>
              <p:spPr>
                <a:xfrm rot="-5400000">
                  <a:off x="511009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Shape 286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7" name="Shape 287"/>
              <p:cNvGrpSpPr/>
              <p:nvPr/>
            </p:nvGrpSpPr>
            <p:grpSpPr>
              <a:xfrm rot="10800000">
                <a:off x="5184765" y="915532"/>
                <a:ext cx="1052892" cy="2287021"/>
                <a:chOff x="5184766" y="4255447"/>
                <a:chExt cx="1052892" cy="2287021"/>
              </a:xfrm>
            </p:grpSpPr>
            <p:sp>
              <p:nvSpPr>
                <p:cNvPr id="288" name="Shape 288"/>
                <p:cNvSpPr/>
                <p:nvPr/>
              </p:nvSpPr>
              <p:spPr>
                <a:xfrm rot="-5400000">
                  <a:off x="4567701" y="4872511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Shape 289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Shape 290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Shape 291"/>
                <p:cNvSpPr/>
                <p:nvPr/>
              </p:nvSpPr>
              <p:spPr>
                <a:xfrm rot="-5400000">
                  <a:off x="511009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Shape 292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93" name="Shape 293"/>
            <p:cNvGrpSpPr/>
            <p:nvPr/>
          </p:nvGrpSpPr>
          <p:grpSpPr>
            <a:xfrm>
              <a:off x="5388717" y="4416680"/>
              <a:ext cx="642117" cy="654851"/>
              <a:chOff x="3013658" y="347729"/>
              <a:chExt cx="4546241" cy="4636395"/>
            </a:xfrm>
          </p:grpSpPr>
          <p:sp>
            <p:nvSpPr>
              <p:cNvPr id="294" name="Shape 294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Shape 295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Shape 296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Shape 297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Shape 298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Shape 299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Shape 300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Shape 301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Shape 302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Shape 303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Shape 304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5" name="Shape 305"/>
            <p:cNvGrpSpPr/>
            <p:nvPr/>
          </p:nvGrpSpPr>
          <p:grpSpPr>
            <a:xfrm rot="10800000">
              <a:off x="5387806" y="2457083"/>
              <a:ext cx="642117" cy="654851"/>
              <a:chOff x="3013658" y="347729"/>
              <a:chExt cx="4546241" cy="4636395"/>
            </a:xfrm>
          </p:grpSpPr>
          <p:sp>
            <p:nvSpPr>
              <p:cNvPr id="306" name="Shape 306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Shape 307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Shape 309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Shape 310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Shape 311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Shape 312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Shape 313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Shape 314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Shape 315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Shape 316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7" name="Shape 317"/>
            <p:cNvGrpSpPr/>
            <p:nvPr/>
          </p:nvGrpSpPr>
          <p:grpSpPr>
            <a:xfrm rot="-5400000">
              <a:off x="6290704" y="3423149"/>
              <a:ext cx="642117" cy="654851"/>
              <a:chOff x="3013658" y="347729"/>
              <a:chExt cx="4546241" cy="4636395"/>
            </a:xfrm>
          </p:grpSpPr>
          <p:sp>
            <p:nvSpPr>
              <p:cNvPr id="318" name="Shape 318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Shape 319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Shape 320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Shape 321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Shape 322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Shape 325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Shape 327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Shape 328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9" name="Shape 329"/>
            <p:cNvGrpSpPr/>
            <p:nvPr/>
          </p:nvGrpSpPr>
          <p:grpSpPr>
            <a:xfrm rot="5400000">
              <a:off x="4484814" y="3404617"/>
              <a:ext cx="642117" cy="654851"/>
              <a:chOff x="3013658" y="347729"/>
              <a:chExt cx="4546241" cy="4636395"/>
            </a:xfrm>
          </p:grpSpPr>
          <p:sp>
            <p:nvSpPr>
              <p:cNvPr id="330" name="Shape 330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Shape 331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Shape 332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Shape 333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Shape 334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Shape 335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Shape 336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Shape 337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Shape 338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Shape 339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Shape 340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1" name="Shape 341"/>
          <p:cNvSpPr txBox="1"/>
          <p:nvPr/>
        </p:nvSpPr>
        <p:spPr>
          <a:xfrm>
            <a:off x="5355256" y="5927103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5359739" y="875491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7981914" y="3443882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2782387" y="3421464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grpSp>
        <p:nvGrpSpPr>
          <p:cNvPr id="345" name="Shape 345"/>
          <p:cNvGrpSpPr/>
          <p:nvPr/>
        </p:nvGrpSpPr>
        <p:grpSpPr>
          <a:xfrm>
            <a:off x="4709163" y="2434862"/>
            <a:ext cx="2232610" cy="2682395"/>
            <a:chOff x="4709163" y="2434862"/>
            <a:chExt cx="2232610" cy="2682395"/>
          </a:xfrm>
        </p:grpSpPr>
        <p:sp>
          <p:nvSpPr>
            <p:cNvPr id="346" name="Shape 346"/>
            <p:cNvSpPr/>
            <p:nvPr/>
          </p:nvSpPr>
          <p:spPr>
            <a:xfrm rot="10800000">
              <a:off x="5122759" y="3321299"/>
              <a:ext cx="415150" cy="1330985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 flipH="1">
              <a:off x="4709163" y="3851311"/>
              <a:ext cx="714127" cy="1265946"/>
            </a:xfrm>
            <a:prstGeom prst="bentArrow">
              <a:avLst>
                <a:gd fmla="val 25000" name="adj1"/>
                <a:gd fmla="val 25000" name="adj2"/>
                <a:gd fmla="val 21954" name="adj3"/>
                <a:gd fmla="val 78046" name="adj4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 flipH="1" rot="-5400000">
              <a:off x="5951737" y="3707844"/>
              <a:ext cx="714127" cy="1265946"/>
            </a:xfrm>
            <a:prstGeom prst="bentArrow">
              <a:avLst>
                <a:gd fmla="val 25000" name="adj1"/>
                <a:gd fmla="val 25000" name="adj2"/>
                <a:gd fmla="val 21954" name="adj3"/>
                <a:gd fmla="val 78046" name="adj4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 flipH="1" rot="10800000">
              <a:off x="5781408" y="2434862"/>
              <a:ext cx="714127" cy="1265946"/>
            </a:xfrm>
            <a:prstGeom prst="bentArrow">
              <a:avLst>
                <a:gd fmla="val 25000" name="adj1"/>
                <a:gd fmla="val 25000" name="adj2"/>
                <a:gd fmla="val 21954" name="adj3"/>
                <a:gd fmla="val 78046" name="adj4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0" name="Shape 3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Shape 355"/>
          <p:cNvGrpSpPr/>
          <p:nvPr/>
        </p:nvGrpSpPr>
        <p:grpSpPr>
          <a:xfrm>
            <a:off x="2793957" y="955874"/>
            <a:ext cx="5626933" cy="5626936"/>
            <a:chOff x="2897745" y="915532"/>
            <a:chExt cx="5626933" cy="5626936"/>
          </a:xfrm>
        </p:grpSpPr>
        <p:grpSp>
          <p:nvGrpSpPr>
            <p:cNvPr id="356" name="Shape 356"/>
            <p:cNvGrpSpPr/>
            <p:nvPr/>
          </p:nvGrpSpPr>
          <p:grpSpPr>
            <a:xfrm>
              <a:off x="2897745" y="915532"/>
              <a:ext cx="5626933" cy="5626936"/>
              <a:chOff x="2897745" y="915532"/>
              <a:chExt cx="5626933" cy="5626936"/>
            </a:xfrm>
          </p:grpSpPr>
          <p:grpSp>
            <p:nvGrpSpPr>
              <p:cNvPr id="357" name="Shape 357"/>
              <p:cNvGrpSpPr/>
              <p:nvPr/>
            </p:nvGrpSpPr>
            <p:grpSpPr>
              <a:xfrm>
                <a:off x="2897745" y="3202554"/>
                <a:ext cx="5626933" cy="1052892"/>
                <a:chOff x="2897745" y="3202554"/>
                <a:chExt cx="5626933" cy="1052892"/>
              </a:xfrm>
            </p:grpSpPr>
            <p:sp>
              <p:nvSpPr>
                <p:cNvPr id="358" name="Shape 358"/>
                <p:cNvSpPr/>
                <p:nvPr/>
              </p:nvSpPr>
              <p:spPr>
                <a:xfrm>
                  <a:off x="5184766" y="3202554"/>
                  <a:ext cx="1052892" cy="1052892"/>
                </a:xfrm>
                <a:prstGeom prst="rect">
                  <a:avLst/>
                </a:prstGeom>
                <a:solidFill>
                  <a:srgbClr val="AEABAB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Shape 359"/>
                <p:cNvSpPr/>
                <p:nvPr/>
              </p:nvSpPr>
              <p:spPr>
                <a:xfrm>
                  <a:off x="2897745" y="3202554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Shape 360"/>
                <p:cNvSpPr/>
                <p:nvPr/>
              </p:nvSpPr>
              <p:spPr>
                <a:xfrm>
                  <a:off x="6237657" y="3202554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" name="Shape 361"/>
                <p:cNvSpPr/>
                <p:nvPr/>
              </p:nvSpPr>
              <p:spPr>
                <a:xfrm>
                  <a:off x="6979862" y="3707425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" name="Shape 362"/>
                <p:cNvSpPr/>
                <p:nvPr/>
              </p:nvSpPr>
              <p:spPr>
                <a:xfrm>
                  <a:off x="7642952" y="3707426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" name="Shape 363"/>
                <p:cNvSpPr/>
                <p:nvPr/>
              </p:nvSpPr>
              <p:spPr>
                <a:xfrm>
                  <a:off x="3294736" y="3707424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" name="Shape 364"/>
                <p:cNvSpPr/>
                <p:nvPr/>
              </p:nvSpPr>
              <p:spPr>
                <a:xfrm>
                  <a:off x="3957827" y="3707425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" name="Shape 365"/>
                <p:cNvSpPr/>
                <p:nvPr/>
              </p:nvSpPr>
              <p:spPr>
                <a:xfrm>
                  <a:off x="3713435" y="3292610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" name="Shape 366"/>
                <p:cNvSpPr/>
                <p:nvPr/>
              </p:nvSpPr>
              <p:spPr>
                <a:xfrm>
                  <a:off x="7053347" y="3292610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" name="Shape 367"/>
                <p:cNvSpPr/>
                <p:nvPr/>
              </p:nvSpPr>
              <p:spPr>
                <a:xfrm rot="10800000">
                  <a:off x="3713435" y="3840631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Shape 368"/>
                <p:cNvSpPr/>
                <p:nvPr/>
              </p:nvSpPr>
              <p:spPr>
                <a:xfrm rot="10800000">
                  <a:off x="7053347" y="3840631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9" name="Shape 369"/>
              <p:cNvGrpSpPr/>
              <p:nvPr/>
            </p:nvGrpSpPr>
            <p:grpSpPr>
              <a:xfrm>
                <a:off x="5184766" y="4255447"/>
                <a:ext cx="1052892" cy="2287021"/>
                <a:chOff x="5184766" y="4255447"/>
                <a:chExt cx="1052892" cy="2287021"/>
              </a:xfrm>
            </p:grpSpPr>
            <p:sp>
              <p:nvSpPr>
                <p:cNvPr id="370" name="Shape 370"/>
                <p:cNvSpPr/>
                <p:nvPr/>
              </p:nvSpPr>
              <p:spPr>
                <a:xfrm rot="-5400000">
                  <a:off x="4567701" y="4872511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" name="Shape 371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" name="Shape 372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" name="Shape 373"/>
                <p:cNvSpPr/>
                <p:nvPr/>
              </p:nvSpPr>
              <p:spPr>
                <a:xfrm rot="-5400000">
                  <a:off x="511009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" name="Shape 374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5" name="Shape 375"/>
              <p:cNvGrpSpPr/>
              <p:nvPr/>
            </p:nvGrpSpPr>
            <p:grpSpPr>
              <a:xfrm rot="10800000">
                <a:off x="5184765" y="915532"/>
                <a:ext cx="1052892" cy="2287021"/>
                <a:chOff x="5184766" y="4255447"/>
                <a:chExt cx="1052892" cy="2287021"/>
              </a:xfrm>
            </p:grpSpPr>
            <p:sp>
              <p:nvSpPr>
                <p:cNvPr id="376" name="Shape 376"/>
                <p:cNvSpPr/>
                <p:nvPr/>
              </p:nvSpPr>
              <p:spPr>
                <a:xfrm rot="-5400000">
                  <a:off x="4567701" y="4872511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Shape 377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" name="Shape 378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" name="Shape 379"/>
                <p:cNvSpPr/>
                <p:nvPr/>
              </p:nvSpPr>
              <p:spPr>
                <a:xfrm rot="-5400000">
                  <a:off x="511009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" name="Shape 380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81" name="Shape 381"/>
            <p:cNvGrpSpPr/>
            <p:nvPr/>
          </p:nvGrpSpPr>
          <p:grpSpPr>
            <a:xfrm>
              <a:off x="5388717" y="4416680"/>
              <a:ext cx="642117" cy="654851"/>
              <a:chOff x="3013658" y="347729"/>
              <a:chExt cx="4546241" cy="4636395"/>
            </a:xfrm>
          </p:grpSpPr>
          <p:sp>
            <p:nvSpPr>
              <p:cNvPr id="382" name="Shape 382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Shape 383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Shape 384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Shape 385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Shape 386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Shape 387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Shape 388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Shape 389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Shape 390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Shape 391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Shape 392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Shape 393"/>
            <p:cNvGrpSpPr/>
            <p:nvPr/>
          </p:nvGrpSpPr>
          <p:grpSpPr>
            <a:xfrm rot="10800000">
              <a:off x="5387806" y="2457083"/>
              <a:ext cx="642117" cy="654851"/>
              <a:chOff x="3013658" y="347729"/>
              <a:chExt cx="4546241" cy="4636395"/>
            </a:xfrm>
          </p:grpSpPr>
          <p:sp>
            <p:nvSpPr>
              <p:cNvPr id="394" name="Shape 394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Shape 395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Shape 396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Shape 397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Shape 398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Shape 399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Shape 400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Shape 401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Shape 402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Shape 403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Shape 404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5" name="Shape 405"/>
            <p:cNvGrpSpPr/>
            <p:nvPr/>
          </p:nvGrpSpPr>
          <p:grpSpPr>
            <a:xfrm rot="-5400000">
              <a:off x="6290704" y="3423149"/>
              <a:ext cx="642117" cy="654851"/>
              <a:chOff x="3013658" y="347729"/>
              <a:chExt cx="4546241" cy="4636395"/>
            </a:xfrm>
          </p:grpSpPr>
          <p:sp>
            <p:nvSpPr>
              <p:cNvPr id="406" name="Shape 406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Shape 407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Shape 408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Shape 409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Shape 410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Shape 411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Shape 412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Shape 413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Shape 414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Shape 415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Shape 416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7" name="Shape 417"/>
            <p:cNvGrpSpPr/>
            <p:nvPr/>
          </p:nvGrpSpPr>
          <p:grpSpPr>
            <a:xfrm rot="5400000">
              <a:off x="4484814" y="3404617"/>
              <a:ext cx="642117" cy="654851"/>
              <a:chOff x="3013658" y="347729"/>
              <a:chExt cx="4546241" cy="4636395"/>
            </a:xfrm>
          </p:grpSpPr>
          <p:sp>
            <p:nvSpPr>
              <p:cNvPr id="418" name="Shape 418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Shape 419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Shape 420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Shape 421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Shape 422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Shape 423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Shape 424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Shape 425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Shape 426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Shape 427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Shape 428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29" name="Shape 429"/>
          <p:cNvSpPr txBox="1"/>
          <p:nvPr/>
        </p:nvSpPr>
        <p:spPr>
          <a:xfrm>
            <a:off x="5355256" y="5927103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5359739" y="875491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7981914" y="3443882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2782387" y="3421464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grpSp>
        <p:nvGrpSpPr>
          <p:cNvPr id="433" name="Shape 433"/>
          <p:cNvGrpSpPr/>
          <p:nvPr/>
        </p:nvGrpSpPr>
        <p:grpSpPr>
          <a:xfrm rot="5400000">
            <a:off x="4130943" y="3065806"/>
            <a:ext cx="2232610" cy="1795958"/>
            <a:chOff x="4709163" y="3321299"/>
            <a:chExt cx="2232610" cy="1795958"/>
          </a:xfrm>
        </p:grpSpPr>
        <p:sp>
          <p:nvSpPr>
            <p:cNvPr id="434" name="Shape 434"/>
            <p:cNvSpPr/>
            <p:nvPr/>
          </p:nvSpPr>
          <p:spPr>
            <a:xfrm>
              <a:off x="5230906" y="3373290"/>
              <a:ext cx="882954" cy="1265946"/>
            </a:xfrm>
            <a:prstGeom prst="bentArrow">
              <a:avLst>
                <a:gd fmla="val 25000" name="adj1"/>
                <a:gd fmla="val 25000" name="adj2"/>
                <a:gd fmla="val 21954" name="adj3"/>
                <a:gd fmla="val 78046" name="adj4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 rot="10800000">
              <a:off x="5122759" y="3321299"/>
              <a:ext cx="415150" cy="1330985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 flipH="1">
              <a:off x="4709163" y="3851311"/>
              <a:ext cx="714127" cy="1265946"/>
            </a:xfrm>
            <a:prstGeom prst="bentArrow">
              <a:avLst>
                <a:gd fmla="val 25000" name="adj1"/>
                <a:gd fmla="val 25000" name="adj2"/>
                <a:gd fmla="val 21954" name="adj3"/>
                <a:gd fmla="val 78046" name="adj4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 flipH="1" rot="-5400000">
              <a:off x="5951737" y="3707844"/>
              <a:ext cx="714127" cy="1265946"/>
            </a:xfrm>
            <a:prstGeom prst="bentArrow">
              <a:avLst>
                <a:gd fmla="val 25000" name="adj1"/>
                <a:gd fmla="val 25000" name="adj2"/>
                <a:gd fmla="val 21954" name="adj3"/>
                <a:gd fmla="val 78046" name="adj4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8" name="Shape 4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Shape 443"/>
          <p:cNvGrpSpPr/>
          <p:nvPr/>
        </p:nvGrpSpPr>
        <p:grpSpPr>
          <a:xfrm>
            <a:off x="2793957" y="955874"/>
            <a:ext cx="5626933" cy="5626936"/>
            <a:chOff x="2897745" y="915532"/>
            <a:chExt cx="5626933" cy="5626936"/>
          </a:xfrm>
        </p:grpSpPr>
        <p:grpSp>
          <p:nvGrpSpPr>
            <p:cNvPr id="444" name="Shape 444"/>
            <p:cNvGrpSpPr/>
            <p:nvPr/>
          </p:nvGrpSpPr>
          <p:grpSpPr>
            <a:xfrm>
              <a:off x="2897745" y="915532"/>
              <a:ext cx="5626933" cy="5626936"/>
              <a:chOff x="2897745" y="915532"/>
              <a:chExt cx="5626933" cy="5626936"/>
            </a:xfrm>
          </p:grpSpPr>
          <p:grpSp>
            <p:nvGrpSpPr>
              <p:cNvPr id="445" name="Shape 445"/>
              <p:cNvGrpSpPr/>
              <p:nvPr/>
            </p:nvGrpSpPr>
            <p:grpSpPr>
              <a:xfrm>
                <a:off x="2897745" y="3202554"/>
                <a:ext cx="5626933" cy="1052892"/>
                <a:chOff x="2897745" y="3202554"/>
                <a:chExt cx="5626933" cy="1052892"/>
              </a:xfrm>
            </p:grpSpPr>
            <p:sp>
              <p:nvSpPr>
                <p:cNvPr id="446" name="Shape 446"/>
                <p:cNvSpPr/>
                <p:nvPr/>
              </p:nvSpPr>
              <p:spPr>
                <a:xfrm>
                  <a:off x="5184766" y="3202554"/>
                  <a:ext cx="1052892" cy="1052892"/>
                </a:xfrm>
                <a:prstGeom prst="rect">
                  <a:avLst/>
                </a:prstGeom>
                <a:solidFill>
                  <a:srgbClr val="AEABAB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Shape 447"/>
                <p:cNvSpPr/>
                <p:nvPr/>
              </p:nvSpPr>
              <p:spPr>
                <a:xfrm>
                  <a:off x="2897745" y="3202554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Shape 448"/>
                <p:cNvSpPr/>
                <p:nvPr/>
              </p:nvSpPr>
              <p:spPr>
                <a:xfrm>
                  <a:off x="6237657" y="3202554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Shape 449"/>
                <p:cNvSpPr/>
                <p:nvPr/>
              </p:nvSpPr>
              <p:spPr>
                <a:xfrm>
                  <a:off x="6979862" y="3707425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Shape 450"/>
                <p:cNvSpPr/>
                <p:nvPr/>
              </p:nvSpPr>
              <p:spPr>
                <a:xfrm>
                  <a:off x="7642952" y="3707426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Shape 451"/>
                <p:cNvSpPr/>
                <p:nvPr/>
              </p:nvSpPr>
              <p:spPr>
                <a:xfrm>
                  <a:off x="3294736" y="3707424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Shape 452"/>
                <p:cNvSpPr/>
                <p:nvPr/>
              </p:nvSpPr>
              <p:spPr>
                <a:xfrm>
                  <a:off x="3957827" y="3707425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Shape 453"/>
                <p:cNvSpPr/>
                <p:nvPr/>
              </p:nvSpPr>
              <p:spPr>
                <a:xfrm>
                  <a:off x="3713435" y="3292610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Shape 454"/>
                <p:cNvSpPr/>
                <p:nvPr/>
              </p:nvSpPr>
              <p:spPr>
                <a:xfrm>
                  <a:off x="7053347" y="3292610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Shape 455"/>
                <p:cNvSpPr/>
                <p:nvPr/>
              </p:nvSpPr>
              <p:spPr>
                <a:xfrm rot="10800000">
                  <a:off x="3713435" y="3840631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Shape 456"/>
                <p:cNvSpPr/>
                <p:nvPr/>
              </p:nvSpPr>
              <p:spPr>
                <a:xfrm rot="10800000">
                  <a:off x="7053347" y="3840631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57" name="Shape 457"/>
              <p:cNvGrpSpPr/>
              <p:nvPr/>
            </p:nvGrpSpPr>
            <p:grpSpPr>
              <a:xfrm>
                <a:off x="5184766" y="4255447"/>
                <a:ext cx="1052892" cy="2287021"/>
                <a:chOff x="5184766" y="4255447"/>
                <a:chExt cx="1052892" cy="2287021"/>
              </a:xfrm>
            </p:grpSpPr>
            <p:sp>
              <p:nvSpPr>
                <p:cNvPr id="458" name="Shape 458"/>
                <p:cNvSpPr/>
                <p:nvPr/>
              </p:nvSpPr>
              <p:spPr>
                <a:xfrm rot="-5400000">
                  <a:off x="4567701" y="4872511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Shape 459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Shape 460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Shape 461"/>
                <p:cNvSpPr/>
                <p:nvPr/>
              </p:nvSpPr>
              <p:spPr>
                <a:xfrm rot="-5400000">
                  <a:off x="511009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Shape 462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63" name="Shape 463"/>
              <p:cNvGrpSpPr/>
              <p:nvPr/>
            </p:nvGrpSpPr>
            <p:grpSpPr>
              <a:xfrm rot="10800000">
                <a:off x="5184765" y="915532"/>
                <a:ext cx="1052892" cy="2287021"/>
                <a:chOff x="5184766" y="4255447"/>
                <a:chExt cx="1052892" cy="2287021"/>
              </a:xfrm>
            </p:grpSpPr>
            <p:sp>
              <p:nvSpPr>
                <p:cNvPr id="464" name="Shape 464"/>
                <p:cNvSpPr/>
                <p:nvPr/>
              </p:nvSpPr>
              <p:spPr>
                <a:xfrm rot="-5400000">
                  <a:off x="4567701" y="4872511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Shape 465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Shape 466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Shape 467"/>
                <p:cNvSpPr/>
                <p:nvPr/>
              </p:nvSpPr>
              <p:spPr>
                <a:xfrm rot="-5400000">
                  <a:off x="511009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Shape 468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69" name="Shape 469"/>
            <p:cNvGrpSpPr/>
            <p:nvPr/>
          </p:nvGrpSpPr>
          <p:grpSpPr>
            <a:xfrm>
              <a:off x="5388717" y="4416680"/>
              <a:ext cx="642117" cy="654851"/>
              <a:chOff x="3013658" y="347729"/>
              <a:chExt cx="4546241" cy="4636395"/>
            </a:xfrm>
          </p:grpSpPr>
          <p:sp>
            <p:nvSpPr>
              <p:cNvPr id="470" name="Shape 470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Shape 471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Shape 472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Shape 473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Shape 474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Shape 475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Shape 476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Shape 477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Shape 478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Shape 479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Shape 480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1" name="Shape 481"/>
            <p:cNvGrpSpPr/>
            <p:nvPr/>
          </p:nvGrpSpPr>
          <p:grpSpPr>
            <a:xfrm rot="10800000">
              <a:off x="5387806" y="2457083"/>
              <a:ext cx="642117" cy="654851"/>
              <a:chOff x="3013658" y="347729"/>
              <a:chExt cx="4546241" cy="4636395"/>
            </a:xfrm>
          </p:grpSpPr>
          <p:sp>
            <p:nvSpPr>
              <p:cNvPr id="482" name="Shape 482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Shape 483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Shape 484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Shape 485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Shape 486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Shape 487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Shape 488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Shape 489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Shape 490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Shape 491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Shape 492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3" name="Shape 493"/>
            <p:cNvGrpSpPr/>
            <p:nvPr/>
          </p:nvGrpSpPr>
          <p:grpSpPr>
            <a:xfrm rot="-5400000">
              <a:off x="6290704" y="3423149"/>
              <a:ext cx="642117" cy="654851"/>
              <a:chOff x="3013658" y="347729"/>
              <a:chExt cx="4546241" cy="4636395"/>
            </a:xfrm>
          </p:grpSpPr>
          <p:sp>
            <p:nvSpPr>
              <p:cNvPr id="494" name="Shape 494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Shape 495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Shape 496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Shape 497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Shape 498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Shape 499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Shape 500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Shape 501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Shape 502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Shape 503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Shape 504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5" name="Shape 505"/>
            <p:cNvGrpSpPr/>
            <p:nvPr/>
          </p:nvGrpSpPr>
          <p:grpSpPr>
            <a:xfrm rot="5400000">
              <a:off x="4484814" y="3404617"/>
              <a:ext cx="642117" cy="654851"/>
              <a:chOff x="3013658" y="347729"/>
              <a:chExt cx="4546241" cy="4636395"/>
            </a:xfrm>
          </p:grpSpPr>
          <p:sp>
            <p:nvSpPr>
              <p:cNvPr id="506" name="Shape 506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Shape 507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Shape 508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Shape 509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Shape 510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Shape 511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Shape 512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Shape 513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Shape 514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Shape 515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Shape 516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7" name="Shape 517"/>
          <p:cNvSpPr txBox="1"/>
          <p:nvPr/>
        </p:nvSpPr>
        <p:spPr>
          <a:xfrm>
            <a:off x="5355256" y="5927103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5359739" y="875491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7981914" y="3443882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2782387" y="3421464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grpSp>
        <p:nvGrpSpPr>
          <p:cNvPr id="521" name="Shape 521"/>
          <p:cNvGrpSpPr/>
          <p:nvPr/>
        </p:nvGrpSpPr>
        <p:grpSpPr>
          <a:xfrm rot="10800000">
            <a:off x="4233103" y="2893182"/>
            <a:ext cx="2743945" cy="1751104"/>
            <a:chOff x="4233008" y="2884243"/>
            <a:chExt cx="2743945" cy="1751104"/>
          </a:xfrm>
        </p:grpSpPr>
        <p:grpSp>
          <p:nvGrpSpPr>
            <p:cNvPr id="522" name="Shape 522"/>
            <p:cNvGrpSpPr/>
            <p:nvPr/>
          </p:nvGrpSpPr>
          <p:grpSpPr>
            <a:xfrm rot="5400000">
              <a:off x="4716614" y="2400637"/>
              <a:ext cx="828746" cy="1795958"/>
              <a:chOff x="2375510" y="4657513"/>
              <a:chExt cx="828746" cy="1795958"/>
            </a:xfrm>
          </p:grpSpPr>
          <p:sp>
            <p:nvSpPr>
              <p:cNvPr id="523" name="Shape 523"/>
              <p:cNvSpPr/>
              <p:nvPr/>
            </p:nvSpPr>
            <p:spPr>
              <a:xfrm rot="10800000">
                <a:off x="2789106" y="4657513"/>
                <a:ext cx="415150" cy="1330985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FFD966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Shape 524"/>
              <p:cNvSpPr/>
              <p:nvPr/>
            </p:nvSpPr>
            <p:spPr>
              <a:xfrm flipH="1">
                <a:off x="2375510" y="5187525"/>
                <a:ext cx="714127" cy="1265946"/>
              </a:xfrm>
              <a:prstGeom prst="bentArrow">
                <a:avLst>
                  <a:gd fmla="val 25000" name="adj1"/>
                  <a:gd fmla="val 25000" name="adj2"/>
                  <a:gd fmla="val 21954" name="adj3"/>
                  <a:gd fmla="val 78046" name="adj4"/>
                </a:avLst>
              </a:prstGeom>
              <a:solidFill>
                <a:srgbClr val="FFD966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5" name="Shape 525"/>
            <p:cNvGrpSpPr/>
            <p:nvPr/>
          </p:nvGrpSpPr>
          <p:grpSpPr>
            <a:xfrm rot="-5400000">
              <a:off x="5664601" y="3322995"/>
              <a:ext cx="828746" cy="1795958"/>
              <a:chOff x="2375510" y="4657513"/>
              <a:chExt cx="828746" cy="1795958"/>
            </a:xfrm>
          </p:grpSpPr>
          <p:sp>
            <p:nvSpPr>
              <p:cNvPr id="526" name="Shape 526"/>
              <p:cNvSpPr/>
              <p:nvPr/>
            </p:nvSpPr>
            <p:spPr>
              <a:xfrm rot="10800000">
                <a:off x="2789106" y="4657513"/>
                <a:ext cx="415150" cy="1330985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FFD966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Shape 527"/>
              <p:cNvSpPr/>
              <p:nvPr/>
            </p:nvSpPr>
            <p:spPr>
              <a:xfrm flipH="1">
                <a:off x="2375510" y="5187525"/>
                <a:ext cx="714127" cy="1265946"/>
              </a:xfrm>
              <a:prstGeom prst="bentArrow">
                <a:avLst>
                  <a:gd fmla="val 25000" name="adj1"/>
                  <a:gd fmla="val 25000" name="adj2"/>
                  <a:gd fmla="val 21954" name="adj3"/>
                  <a:gd fmla="val 78046" name="adj4"/>
                </a:avLst>
              </a:prstGeom>
              <a:solidFill>
                <a:srgbClr val="FFD966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28" name="Shape 5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Shape 533"/>
          <p:cNvGrpSpPr/>
          <p:nvPr/>
        </p:nvGrpSpPr>
        <p:grpSpPr>
          <a:xfrm>
            <a:off x="2793957" y="955874"/>
            <a:ext cx="5626933" cy="5626936"/>
            <a:chOff x="2897745" y="915532"/>
            <a:chExt cx="5626933" cy="5626936"/>
          </a:xfrm>
        </p:grpSpPr>
        <p:grpSp>
          <p:nvGrpSpPr>
            <p:cNvPr id="534" name="Shape 534"/>
            <p:cNvGrpSpPr/>
            <p:nvPr/>
          </p:nvGrpSpPr>
          <p:grpSpPr>
            <a:xfrm>
              <a:off x="2897745" y="915532"/>
              <a:ext cx="5626933" cy="5626936"/>
              <a:chOff x="2897745" y="915532"/>
              <a:chExt cx="5626933" cy="5626936"/>
            </a:xfrm>
          </p:grpSpPr>
          <p:grpSp>
            <p:nvGrpSpPr>
              <p:cNvPr id="535" name="Shape 535"/>
              <p:cNvGrpSpPr/>
              <p:nvPr/>
            </p:nvGrpSpPr>
            <p:grpSpPr>
              <a:xfrm>
                <a:off x="2897745" y="3202554"/>
                <a:ext cx="5626933" cy="1052892"/>
                <a:chOff x="2897745" y="3202554"/>
                <a:chExt cx="5626933" cy="1052892"/>
              </a:xfrm>
            </p:grpSpPr>
            <p:sp>
              <p:nvSpPr>
                <p:cNvPr id="536" name="Shape 536"/>
                <p:cNvSpPr/>
                <p:nvPr/>
              </p:nvSpPr>
              <p:spPr>
                <a:xfrm>
                  <a:off x="5184766" y="3202554"/>
                  <a:ext cx="1052892" cy="1052892"/>
                </a:xfrm>
                <a:prstGeom prst="rect">
                  <a:avLst/>
                </a:prstGeom>
                <a:solidFill>
                  <a:srgbClr val="AEABAB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7" name="Shape 537"/>
                <p:cNvSpPr/>
                <p:nvPr/>
              </p:nvSpPr>
              <p:spPr>
                <a:xfrm>
                  <a:off x="2897745" y="3202554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8" name="Shape 538"/>
                <p:cNvSpPr/>
                <p:nvPr/>
              </p:nvSpPr>
              <p:spPr>
                <a:xfrm>
                  <a:off x="6237657" y="3202554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9" name="Shape 539"/>
                <p:cNvSpPr/>
                <p:nvPr/>
              </p:nvSpPr>
              <p:spPr>
                <a:xfrm>
                  <a:off x="6979862" y="3707425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0" name="Shape 540"/>
                <p:cNvSpPr/>
                <p:nvPr/>
              </p:nvSpPr>
              <p:spPr>
                <a:xfrm>
                  <a:off x="7642952" y="3707426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1" name="Shape 541"/>
                <p:cNvSpPr/>
                <p:nvPr/>
              </p:nvSpPr>
              <p:spPr>
                <a:xfrm>
                  <a:off x="3294736" y="3707424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" name="Shape 542"/>
                <p:cNvSpPr/>
                <p:nvPr/>
              </p:nvSpPr>
              <p:spPr>
                <a:xfrm>
                  <a:off x="3957827" y="3707425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Shape 543"/>
                <p:cNvSpPr/>
                <p:nvPr/>
              </p:nvSpPr>
              <p:spPr>
                <a:xfrm>
                  <a:off x="3713435" y="3292610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Shape 544"/>
                <p:cNvSpPr/>
                <p:nvPr/>
              </p:nvSpPr>
              <p:spPr>
                <a:xfrm>
                  <a:off x="7053347" y="3292610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Shape 545"/>
                <p:cNvSpPr/>
                <p:nvPr/>
              </p:nvSpPr>
              <p:spPr>
                <a:xfrm rot="10800000">
                  <a:off x="3713435" y="3840631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Shape 546"/>
                <p:cNvSpPr/>
                <p:nvPr/>
              </p:nvSpPr>
              <p:spPr>
                <a:xfrm rot="10800000">
                  <a:off x="7053347" y="3840631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47" name="Shape 547"/>
              <p:cNvGrpSpPr/>
              <p:nvPr/>
            </p:nvGrpSpPr>
            <p:grpSpPr>
              <a:xfrm>
                <a:off x="5184766" y="4255447"/>
                <a:ext cx="1052892" cy="2287021"/>
                <a:chOff x="5184766" y="4255447"/>
                <a:chExt cx="1052892" cy="2287021"/>
              </a:xfrm>
            </p:grpSpPr>
            <p:sp>
              <p:nvSpPr>
                <p:cNvPr id="548" name="Shape 548"/>
                <p:cNvSpPr/>
                <p:nvPr/>
              </p:nvSpPr>
              <p:spPr>
                <a:xfrm rot="-5400000">
                  <a:off x="4567701" y="4872511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9" name="Shape 549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0" name="Shape 550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1" name="Shape 551"/>
                <p:cNvSpPr/>
                <p:nvPr/>
              </p:nvSpPr>
              <p:spPr>
                <a:xfrm rot="-5400000">
                  <a:off x="511009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2" name="Shape 552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53" name="Shape 553"/>
              <p:cNvGrpSpPr/>
              <p:nvPr/>
            </p:nvGrpSpPr>
            <p:grpSpPr>
              <a:xfrm rot="10800000">
                <a:off x="5184765" y="915532"/>
                <a:ext cx="1052892" cy="2287021"/>
                <a:chOff x="5184766" y="4255447"/>
                <a:chExt cx="1052892" cy="2287021"/>
              </a:xfrm>
            </p:grpSpPr>
            <p:sp>
              <p:nvSpPr>
                <p:cNvPr id="554" name="Shape 554"/>
                <p:cNvSpPr/>
                <p:nvPr/>
              </p:nvSpPr>
              <p:spPr>
                <a:xfrm rot="-5400000">
                  <a:off x="4567701" y="4872511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5" name="Shape 555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6" name="Shape 556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" name="Shape 557"/>
                <p:cNvSpPr/>
                <p:nvPr/>
              </p:nvSpPr>
              <p:spPr>
                <a:xfrm rot="-5400000">
                  <a:off x="511009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" name="Shape 558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59" name="Shape 559"/>
            <p:cNvGrpSpPr/>
            <p:nvPr/>
          </p:nvGrpSpPr>
          <p:grpSpPr>
            <a:xfrm>
              <a:off x="5388717" y="4416680"/>
              <a:ext cx="642117" cy="654851"/>
              <a:chOff x="3013658" y="347729"/>
              <a:chExt cx="4546241" cy="4636395"/>
            </a:xfrm>
          </p:grpSpPr>
          <p:sp>
            <p:nvSpPr>
              <p:cNvPr id="560" name="Shape 560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Shape 561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Shape 562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Shape 563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Shape 564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Shape 565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Shape 566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Shape 567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Shape 568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Shape 569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Shape 570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1" name="Shape 571"/>
            <p:cNvGrpSpPr/>
            <p:nvPr/>
          </p:nvGrpSpPr>
          <p:grpSpPr>
            <a:xfrm rot="10800000">
              <a:off x="5387806" y="2457083"/>
              <a:ext cx="642117" cy="654851"/>
              <a:chOff x="3013658" y="347729"/>
              <a:chExt cx="4546241" cy="4636395"/>
            </a:xfrm>
          </p:grpSpPr>
          <p:sp>
            <p:nvSpPr>
              <p:cNvPr id="572" name="Shape 572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Shape 573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Shape 574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Shape 575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Shape 576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Shape 577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Shape 578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Shape 579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Shape 580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Shape 581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Shape 582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3" name="Shape 583"/>
            <p:cNvGrpSpPr/>
            <p:nvPr/>
          </p:nvGrpSpPr>
          <p:grpSpPr>
            <a:xfrm rot="-5400000">
              <a:off x="6290704" y="3423149"/>
              <a:ext cx="642117" cy="654851"/>
              <a:chOff x="3013658" y="347729"/>
              <a:chExt cx="4546241" cy="4636395"/>
            </a:xfrm>
          </p:grpSpPr>
          <p:sp>
            <p:nvSpPr>
              <p:cNvPr id="584" name="Shape 584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Shape 585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Shape 586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Shape 587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Shape 588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Shape 589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Shape 590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Shape 591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Shape 592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Shape 593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Shape 594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5" name="Shape 595"/>
            <p:cNvGrpSpPr/>
            <p:nvPr/>
          </p:nvGrpSpPr>
          <p:grpSpPr>
            <a:xfrm rot="5400000">
              <a:off x="4484814" y="3404617"/>
              <a:ext cx="642117" cy="654851"/>
              <a:chOff x="3013658" y="347729"/>
              <a:chExt cx="4546241" cy="4636395"/>
            </a:xfrm>
          </p:grpSpPr>
          <p:sp>
            <p:nvSpPr>
              <p:cNvPr id="596" name="Shape 596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Shape 597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Shape 598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Shape 599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Shape 600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Shape 601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Shape 602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Shape 603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Shape 604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Shape 605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Shape 606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07" name="Shape 607"/>
          <p:cNvSpPr txBox="1"/>
          <p:nvPr/>
        </p:nvSpPr>
        <p:spPr>
          <a:xfrm>
            <a:off x="5355256" y="5927103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x="5359739" y="875491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7981914" y="3443882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x="2782387" y="3421464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grpSp>
        <p:nvGrpSpPr>
          <p:cNvPr id="611" name="Shape 611"/>
          <p:cNvGrpSpPr/>
          <p:nvPr/>
        </p:nvGrpSpPr>
        <p:grpSpPr>
          <a:xfrm rot="5400000">
            <a:off x="4520906" y="2663461"/>
            <a:ext cx="2232610" cy="2682395"/>
            <a:chOff x="4709163" y="2434862"/>
            <a:chExt cx="2232610" cy="2682395"/>
          </a:xfrm>
        </p:grpSpPr>
        <p:sp>
          <p:nvSpPr>
            <p:cNvPr id="612" name="Shape 612"/>
            <p:cNvSpPr/>
            <p:nvPr/>
          </p:nvSpPr>
          <p:spPr>
            <a:xfrm rot="10800000">
              <a:off x="5122759" y="3321299"/>
              <a:ext cx="415150" cy="1330985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 flipH="1">
              <a:off x="4709163" y="3851311"/>
              <a:ext cx="714127" cy="1265946"/>
            </a:xfrm>
            <a:prstGeom prst="bentArrow">
              <a:avLst>
                <a:gd fmla="val 25000" name="adj1"/>
                <a:gd fmla="val 25000" name="adj2"/>
                <a:gd fmla="val 21954" name="adj3"/>
                <a:gd fmla="val 78046" name="adj4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 flipH="1" rot="-5400000">
              <a:off x="5951737" y="3707844"/>
              <a:ext cx="714127" cy="1265946"/>
            </a:xfrm>
            <a:prstGeom prst="bentArrow">
              <a:avLst>
                <a:gd fmla="val 25000" name="adj1"/>
                <a:gd fmla="val 25000" name="adj2"/>
                <a:gd fmla="val 21954" name="adj3"/>
                <a:gd fmla="val 78046" name="adj4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 flipH="1" rot="10800000">
              <a:off x="5781408" y="2434862"/>
              <a:ext cx="714127" cy="1265946"/>
            </a:xfrm>
            <a:prstGeom prst="bentArrow">
              <a:avLst>
                <a:gd fmla="val 25000" name="adj1"/>
                <a:gd fmla="val 25000" name="adj2"/>
                <a:gd fmla="val 21954" name="adj3"/>
                <a:gd fmla="val 78046" name="adj4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6" name="Shape 6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Shape 621"/>
          <p:cNvGrpSpPr/>
          <p:nvPr/>
        </p:nvGrpSpPr>
        <p:grpSpPr>
          <a:xfrm>
            <a:off x="2793957" y="955874"/>
            <a:ext cx="5626933" cy="5626936"/>
            <a:chOff x="2897745" y="915532"/>
            <a:chExt cx="5626933" cy="5626936"/>
          </a:xfrm>
        </p:grpSpPr>
        <p:grpSp>
          <p:nvGrpSpPr>
            <p:cNvPr id="622" name="Shape 622"/>
            <p:cNvGrpSpPr/>
            <p:nvPr/>
          </p:nvGrpSpPr>
          <p:grpSpPr>
            <a:xfrm>
              <a:off x="2897745" y="915532"/>
              <a:ext cx="5626933" cy="5626936"/>
              <a:chOff x="2897745" y="915532"/>
              <a:chExt cx="5626933" cy="5626936"/>
            </a:xfrm>
          </p:grpSpPr>
          <p:grpSp>
            <p:nvGrpSpPr>
              <p:cNvPr id="623" name="Shape 623"/>
              <p:cNvGrpSpPr/>
              <p:nvPr/>
            </p:nvGrpSpPr>
            <p:grpSpPr>
              <a:xfrm>
                <a:off x="2897745" y="3202554"/>
                <a:ext cx="5626933" cy="1052892"/>
                <a:chOff x="2897745" y="3202554"/>
                <a:chExt cx="5626933" cy="1052892"/>
              </a:xfrm>
            </p:grpSpPr>
            <p:sp>
              <p:nvSpPr>
                <p:cNvPr id="624" name="Shape 624"/>
                <p:cNvSpPr/>
                <p:nvPr/>
              </p:nvSpPr>
              <p:spPr>
                <a:xfrm>
                  <a:off x="5184766" y="3202554"/>
                  <a:ext cx="1052892" cy="1052892"/>
                </a:xfrm>
                <a:prstGeom prst="rect">
                  <a:avLst/>
                </a:prstGeom>
                <a:solidFill>
                  <a:srgbClr val="AEABAB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5" name="Shape 625"/>
                <p:cNvSpPr/>
                <p:nvPr/>
              </p:nvSpPr>
              <p:spPr>
                <a:xfrm>
                  <a:off x="2897745" y="3202554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" name="Shape 626"/>
                <p:cNvSpPr/>
                <p:nvPr/>
              </p:nvSpPr>
              <p:spPr>
                <a:xfrm>
                  <a:off x="6237657" y="3202554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7" name="Shape 627"/>
                <p:cNvSpPr/>
                <p:nvPr/>
              </p:nvSpPr>
              <p:spPr>
                <a:xfrm>
                  <a:off x="6979862" y="3707425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8" name="Shape 628"/>
                <p:cNvSpPr/>
                <p:nvPr/>
              </p:nvSpPr>
              <p:spPr>
                <a:xfrm>
                  <a:off x="7642952" y="3707426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Shape 629"/>
                <p:cNvSpPr/>
                <p:nvPr/>
              </p:nvSpPr>
              <p:spPr>
                <a:xfrm>
                  <a:off x="3294736" y="3707424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Shape 630"/>
                <p:cNvSpPr/>
                <p:nvPr/>
              </p:nvSpPr>
              <p:spPr>
                <a:xfrm>
                  <a:off x="3957827" y="3707425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Shape 631"/>
                <p:cNvSpPr/>
                <p:nvPr/>
              </p:nvSpPr>
              <p:spPr>
                <a:xfrm>
                  <a:off x="3713435" y="3292610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Shape 632"/>
                <p:cNvSpPr/>
                <p:nvPr/>
              </p:nvSpPr>
              <p:spPr>
                <a:xfrm>
                  <a:off x="7053347" y="3292610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Shape 633"/>
                <p:cNvSpPr/>
                <p:nvPr/>
              </p:nvSpPr>
              <p:spPr>
                <a:xfrm rot="10800000">
                  <a:off x="3713435" y="3840631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Shape 634"/>
                <p:cNvSpPr/>
                <p:nvPr/>
              </p:nvSpPr>
              <p:spPr>
                <a:xfrm rot="10800000">
                  <a:off x="7053347" y="3840631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35" name="Shape 635"/>
              <p:cNvGrpSpPr/>
              <p:nvPr/>
            </p:nvGrpSpPr>
            <p:grpSpPr>
              <a:xfrm>
                <a:off x="5184766" y="4255447"/>
                <a:ext cx="1052892" cy="2287021"/>
                <a:chOff x="5184766" y="4255447"/>
                <a:chExt cx="1052892" cy="2287021"/>
              </a:xfrm>
            </p:grpSpPr>
            <p:sp>
              <p:nvSpPr>
                <p:cNvPr id="636" name="Shape 636"/>
                <p:cNvSpPr/>
                <p:nvPr/>
              </p:nvSpPr>
              <p:spPr>
                <a:xfrm rot="-5400000">
                  <a:off x="4567701" y="4872511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Shape 637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Shape 638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Shape 639"/>
                <p:cNvSpPr/>
                <p:nvPr/>
              </p:nvSpPr>
              <p:spPr>
                <a:xfrm rot="-5400000">
                  <a:off x="511009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Shape 640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41" name="Shape 641"/>
              <p:cNvGrpSpPr/>
              <p:nvPr/>
            </p:nvGrpSpPr>
            <p:grpSpPr>
              <a:xfrm rot="10800000">
                <a:off x="5184765" y="915532"/>
                <a:ext cx="1052892" cy="2287021"/>
                <a:chOff x="5184766" y="4255447"/>
                <a:chExt cx="1052892" cy="2287021"/>
              </a:xfrm>
            </p:grpSpPr>
            <p:sp>
              <p:nvSpPr>
                <p:cNvPr id="642" name="Shape 642"/>
                <p:cNvSpPr/>
                <p:nvPr/>
              </p:nvSpPr>
              <p:spPr>
                <a:xfrm rot="-5400000">
                  <a:off x="4567701" y="4872511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Shape 643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Shape 644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Shape 645"/>
                <p:cNvSpPr/>
                <p:nvPr/>
              </p:nvSpPr>
              <p:spPr>
                <a:xfrm rot="-5400000">
                  <a:off x="511009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Shape 646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7" name="Shape 647"/>
            <p:cNvGrpSpPr/>
            <p:nvPr/>
          </p:nvGrpSpPr>
          <p:grpSpPr>
            <a:xfrm>
              <a:off x="5388717" y="4416680"/>
              <a:ext cx="642117" cy="654851"/>
              <a:chOff x="3013658" y="347729"/>
              <a:chExt cx="4546241" cy="4636395"/>
            </a:xfrm>
          </p:grpSpPr>
          <p:sp>
            <p:nvSpPr>
              <p:cNvPr id="648" name="Shape 648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Shape 649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Shape 650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Shape 651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Shape 652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Shape 653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Shape 654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Shape 655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Shape 656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Shape 657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Shape 658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9" name="Shape 659"/>
            <p:cNvGrpSpPr/>
            <p:nvPr/>
          </p:nvGrpSpPr>
          <p:grpSpPr>
            <a:xfrm rot="10800000">
              <a:off x="5387806" y="2457083"/>
              <a:ext cx="642117" cy="654851"/>
              <a:chOff x="3013658" y="347729"/>
              <a:chExt cx="4546241" cy="4636395"/>
            </a:xfrm>
          </p:grpSpPr>
          <p:sp>
            <p:nvSpPr>
              <p:cNvPr id="660" name="Shape 660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Shape 661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Shape 662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Shape 663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Shape 664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Shape 665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Shape 666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Shape 667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Shape 668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Shape 669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Shape 670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1" name="Shape 671"/>
            <p:cNvGrpSpPr/>
            <p:nvPr/>
          </p:nvGrpSpPr>
          <p:grpSpPr>
            <a:xfrm rot="-5400000">
              <a:off x="6290704" y="3423149"/>
              <a:ext cx="642117" cy="654851"/>
              <a:chOff x="3013658" y="347729"/>
              <a:chExt cx="4546241" cy="4636395"/>
            </a:xfrm>
          </p:grpSpPr>
          <p:sp>
            <p:nvSpPr>
              <p:cNvPr id="672" name="Shape 672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Shape 673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Shape 674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Shape 675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Shape 676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Shape 677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Shape 678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Shape 679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Shape 680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Shape 681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Shape 682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3" name="Shape 683"/>
            <p:cNvGrpSpPr/>
            <p:nvPr/>
          </p:nvGrpSpPr>
          <p:grpSpPr>
            <a:xfrm rot="5400000">
              <a:off x="4484814" y="3404617"/>
              <a:ext cx="642117" cy="654851"/>
              <a:chOff x="3013658" y="347729"/>
              <a:chExt cx="4546241" cy="4636395"/>
            </a:xfrm>
          </p:grpSpPr>
          <p:sp>
            <p:nvSpPr>
              <p:cNvPr id="684" name="Shape 684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Shape 685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Shape 686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Shape 687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Shape 688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Shape 689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Shape 690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Shape 691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Shape 692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Shape 693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Shape 694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95" name="Shape 695"/>
          <p:cNvSpPr txBox="1"/>
          <p:nvPr/>
        </p:nvSpPr>
        <p:spPr>
          <a:xfrm>
            <a:off x="5355256" y="5927103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696" name="Shape 696"/>
          <p:cNvSpPr txBox="1"/>
          <p:nvPr/>
        </p:nvSpPr>
        <p:spPr>
          <a:xfrm>
            <a:off x="5359739" y="875491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7981914" y="3443882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2782387" y="3421464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grpSp>
        <p:nvGrpSpPr>
          <p:cNvPr id="699" name="Shape 699"/>
          <p:cNvGrpSpPr/>
          <p:nvPr/>
        </p:nvGrpSpPr>
        <p:grpSpPr>
          <a:xfrm rot="10800000">
            <a:off x="4251966" y="2487585"/>
            <a:ext cx="2232610" cy="1795958"/>
            <a:chOff x="4709163" y="3321299"/>
            <a:chExt cx="2232610" cy="1795958"/>
          </a:xfrm>
        </p:grpSpPr>
        <p:sp>
          <p:nvSpPr>
            <p:cNvPr id="700" name="Shape 700"/>
            <p:cNvSpPr/>
            <p:nvPr/>
          </p:nvSpPr>
          <p:spPr>
            <a:xfrm>
              <a:off x="5230906" y="3373290"/>
              <a:ext cx="882954" cy="1265946"/>
            </a:xfrm>
            <a:prstGeom prst="bentArrow">
              <a:avLst>
                <a:gd fmla="val 25000" name="adj1"/>
                <a:gd fmla="val 25000" name="adj2"/>
                <a:gd fmla="val 21954" name="adj3"/>
                <a:gd fmla="val 78046" name="adj4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 rot="10800000">
              <a:off x="5122759" y="3321299"/>
              <a:ext cx="415150" cy="1330985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 flipH="1">
              <a:off x="4709163" y="3851311"/>
              <a:ext cx="714127" cy="1265946"/>
            </a:xfrm>
            <a:prstGeom prst="bentArrow">
              <a:avLst>
                <a:gd fmla="val 25000" name="adj1"/>
                <a:gd fmla="val 25000" name="adj2"/>
                <a:gd fmla="val 21954" name="adj3"/>
                <a:gd fmla="val 78046" name="adj4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 flipH="1" rot="-5400000">
              <a:off x="5951737" y="3707844"/>
              <a:ext cx="714127" cy="1265946"/>
            </a:xfrm>
            <a:prstGeom prst="bentArrow">
              <a:avLst>
                <a:gd fmla="val 25000" name="adj1"/>
                <a:gd fmla="val 25000" name="adj2"/>
                <a:gd fmla="val 21954" name="adj3"/>
                <a:gd fmla="val 78046" name="adj4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4" name="Shape 70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Shape 709"/>
          <p:cNvGrpSpPr/>
          <p:nvPr/>
        </p:nvGrpSpPr>
        <p:grpSpPr>
          <a:xfrm>
            <a:off x="2793957" y="955874"/>
            <a:ext cx="5626933" cy="5626936"/>
            <a:chOff x="2897745" y="915532"/>
            <a:chExt cx="5626933" cy="5626936"/>
          </a:xfrm>
        </p:grpSpPr>
        <p:grpSp>
          <p:nvGrpSpPr>
            <p:cNvPr id="710" name="Shape 710"/>
            <p:cNvGrpSpPr/>
            <p:nvPr/>
          </p:nvGrpSpPr>
          <p:grpSpPr>
            <a:xfrm>
              <a:off x="2897745" y="915532"/>
              <a:ext cx="5626933" cy="5626936"/>
              <a:chOff x="2897745" y="915532"/>
              <a:chExt cx="5626933" cy="5626936"/>
            </a:xfrm>
          </p:grpSpPr>
          <p:grpSp>
            <p:nvGrpSpPr>
              <p:cNvPr id="711" name="Shape 711"/>
              <p:cNvGrpSpPr/>
              <p:nvPr/>
            </p:nvGrpSpPr>
            <p:grpSpPr>
              <a:xfrm>
                <a:off x="2897745" y="3202554"/>
                <a:ext cx="5626933" cy="1052892"/>
                <a:chOff x="2897745" y="3202554"/>
                <a:chExt cx="5626933" cy="1052892"/>
              </a:xfrm>
            </p:grpSpPr>
            <p:sp>
              <p:nvSpPr>
                <p:cNvPr id="712" name="Shape 712"/>
                <p:cNvSpPr/>
                <p:nvPr/>
              </p:nvSpPr>
              <p:spPr>
                <a:xfrm>
                  <a:off x="5184766" y="3202554"/>
                  <a:ext cx="1052892" cy="1052892"/>
                </a:xfrm>
                <a:prstGeom prst="rect">
                  <a:avLst/>
                </a:prstGeom>
                <a:solidFill>
                  <a:srgbClr val="AEABAB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3" name="Shape 713"/>
                <p:cNvSpPr/>
                <p:nvPr/>
              </p:nvSpPr>
              <p:spPr>
                <a:xfrm>
                  <a:off x="2897745" y="3202554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4" name="Shape 714"/>
                <p:cNvSpPr/>
                <p:nvPr/>
              </p:nvSpPr>
              <p:spPr>
                <a:xfrm>
                  <a:off x="6237657" y="3202554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5" name="Shape 715"/>
                <p:cNvSpPr/>
                <p:nvPr/>
              </p:nvSpPr>
              <p:spPr>
                <a:xfrm>
                  <a:off x="6979862" y="3707425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6" name="Shape 716"/>
                <p:cNvSpPr/>
                <p:nvPr/>
              </p:nvSpPr>
              <p:spPr>
                <a:xfrm>
                  <a:off x="7642952" y="3707426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7" name="Shape 717"/>
                <p:cNvSpPr/>
                <p:nvPr/>
              </p:nvSpPr>
              <p:spPr>
                <a:xfrm>
                  <a:off x="3294736" y="3707424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8" name="Shape 718"/>
                <p:cNvSpPr/>
                <p:nvPr/>
              </p:nvSpPr>
              <p:spPr>
                <a:xfrm>
                  <a:off x="3957827" y="3707425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9" name="Shape 719"/>
                <p:cNvSpPr/>
                <p:nvPr/>
              </p:nvSpPr>
              <p:spPr>
                <a:xfrm>
                  <a:off x="3713435" y="3292610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0" name="Shape 720"/>
                <p:cNvSpPr/>
                <p:nvPr/>
              </p:nvSpPr>
              <p:spPr>
                <a:xfrm>
                  <a:off x="7053347" y="3292610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1" name="Shape 721"/>
                <p:cNvSpPr/>
                <p:nvPr/>
              </p:nvSpPr>
              <p:spPr>
                <a:xfrm rot="10800000">
                  <a:off x="3713435" y="3840631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2" name="Shape 722"/>
                <p:cNvSpPr/>
                <p:nvPr/>
              </p:nvSpPr>
              <p:spPr>
                <a:xfrm rot="10800000">
                  <a:off x="7053347" y="3840631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23" name="Shape 723"/>
              <p:cNvGrpSpPr/>
              <p:nvPr/>
            </p:nvGrpSpPr>
            <p:grpSpPr>
              <a:xfrm>
                <a:off x="5184766" y="4255447"/>
                <a:ext cx="1052892" cy="2287021"/>
                <a:chOff x="5184766" y="4255447"/>
                <a:chExt cx="1052892" cy="2287021"/>
              </a:xfrm>
            </p:grpSpPr>
            <p:sp>
              <p:nvSpPr>
                <p:cNvPr id="724" name="Shape 724"/>
                <p:cNvSpPr/>
                <p:nvPr/>
              </p:nvSpPr>
              <p:spPr>
                <a:xfrm rot="-5400000">
                  <a:off x="4567701" y="4872511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5" name="Shape 725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6" name="Shape 726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7" name="Shape 727"/>
                <p:cNvSpPr/>
                <p:nvPr/>
              </p:nvSpPr>
              <p:spPr>
                <a:xfrm rot="-5400000">
                  <a:off x="511009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8" name="Shape 728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29" name="Shape 729"/>
              <p:cNvGrpSpPr/>
              <p:nvPr/>
            </p:nvGrpSpPr>
            <p:grpSpPr>
              <a:xfrm rot="10800000">
                <a:off x="5184765" y="915532"/>
                <a:ext cx="1052892" cy="2287021"/>
                <a:chOff x="5184766" y="4255447"/>
                <a:chExt cx="1052892" cy="2287021"/>
              </a:xfrm>
            </p:grpSpPr>
            <p:sp>
              <p:nvSpPr>
                <p:cNvPr id="730" name="Shape 730"/>
                <p:cNvSpPr/>
                <p:nvPr/>
              </p:nvSpPr>
              <p:spPr>
                <a:xfrm rot="-5400000">
                  <a:off x="4567701" y="4872511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1" name="Shape 731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2" name="Shape 732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3" name="Shape 733"/>
                <p:cNvSpPr/>
                <p:nvPr/>
              </p:nvSpPr>
              <p:spPr>
                <a:xfrm rot="-5400000">
                  <a:off x="511009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4" name="Shape 734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35" name="Shape 735"/>
            <p:cNvGrpSpPr/>
            <p:nvPr/>
          </p:nvGrpSpPr>
          <p:grpSpPr>
            <a:xfrm>
              <a:off x="5388717" y="4416680"/>
              <a:ext cx="642117" cy="654851"/>
              <a:chOff x="3013658" y="347729"/>
              <a:chExt cx="4546241" cy="4636395"/>
            </a:xfrm>
          </p:grpSpPr>
          <p:sp>
            <p:nvSpPr>
              <p:cNvPr id="736" name="Shape 736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Shape 737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Shape 738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Shape 739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Shape 740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Shape 741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Shape 742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Shape 743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Shape 744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Shape 745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Shape 746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7" name="Shape 747"/>
            <p:cNvGrpSpPr/>
            <p:nvPr/>
          </p:nvGrpSpPr>
          <p:grpSpPr>
            <a:xfrm rot="10800000">
              <a:off x="5387806" y="2457083"/>
              <a:ext cx="642117" cy="654851"/>
              <a:chOff x="3013658" y="347729"/>
              <a:chExt cx="4546241" cy="4636395"/>
            </a:xfrm>
          </p:grpSpPr>
          <p:sp>
            <p:nvSpPr>
              <p:cNvPr id="748" name="Shape 748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Shape 749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Shape 750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Shape 751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Shape 752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Shape 753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Shape 754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Shape 755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Shape 756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Shape 757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Shape 758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9" name="Shape 759"/>
            <p:cNvGrpSpPr/>
            <p:nvPr/>
          </p:nvGrpSpPr>
          <p:grpSpPr>
            <a:xfrm rot="-5400000">
              <a:off x="6290704" y="3423149"/>
              <a:ext cx="642117" cy="654851"/>
              <a:chOff x="3013658" y="347729"/>
              <a:chExt cx="4546241" cy="4636395"/>
            </a:xfrm>
          </p:grpSpPr>
          <p:sp>
            <p:nvSpPr>
              <p:cNvPr id="760" name="Shape 760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Shape 761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Shape 762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Shape 763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Shape 764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Shape 765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Shape 766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Shape 767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Shape 768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Shape 769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Shape 770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Shape 771"/>
            <p:cNvGrpSpPr/>
            <p:nvPr/>
          </p:nvGrpSpPr>
          <p:grpSpPr>
            <a:xfrm rot="5400000">
              <a:off x="4484814" y="3404617"/>
              <a:ext cx="642117" cy="654851"/>
              <a:chOff x="3013658" y="347729"/>
              <a:chExt cx="4546241" cy="4636395"/>
            </a:xfrm>
          </p:grpSpPr>
          <p:sp>
            <p:nvSpPr>
              <p:cNvPr id="772" name="Shape 772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Shape 773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Shape 774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Shape 775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Shape 776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Shape 777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Shape 778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Shape 779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Shape 780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Shape 781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Shape 782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83" name="Shape 783"/>
          <p:cNvSpPr txBox="1"/>
          <p:nvPr/>
        </p:nvSpPr>
        <p:spPr>
          <a:xfrm>
            <a:off x="5355256" y="5927103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784" name="Shape 784"/>
          <p:cNvSpPr txBox="1"/>
          <p:nvPr/>
        </p:nvSpPr>
        <p:spPr>
          <a:xfrm>
            <a:off x="5359739" y="875491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785" name="Shape 785"/>
          <p:cNvSpPr txBox="1"/>
          <p:nvPr/>
        </p:nvSpPr>
        <p:spPr>
          <a:xfrm>
            <a:off x="7981914" y="3443882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786" name="Shape 786"/>
          <p:cNvSpPr txBox="1"/>
          <p:nvPr/>
        </p:nvSpPr>
        <p:spPr>
          <a:xfrm>
            <a:off x="2782387" y="3421464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grpSp>
        <p:nvGrpSpPr>
          <p:cNvPr id="787" name="Shape 787"/>
          <p:cNvGrpSpPr/>
          <p:nvPr/>
        </p:nvGrpSpPr>
        <p:grpSpPr>
          <a:xfrm rot="10800000">
            <a:off x="4251966" y="2487585"/>
            <a:ext cx="2232610" cy="1795958"/>
            <a:chOff x="4709163" y="3321299"/>
            <a:chExt cx="2232610" cy="1795958"/>
          </a:xfrm>
        </p:grpSpPr>
        <p:sp>
          <p:nvSpPr>
            <p:cNvPr id="788" name="Shape 788"/>
            <p:cNvSpPr/>
            <p:nvPr/>
          </p:nvSpPr>
          <p:spPr>
            <a:xfrm>
              <a:off x="5230906" y="3373290"/>
              <a:ext cx="882954" cy="1265946"/>
            </a:xfrm>
            <a:prstGeom prst="bentArrow">
              <a:avLst>
                <a:gd fmla="val 25000" name="adj1"/>
                <a:gd fmla="val 25000" name="adj2"/>
                <a:gd fmla="val 21954" name="adj3"/>
                <a:gd fmla="val 78046" name="adj4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 rot="10800000">
              <a:off x="5122759" y="3321299"/>
              <a:ext cx="415150" cy="1330985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 flipH="1">
              <a:off x="4709163" y="3851311"/>
              <a:ext cx="714127" cy="1265946"/>
            </a:xfrm>
            <a:prstGeom prst="bentArrow">
              <a:avLst>
                <a:gd fmla="val 25000" name="adj1"/>
                <a:gd fmla="val 25000" name="adj2"/>
                <a:gd fmla="val 21954" name="adj3"/>
                <a:gd fmla="val 78046" name="adj4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 flipH="1" rot="-5400000">
              <a:off x="5951737" y="3707844"/>
              <a:ext cx="714127" cy="1265946"/>
            </a:xfrm>
            <a:prstGeom prst="bentArrow">
              <a:avLst>
                <a:gd fmla="val 25000" name="adj1"/>
                <a:gd fmla="val 25000" name="adj2"/>
                <a:gd fmla="val 21954" name="adj3"/>
                <a:gd fmla="val 78046" name="adj4"/>
              </a:avLst>
            </a:prstGeom>
            <a:solidFill>
              <a:srgbClr val="FFD966"/>
            </a:solidFill>
            <a:ln cap="flat" cmpd="sng" w="12700">
              <a:solidFill>
                <a:srgbClr val="42719C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2" name="Shape 79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7" name="Shape 797"/>
          <p:cNvGrpSpPr/>
          <p:nvPr/>
        </p:nvGrpSpPr>
        <p:grpSpPr>
          <a:xfrm>
            <a:off x="2793957" y="955874"/>
            <a:ext cx="5626933" cy="5626936"/>
            <a:chOff x="2897745" y="915532"/>
            <a:chExt cx="5626933" cy="5626936"/>
          </a:xfrm>
        </p:grpSpPr>
        <p:grpSp>
          <p:nvGrpSpPr>
            <p:cNvPr id="798" name="Shape 798"/>
            <p:cNvGrpSpPr/>
            <p:nvPr/>
          </p:nvGrpSpPr>
          <p:grpSpPr>
            <a:xfrm>
              <a:off x="2897745" y="915532"/>
              <a:ext cx="5626933" cy="5626936"/>
              <a:chOff x="2897745" y="915532"/>
              <a:chExt cx="5626933" cy="5626936"/>
            </a:xfrm>
          </p:grpSpPr>
          <p:grpSp>
            <p:nvGrpSpPr>
              <p:cNvPr id="799" name="Shape 799"/>
              <p:cNvGrpSpPr/>
              <p:nvPr/>
            </p:nvGrpSpPr>
            <p:grpSpPr>
              <a:xfrm>
                <a:off x="2897745" y="3202554"/>
                <a:ext cx="5626933" cy="1052892"/>
                <a:chOff x="2897745" y="3202554"/>
                <a:chExt cx="5626933" cy="1052892"/>
              </a:xfrm>
            </p:grpSpPr>
            <p:sp>
              <p:nvSpPr>
                <p:cNvPr id="800" name="Shape 800"/>
                <p:cNvSpPr/>
                <p:nvPr/>
              </p:nvSpPr>
              <p:spPr>
                <a:xfrm>
                  <a:off x="5184766" y="3202554"/>
                  <a:ext cx="1052892" cy="1052892"/>
                </a:xfrm>
                <a:prstGeom prst="rect">
                  <a:avLst/>
                </a:prstGeom>
                <a:solidFill>
                  <a:srgbClr val="AEABAB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1" name="Shape 801"/>
                <p:cNvSpPr/>
                <p:nvPr/>
              </p:nvSpPr>
              <p:spPr>
                <a:xfrm>
                  <a:off x="2897745" y="3202554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2" name="Shape 802"/>
                <p:cNvSpPr/>
                <p:nvPr/>
              </p:nvSpPr>
              <p:spPr>
                <a:xfrm>
                  <a:off x="6237657" y="3202554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3" name="Shape 803"/>
                <p:cNvSpPr/>
                <p:nvPr/>
              </p:nvSpPr>
              <p:spPr>
                <a:xfrm>
                  <a:off x="6979862" y="3707425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4" name="Shape 804"/>
                <p:cNvSpPr/>
                <p:nvPr/>
              </p:nvSpPr>
              <p:spPr>
                <a:xfrm>
                  <a:off x="7642952" y="3707426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5" name="Shape 805"/>
                <p:cNvSpPr/>
                <p:nvPr/>
              </p:nvSpPr>
              <p:spPr>
                <a:xfrm>
                  <a:off x="3294736" y="3707424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6" name="Shape 806"/>
                <p:cNvSpPr/>
                <p:nvPr/>
              </p:nvSpPr>
              <p:spPr>
                <a:xfrm>
                  <a:off x="3957827" y="3707425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7" name="Shape 807"/>
                <p:cNvSpPr/>
                <p:nvPr/>
              </p:nvSpPr>
              <p:spPr>
                <a:xfrm>
                  <a:off x="3713435" y="3292610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8" name="Shape 808"/>
                <p:cNvSpPr/>
                <p:nvPr/>
              </p:nvSpPr>
              <p:spPr>
                <a:xfrm>
                  <a:off x="7053347" y="3292610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9" name="Shape 809"/>
                <p:cNvSpPr/>
                <p:nvPr/>
              </p:nvSpPr>
              <p:spPr>
                <a:xfrm rot="10800000">
                  <a:off x="3713435" y="3840631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0" name="Shape 810"/>
                <p:cNvSpPr/>
                <p:nvPr/>
              </p:nvSpPr>
              <p:spPr>
                <a:xfrm rot="10800000">
                  <a:off x="7053347" y="3840631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1" name="Shape 811"/>
              <p:cNvGrpSpPr/>
              <p:nvPr/>
            </p:nvGrpSpPr>
            <p:grpSpPr>
              <a:xfrm>
                <a:off x="5184766" y="4255447"/>
                <a:ext cx="1052892" cy="2287021"/>
                <a:chOff x="5184766" y="4255447"/>
                <a:chExt cx="1052892" cy="2287021"/>
              </a:xfrm>
            </p:grpSpPr>
            <p:sp>
              <p:nvSpPr>
                <p:cNvPr id="812" name="Shape 812"/>
                <p:cNvSpPr/>
                <p:nvPr/>
              </p:nvSpPr>
              <p:spPr>
                <a:xfrm rot="-5400000">
                  <a:off x="4567701" y="4872511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3" name="Shape 813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Shape 814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Shape 815"/>
                <p:cNvSpPr/>
                <p:nvPr/>
              </p:nvSpPr>
              <p:spPr>
                <a:xfrm rot="-5400000">
                  <a:off x="511009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Shape 816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7" name="Shape 817"/>
              <p:cNvGrpSpPr/>
              <p:nvPr/>
            </p:nvGrpSpPr>
            <p:grpSpPr>
              <a:xfrm rot="10800000">
                <a:off x="5184765" y="915532"/>
                <a:ext cx="1052892" cy="2287021"/>
                <a:chOff x="5184766" y="4255447"/>
                <a:chExt cx="1052892" cy="2287021"/>
              </a:xfrm>
            </p:grpSpPr>
            <p:sp>
              <p:nvSpPr>
                <p:cNvPr id="818" name="Shape 818"/>
                <p:cNvSpPr/>
                <p:nvPr/>
              </p:nvSpPr>
              <p:spPr>
                <a:xfrm rot="-5400000">
                  <a:off x="4567701" y="4872511"/>
                  <a:ext cx="2287021" cy="105289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9" name="Shape 819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0" name="Shape 820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1" name="Shape 821"/>
                <p:cNvSpPr/>
                <p:nvPr/>
              </p:nvSpPr>
              <p:spPr>
                <a:xfrm rot="-5400000">
                  <a:off x="511009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2" name="Shape 822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42719C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23" name="Shape 823"/>
            <p:cNvGrpSpPr/>
            <p:nvPr/>
          </p:nvGrpSpPr>
          <p:grpSpPr>
            <a:xfrm>
              <a:off x="5388717" y="4416680"/>
              <a:ext cx="642117" cy="654851"/>
              <a:chOff x="3013658" y="347729"/>
              <a:chExt cx="4546241" cy="4636395"/>
            </a:xfrm>
          </p:grpSpPr>
          <p:sp>
            <p:nvSpPr>
              <p:cNvPr id="824" name="Shape 824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Shape 825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Shape 826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Shape 827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Shape 828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Shape 829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Shape 830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Shape 831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Shape 832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Shape 833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Shape 834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Shape 835"/>
            <p:cNvGrpSpPr/>
            <p:nvPr/>
          </p:nvGrpSpPr>
          <p:grpSpPr>
            <a:xfrm rot="10800000">
              <a:off x="5387806" y="2457083"/>
              <a:ext cx="642117" cy="654851"/>
              <a:chOff x="3013658" y="347729"/>
              <a:chExt cx="4546241" cy="4636395"/>
            </a:xfrm>
          </p:grpSpPr>
          <p:sp>
            <p:nvSpPr>
              <p:cNvPr id="836" name="Shape 836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Shape 837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Shape 838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Shape 839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Shape 840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Shape 841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Shape 842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Shape 843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Shape 844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Shape 845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Shape 846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7" name="Shape 847"/>
            <p:cNvGrpSpPr/>
            <p:nvPr/>
          </p:nvGrpSpPr>
          <p:grpSpPr>
            <a:xfrm rot="-5400000">
              <a:off x="6290704" y="3423149"/>
              <a:ext cx="642117" cy="654851"/>
              <a:chOff x="3013658" y="347729"/>
              <a:chExt cx="4546241" cy="4636395"/>
            </a:xfrm>
          </p:grpSpPr>
          <p:sp>
            <p:nvSpPr>
              <p:cNvPr id="848" name="Shape 848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Shape 849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Shape 850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Shape 851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Shape 852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Shape 853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Shape 854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Shape 855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Shape 856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Shape 857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Shape 858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9" name="Shape 859"/>
            <p:cNvGrpSpPr/>
            <p:nvPr/>
          </p:nvGrpSpPr>
          <p:grpSpPr>
            <a:xfrm rot="5400000">
              <a:off x="4484814" y="3404617"/>
              <a:ext cx="642117" cy="654851"/>
              <a:chOff x="3013658" y="347729"/>
              <a:chExt cx="4546241" cy="4636395"/>
            </a:xfrm>
          </p:grpSpPr>
          <p:sp>
            <p:nvSpPr>
              <p:cNvPr id="860" name="Shape 860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Shape 861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Shape 862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Shape 863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Shape 864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Shape 865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Shape 866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Shape 867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Shape 868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Shape 869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Shape 870"/>
              <p:cNvSpPr/>
              <p:nvPr/>
            </p:nvSpPr>
            <p:spPr>
              <a:xfrm rot="-5400000">
                <a:off x="4797573" y="3988393"/>
                <a:ext cx="978408" cy="48463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2F2F2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71" name="Shape 871"/>
          <p:cNvSpPr txBox="1"/>
          <p:nvPr/>
        </p:nvSpPr>
        <p:spPr>
          <a:xfrm>
            <a:off x="5355256" y="5927103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872" name="Shape 872"/>
          <p:cNvSpPr txBox="1"/>
          <p:nvPr/>
        </p:nvSpPr>
        <p:spPr>
          <a:xfrm>
            <a:off x="5359739" y="875491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873" name="Shape 873"/>
          <p:cNvSpPr txBox="1"/>
          <p:nvPr/>
        </p:nvSpPr>
        <p:spPr>
          <a:xfrm>
            <a:off x="7981914" y="3443882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874" name="Shape 874"/>
          <p:cNvSpPr txBox="1"/>
          <p:nvPr/>
        </p:nvSpPr>
        <p:spPr>
          <a:xfrm>
            <a:off x="2782387" y="3421464"/>
            <a:ext cx="431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875" name="Shape 87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grpSp>
        <p:nvGrpSpPr>
          <p:cNvPr id="876" name="Shape 876"/>
          <p:cNvGrpSpPr/>
          <p:nvPr/>
        </p:nvGrpSpPr>
        <p:grpSpPr>
          <a:xfrm rot="-5400000">
            <a:off x="4233008" y="2884243"/>
            <a:ext cx="2743945" cy="1751104"/>
            <a:chOff x="4233008" y="2884243"/>
            <a:chExt cx="2743945" cy="1751104"/>
          </a:xfrm>
        </p:grpSpPr>
        <p:grpSp>
          <p:nvGrpSpPr>
            <p:cNvPr id="877" name="Shape 877"/>
            <p:cNvGrpSpPr/>
            <p:nvPr/>
          </p:nvGrpSpPr>
          <p:grpSpPr>
            <a:xfrm rot="5400000">
              <a:off x="4716614" y="2400637"/>
              <a:ext cx="828746" cy="1795958"/>
              <a:chOff x="2375510" y="4657513"/>
              <a:chExt cx="828746" cy="1795958"/>
            </a:xfrm>
          </p:grpSpPr>
          <p:sp>
            <p:nvSpPr>
              <p:cNvPr id="878" name="Shape 878"/>
              <p:cNvSpPr/>
              <p:nvPr/>
            </p:nvSpPr>
            <p:spPr>
              <a:xfrm rot="10800000">
                <a:off x="2789106" y="4657513"/>
                <a:ext cx="415150" cy="1330985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FFD966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Shape 879"/>
              <p:cNvSpPr/>
              <p:nvPr/>
            </p:nvSpPr>
            <p:spPr>
              <a:xfrm flipH="1">
                <a:off x="2375510" y="5187525"/>
                <a:ext cx="714127" cy="1265946"/>
              </a:xfrm>
              <a:prstGeom prst="bentArrow">
                <a:avLst>
                  <a:gd fmla="val 25000" name="adj1"/>
                  <a:gd fmla="val 25000" name="adj2"/>
                  <a:gd fmla="val 21954" name="adj3"/>
                  <a:gd fmla="val 78046" name="adj4"/>
                </a:avLst>
              </a:prstGeom>
              <a:solidFill>
                <a:srgbClr val="FFD966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0" name="Shape 880"/>
            <p:cNvGrpSpPr/>
            <p:nvPr/>
          </p:nvGrpSpPr>
          <p:grpSpPr>
            <a:xfrm rot="-5400000">
              <a:off x="5664601" y="3322995"/>
              <a:ext cx="828746" cy="1795958"/>
              <a:chOff x="2375510" y="4657513"/>
              <a:chExt cx="828746" cy="1795958"/>
            </a:xfrm>
          </p:grpSpPr>
          <p:sp>
            <p:nvSpPr>
              <p:cNvPr id="881" name="Shape 881"/>
              <p:cNvSpPr/>
              <p:nvPr/>
            </p:nvSpPr>
            <p:spPr>
              <a:xfrm rot="10800000">
                <a:off x="2789106" y="4657513"/>
                <a:ext cx="415150" cy="1330985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FFD966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Shape 882"/>
              <p:cNvSpPr/>
              <p:nvPr/>
            </p:nvSpPr>
            <p:spPr>
              <a:xfrm flipH="1">
                <a:off x="2375510" y="5187525"/>
                <a:ext cx="714127" cy="1265946"/>
              </a:xfrm>
              <a:prstGeom prst="bentArrow">
                <a:avLst>
                  <a:gd fmla="val 25000" name="adj1"/>
                  <a:gd fmla="val 25000" name="adj2"/>
                  <a:gd fmla="val 21954" name="adj3"/>
                  <a:gd fmla="val 78046" name="adj4"/>
                </a:avLst>
              </a:prstGeom>
              <a:solidFill>
                <a:srgbClr val="FFD966"/>
              </a:solidFill>
              <a:ln cap="flat" cmpd="sng" w="12700">
                <a:solidFill>
                  <a:srgbClr val="42719C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