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F1168-D1B5-4F37-9FAD-B5238E03A58B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DA6DBB-FF6B-4C63-9D38-745D0A43EE34}">
      <dgm:prSet phldrT="[Text]"/>
      <dgm:spPr/>
      <dgm:t>
        <a:bodyPr/>
        <a:lstStyle/>
        <a:p>
          <a:r>
            <a:rPr lang="en-US" dirty="0" smtClean="0"/>
            <a:t>Graph of TSJ</a:t>
          </a:r>
          <a:endParaRPr lang="en-US" dirty="0"/>
        </a:p>
      </dgm:t>
    </dgm:pt>
    <dgm:pt modelId="{121AAB95-FE6B-439F-9789-AAC69570C9F3}" type="parTrans" cxnId="{31B826F1-E242-4EE5-85F0-5B939A23FC68}">
      <dgm:prSet/>
      <dgm:spPr/>
      <dgm:t>
        <a:bodyPr/>
        <a:lstStyle/>
        <a:p>
          <a:endParaRPr lang="en-US"/>
        </a:p>
      </dgm:t>
    </dgm:pt>
    <dgm:pt modelId="{9D93DC61-1278-4E7D-AB58-7EFD54AA7287}" type="sibTrans" cxnId="{31B826F1-E242-4EE5-85F0-5B939A23FC68}">
      <dgm:prSet/>
      <dgm:spPr/>
      <dgm:t>
        <a:bodyPr/>
        <a:lstStyle/>
        <a:p>
          <a:endParaRPr lang="en-US"/>
        </a:p>
      </dgm:t>
    </dgm:pt>
    <dgm:pt modelId="{9706D8E1-B5B7-4129-967D-45BAEF5A4959}">
      <dgm:prSet phldrT="[Text]"/>
      <dgm:spPr/>
      <dgm:t>
        <a:bodyPr/>
        <a:lstStyle/>
        <a:p>
          <a:r>
            <a:rPr lang="en-US" dirty="0" smtClean="0"/>
            <a:t>Adjacency List (Array List of Source TSJs)</a:t>
          </a:r>
          <a:endParaRPr lang="en-US" dirty="0"/>
        </a:p>
      </dgm:t>
    </dgm:pt>
    <dgm:pt modelId="{69DC1443-F403-46A8-A151-ED7E679EE17E}" type="parTrans" cxnId="{CA906B65-2440-4350-BB8E-4FEA18EAA89B}">
      <dgm:prSet/>
      <dgm:spPr/>
      <dgm:t>
        <a:bodyPr/>
        <a:lstStyle/>
        <a:p>
          <a:endParaRPr lang="en-US"/>
        </a:p>
      </dgm:t>
    </dgm:pt>
    <dgm:pt modelId="{80D9FFAF-3891-458B-8846-D818DDDD37B4}" type="sibTrans" cxnId="{CA906B65-2440-4350-BB8E-4FEA18EAA89B}">
      <dgm:prSet/>
      <dgm:spPr/>
      <dgm:t>
        <a:bodyPr/>
        <a:lstStyle/>
        <a:p>
          <a:endParaRPr lang="en-US"/>
        </a:p>
      </dgm:t>
    </dgm:pt>
    <dgm:pt modelId="{2DDFDB70-83B8-4CFC-8B72-EA77AE1C8B61}">
      <dgm:prSet phldrT="[Text]"/>
      <dgm:spPr/>
      <dgm:t>
        <a:bodyPr/>
        <a:lstStyle/>
        <a:p>
          <a:r>
            <a:rPr lang="en-US" dirty="0" smtClean="0"/>
            <a:t>List of Edges (Array List of Streets)</a:t>
          </a:r>
          <a:endParaRPr lang="en-US" dirty="0"/>
        </a:p>
      </dgm:t>
    </dgm:pt>
    <dgm:pt modelId="{7B6D53F0-C99F-4DBF-94A1-771CA8BB9237}" type="parTrans" cxnId="{EFEF1CB8-F5A9-423F-B10A-B8E2F91C8BC9}">
      <dgm:prSet/>
      <dgm:spPr/>
      <dgm:t>
        <a:bodyPr/>
        <a:lstStyle/>
        <a:p>
          <a:endParaRPr lang="en-US"/>
        </a:p>
      </dgm:t>
    </dgm:pt>
    <dgm:pt modelId="{41FE2F62-F720-4A14-BC28-8F168D698E50}" type="sibTrans" cxnId="{EFEF1CB8-F5A9-423F-B10A-B8E2F91C8BC9}">
      <dgm:prSet/>
      <dgm:spPr/>
      <dgm:t>
        <a:bodyPr/>
        <a:lstStyle/>
        <a:p>
          <a:endParaRPr lang="en-US"/>
        </a:p>
      </dgm:t>
    </dgm:pt>
    <dgm:pt modelId="{426CDCC7-43A9-41B6-9780-6BDA58D45F7E}">
      <dgm:prSet phldrT="[Text]"/>
      <dgm:spPr/>
      <dgm:t>
        <a:bodyPr/>
        <a:lstStyle/>
        <a:p>
          <a:r>
            <a:rPr lang="en-US" dirty="0" smtClean="0"/>
            <a:t>Source TSJ ‘V’</a:t>
          </a:r>
          <a:endParaRPr lang="en-US" dirty="0"/>
        </a:p>
      </dgm:t>
    </dgm:pt>
    <dgm:pt modelId="{E446FB83-8AF8-4B73-8150-0244D7CE064C}" type="parTrans" cxnId="{9C899EFD-56F4-4522-94A7-8B56AE788FD8}">
      <dgm:prSet/>
      <dgm:spPr/>
      <dgm:t>
        <a:bodyPr/>
        <a:lstStyle/>
        <a:p>
          <a:endParaRPr lang="en-US"/>
        </a:p>
      </dgm:t>
    </dgm:pt>
    <dgm:pt modelId="{88F780A7-ED07-41D6-ACAE-613B1B051F1D}" type="sibTrans" cxnId="{9C899EFD-56F4-4522-94A7-8B56AE788FD8}">
      <dgm:prSet/>
      <dgm:spPr/>
      <dgm:t>
        <a:bodyPr/>
        <a:lstStyle/>
        <a:p>
          <a:endParaRPr lang="en-US"/>
        </a:p>
      </dgm:t>
    </dgm:pt>
    <dgm:pt modelId="{7597BF60-DB1F-4C7A-AFBE-53314B5BAA32}">
      <dgm:prSet phldrT="[Text]"/>
      <dgm:spPr/>
      <dgm:t>
        <a:bodyPr/>
        <a:lstStyle/>
        <a:p>
          <a:r>
            <a:rPr lang="en-US" dirty="0" smtClean="0"/>
            <a:t>Street ‘E’</a:t>
          </a:r>
          <a:endParaRPr lang="en-US" dirty="0"/>
        </a:p>
      </dgm:t>
    </dgm:pt>
    <dgm:pt modelId="{B1694B1F-0848-434A-AD20-146DD463CF46}" type="parTrans" cxnId="{29D9D919-62D4-4C39-BF73-927529FF8D2C}">
      <dgm:prSet/>
      <dgm:spPr/>
      <dgm:t>
        <a:bodyPr/>
        <a:lstStyle/>
        <a:p>
          <a:endParaRPr lang="en-US"/>
        </a:p>
      </dgm:t>
    </dgm:pt>
    <dgm:pt modelId="{81378D74-E9DB-4142-A7AC-B2D0EB297783}" type="sibTrans" cxnId="{29D9D919-62D4-4C39-BF73-927529FF8D2C}">
      <dgm:prSet/>
      <dgm:spPr/>
      <dgm:t>
        <a:bodyPr/>
        <a:lstStyle/>
        <a:p>
          <a:endParaRPr lang="en-US"/>
        </a:p>
      </dgm:t>
    </dgm:pt>
    <dgm:pt modelId="{35C2D948-754B-4F5C-B9AA-B523FBE50F72}">
      <dgm:prSet phldrT="[Text]"/>
      <dgm:spPr/>
      <dgm:t>
        <a:bodyPr/>
        <a:lstStyle/>
        <a:p>
          <a:r>
            <a:rPr lang="en-US" dirty="0" smtClean="0"/>
            <a:t>Lane</a:t>
          </a:r>
          <a:endParaRPr lang="en-US" dirty="0"/>
        </a:p>
      </dgm:t>
    </dgm:pt>
    <dgm:pt modelId="{E5532077-D7DD-4440-BB5D-73CC1AE6201B}" type="parTrans" cxnId="{9709EF11-5D6A-4023-BA52-EF73F67DA789}">
      <dgm:prSet/>
      <dgm:spPr/>
      <dgm:t>
        <a:bodyPr/>
        <a:lstStyle/>
        <a:p>
          <a:endParaRPr lang="en-US"/>
        </a:p>
      </dgm:t>
    </dgm:pt>
    <dgm:pt modelId="{BC374BCF-A2A5-4EE2-AEB8-497EA16C5069}" type="sibTrans" cxnId="{9709EF11-5D6A-4023-BA52-EF73F67DA789}">
      <dgm:prSet/>
      <dgm:spPr/>
      <dgm:t>
        <a:bodyPr/>
        <a:lstStyle/>
        <a:p>
          <a:endParaRPr lang="en-US"/>
        </a:p>
      </dgm:t>
    </dgm:pt>
    <dgm:pt modelId="{684ED34B-FF4F-49DE-BA49-C9D187DF45CA}">
      <dgm:prSet phldrT="[Text]"/>
      <dgm:spPr/>
      <dgm:t>
        <a:bodyPr/>
        <a:lstStyle/>
        <a:p>
          <a:r>
            <a:rPr lang="en-US" dirty="0" smtClean="0"/>
            <a:t>TSL</a:t>
          </a:r>
          <a:endParaRPr lang="en-US" dirty="0"/>
        </a:p>
      </dgm:t>
    </dgm:pt>
    <dgm:pt modelId="{BB814A49-27B3-4BFB-AF2F-62884C47F275}" type="parTrans" cxnId="{ECBD5D43-C955-4CE3-B3BF-F42F1A92993E}">
      <dgm:prSet/>
      <dgm:spPr/>
      <dgm:t>
        <a:bodyPr/>
        <a:lstStyle/>
        <a:p>
          <a:endParaRPr lang="en-US"/>
        </a:p>
      </dgm:t>
    </dgm:pt>
    <dgm:pt modelId="{802D836A-BD8A-4F85-8568-EFAF1D1CB827}" type="sibTrans" cxnId="{ECBD5D43-C955-4CE3-B3BF-F42F1A92993E}">
      <dgm:prSet/>
      <dgm:spPr/>
      <dgm:t>
        <a:bodyPr/>
        <a:lstStyle/>
        <a:p>
          <a:endParaRPr lang="en-US"/>
        </a:p>
      </dgm:t>
    </dgm:pt>
    <dgm:pt modelId="{AFD39A30-74C4-440D-831F-7C271FB7B00F}">
      <dgm:prSet phldrT="[Text]"/>
      <dgm:spPr/>
      <dgm:t>
        <a:bodyPr/>
        <a:lstStyle/>
        <a:p>
          <a:r>
            <a:rPr lang="en-US" smtClean="0"/>
            <a:t>Linked List of Dest. TSJs</a:t>
          </a:r>
          <a:endParaRPr lang="en-US" dirty="0"/>
        </a:p>
      </dgm:t>
    </dgm:pt>
    <dgm:pt modelId="{52FA0411-C16D-420C-B8AB-0DC47D3C6870}" type="parTrans" cxnId="{FF0517F6-6EB9-46E4-B864-B41E7005F9C2}">
      <dgm:prSet/>
      <dgm:spPr/>
      <dgm:t>
        <a:bodyPr/>
        <a:lstStyle/>
        <a:p>
          <a:endParaRPr lang="en-US"/>
        </a:p>
      </dgm:t>
    </dgm:pt>
    <dgm:pt modelId="{8BEE9632-638A-4291-8148-393D48F22319}" type="sibTrans" cxnId="{FF0517F6-6EB9-46E4-B864-B41E7005F9C2}">
      <dgm:prSet/>
      <dgm:spPr/>
      <dgm:t>
        <a:bodyPr/>
        <a:lstStyle/>
        <a:p>
          <a:endParaRPr lang="en-US"/>
        </a:p>
      </dgm:t>
    </dgm:pt>
    <dgm:pt modelId="{982ABADF-CCFF-41D2-B659-009430F1F354}">
      <dgm:prSet phldrT="[Text]"/>
      <dgm:spPr/>
      <dgm:t>
        <a:bodyPr/>
        <a:lstStyle/>
        <a:p>
          <a:r>
            <a:rPr lang="en-US" dirty="0" smtClean="0"/>
            <a:t>Lane from TSJ1-&gt;TSJ2</a:t>
          </a:r>
          <a:endParaRPr lang="en-US" dirty="0"/>
        </a:p>
      </dgm:t>
    </dgm:pt>
    <dgm:pt modelId="{72EC90C1-8198-439F-B825-F581141AFCD0}" type="parTrans" cxnId="{DF6066BA-B973-401E-94C5-449D371D4E56}">
      <dgm:prSet/>
      <dgm:spPr/>
    </dgm:pt>
    <dgm:pt modelId="{3AB4E778-3AC8-4396-B764-A19C3AB54D9E}" type="sibTrans" cxnId="{DF6066BA-B973-401E-94C5-449D371D4E56}">
      <dgm:prSet/>
      <dgm:spPr/>
    </dgm:pt>
    <dgm:pt modelId="{75D09345-66EE-4AFF-A77C-549594377B8A}">
      <dgm:prSet phldrT="[Text]"/>
      <dgm:spPr/>
      <dgm:t>
        <a:bodyPr/>
        <a:lstStyle/>
        <a:p>
          <a:r>
            <a:rPr lang="en-US" dirty="0" smtClean="0"/>
            <a:t>Lane from TSJ2-&gt;TSJ1</a:t>
          </a:r>
          <a:endParaRPr lang="en-US" dirty="0"/>
        </a:p>
      </dgm:t>
    </dgm:pt>
    <dgm:pt modelId="{F180C179-D5C9-4478-990E-4C0B851ECDEB}" type="parTrans" cxnId="{B9A74C8F-9C26-4F99-8B3F-093D7C997EB4}">
      <dgm:prSet/>
      <dgm:spPr/>
    </dgm:pt>
    <dgm:pt modelId="{CBDB3C40-6B34-443D-AD71-143674536536}" type="sibTrans" cxnId="{B9A74C8F-9C26-4F99-8B3F-093D7C997EB4}">
      <dgm:prSet/>
      <dgm:spPr/>
    </dgm:pt>
    <dgm:pt modelId="{5737EB9E-F49A-4D8D-BE65-C719C825CAA5}">
      <dgm:prSet phldrT="[Text]"/>
      <dgm:spPr/>
      <dgm:t>
        <a:bodyPr/>
        <a:lstStyle/>
        <a:p>
          <a:r>
            <a:rPr lang="en-US" dirty="0" smtClean="0"/>
            <a:t>TSL1</a:t>
          </a:r>
          <a:endParaRPr lang="en-US" dirty="0"/>
        </a:p>
      </dgm:t>
    </dgm:pt>
    <dgm:pt modelId="{F82A54A4-CC87-4BD6-8A88-CB8354463B9D}" type="parTrans" cxnId="{05E9A2ED-7830-4978-8F88-5AE76B87DECA}">
      <dgm:prSet/>
      <dgm:spPr/>
    </dgm:pt>
    <dgm:pt modelId="{CBF24D80-07E3-4BF6-A588-977E6600C9F7}" type="sibTrans" cxnId="{05E9A2ED-7830-4978-8F88-5AE76B87DECA}">
      <dgm:prSet/>
      <dgm:spPr/>
    </dgm:pt>
    <dgm:pt modelId="{4D3E6E5B-77AA-4105-882B-2E2AE7B45E40}">
      <dgm:prSet phldrT="[Text]"/>
      <dgm:spPr/>
      <dgm:t>
        <a:bodyPr/>
        <a:lstStyle/>
        <a:p>
          <a:r>
            <a:rPr lang="en-US" dirty="0" smtClean="0"/>
            <a:t>TSL2</a:t>
          </a:r>
          <a:endParaRPr lang="en-US" dirty="0"/>
        </a:p>
      </dgm:t>
    </dgm:pt>
    <dgm:pt modelId="{73F31E38-3A43-46EF-9BCE-C5EC7D0E3C93}" type="parTrans" cxnId="{A1075C3F-D47A-4395-9904-09AB3C7CC8A6}">
      <dgm:prSet/>
      <dgm:spPr/>
    </dgm:pt>
    <dgm:pt modelId="{AA092C34-DB66-498B-975B-91C0BE12C119}" type="sibTrans" cxnId="{A1075C3F-D47A-4395-9904-09AB3C7CC8A6}">
      <dgm:prSet/>
      <dgm:spPr/>
    </dgm:pt>
    <dgm:pt modelId="{C8711B1E-83E6-4EBB-A39A-AD42C0362BAD}" type="pres">
      <dgm:prSet presAssocID="{85CF1168-D1B5-4F37-9FAD-B5238E03A5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BC815D-320B-42A5-9608-5CE4A7CBCD47}" type="pres">
      <dgm:prSet presAssocID="{85CF1168-D1B5-4F37-9FAD-B5238E03A58B}" presName="hierFlow" presStyleCnt="0"/>
      <dgm:spPr/>
    </dgm:pt>
    <dgm:pt modelId="{4C6A9641-CB4A-49BE-8851-4D3F8F40389F}" type="pres">
      <dgm:prSet presAssocID="{85CF1168-D1B5-4F37-9FAD-B5238E03A5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7F01034-49DD-4042-985A-8F815A394CCB}" type="pres">
      <dgm:prSet presAssocID="{FBDA6DBB-FF6B-4C63-9D38-745D0A43EE34}" presName="Name14" presStyleCnt="0"/>
      <dgm:spPr/>
    </dgm:pt>
    <dgm:pt modelId="{B6B8EC2C-4CA0-41DB-99C4-FADCD2C5AF23}" type="pres">
      <dgm:prSet presAssocID="{FBDA6DBB-FF6B-4C63-9D38-745D0A43EE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CE9E2-5677-4CC4-B3CB-BDEEB40DCD39}" type="pres">
      <dgm:prSet presAssocID="{FBDA6DBB-FF6B-4C63-9D38-745D0A43EE34}" presName="hierChild2" presStyleCnt="0"/>
      <dgm:spPr/>
    </dgm:pt>
    <dgm:pt modelId="{11C34E4B-E7D8-4AD8-B722-A51E6E40E234}" type="pres">
      <dgm:prSet presAssocID="{69DC1443-F403-46A8-A151-ED7E679EE17E}" presName="Name19" presStyleLbl="parChTrans1D2" presStyleIdx="0" presStyleCnt="2"/>
      <dgm:spPr/>
    </dgm:pt>
    <dgm:pt modelId="{CD7FF7F0-EA86-424B-B77A-BEF20C02A72B}" type="pres">
      <dgm:prSet presAssocID="{9706D8E1-B5B7-4129-967D-45BAEF5A4959}" presName="Name21" presStyleCnt="0"/>
      <dgm:spPr/>
    </dgm:pt>
    <dgm:pt modelId="{CB5E06F1-DFC5-45DF-B961-20B9641F7F0C}" type="pres">
      <dgm:prSet presAssocID="{9706D8E1-B5B7-4129-967D-45BAEF5A4959}" presName="level2Shape" presStyleLbl="node2" presStyleIdx="0" presStyleCnt="2"/>
      <dgm:spPr/>
      <dgm:t>
        <a:bodyPr/>
        <a:lstStyle/>
        <a:p>
          <a:endParaRPr lang="en-US"/>
        </a:p>
      </dgm:t>
    </dgm:pt>
    <dgm:pt modelId="{0A640AC9-08B0-418A-AEF0-F3B3734E8EE0}" type="pres">
      <dgm:prSet presAssocID="{9706D8E1-B5B7-4129-967D-45BAEF5A4959}" presName="hierChild3" presStyleCnt="0"/>
      <dgm:spPr/>
    </dgm:pt>
    <dgm:pt modelId="{D59DD562-819C-478B-8D89-425D1655B1F9}" type="pres">
      <dgm:prSet presAssocID="{E446FB83-8AF8-4B73-8150-0244D7CE064C}" presName="Name19" presStyleLbl="parChTrans1D3" presStyleIdx="0" presStyleCnt="2"/>
      <dgm:spPr/>
    </dgm:pt>
    <dgm:pt modelId="{0F06A1A4-3E5A-46C2-A5E7-DE707A61E1BF}" type="pres">
      <dgm:prSet presAssocID="{426CDCC7-43A9-41B6-9780-6BDA58D45F7E}" presName="Name21" presStyleCnt="0"/>
      <dgm:spPr/>
    </dgm:pt>
    <dgm:pt modelId="{BCF415FC-5AB4-4384-985A-E86DB2DF3F4F}" type="pres">
      <dgm:prSet presAssocID="{426CDCC7-43A9-41B6-9780-6BDA58D45F7E}" presName="level2Shape" presStyleLbl="node3" presStyleIdx="0" presStyleCnt="2"/>
      <dgm:spPr/>
      <dgm:t>
        <a:bodyPr/>
        <a:lstStyle/>
        <a:p>
          <a:endParaRPr lang="en-US"/>
        </a:p>
      </dgm:t>
    </dgm:pt>
    <dgm:pt modelId="{2CDA0B37-00C7-4C64-831F-627572CCFB8B}" type="pres">
      <dgm:prSet presAssocID="{426CDCC7-43A9-41B6-9780-6BDA58D45F7E}" presName="hierChild3" presStyleCnt="0"/>
      <dgm:spPr/>
    </dgm:pt>
    <dgm:pt modelId="{687194A6-F7EC-44CC-ADDE-C389E54CD5FE}" type="pres">
      <dgm:prSet presAssocID="{52FA0411-C16D-420C-B8AB-0DC47D3C6870}" presName="Name19" presStyleLbl="parChTrans1D4" presStyleIdx="0" presStyleCnt="7"/>
      <dgm:spPr/>
    </dgm:pt>
    <dgm:pt modelId="{62DE01DB-1AA3-4183-BF69-2B79E8EC84A5}" type="pres">
      <dgm:prSet presAssocID="{AFD39A30-74C4-440D-831F-7C271FB7B00F}" presName="Name21" presStyleCnt="0"/>
      <dgm:spPr/>
    </dgm:pt>
    <dgm:pt modelId="{14C10AA3-3E32-4EA0-87A9-78299207A5E7}" type="pres">
      <dgm:prSet presAssocID="{AFD39A30-74C4-440D-831F-7C271FB7B00F}" presName="level2Shape" presStyleLbl="node4" presStyleIdx="0" presStyleCnt="7"/>
      <dgm:spPr/>
      <dgm:t>
        <a:bodyPr/>
        <a:lstStyle/>
        <a:p>
          <a:endParaRPr lang="en-US"/>
        </a:p>
      </dgm:t>
    </dgm:pt>
    <dgm:pt modelId="{7EF98ADF-48DB-44C6-AF84-34266EB04076}" type="pres">
      <dgm:prSet presAssocID="{AFD39A30-74C4-440D-831F-7C271FB7B00F}" presName="hierChild3" presStyleCnt="0"/>
      <dgm:spPr/>
    </dgm:pt>
    <dgm:pt modelId="{2D67D4E6-DA09-44B1-B242-D761288AD296}" type="pres">
      <dgm:prSet presAssocID="{7B6D53F0-C99F-4DBF-94A1-771CA8BB9237}" presName="Name19" presStyleLbl="parChTrans1D2" presStyleIdx="1" presStyleCnt="2"/>
      <dgm:spPr/>
    </dgm:pt>
    <dgm:pt modelId="{84718781-EF70-4FA2-B9AE-AC6E2389BFCC}" type="pres">
      <dgm:prSet presAssocID="{2DDFDB70-83B8-4CFC-8B72-EA77AE1C8B61}" presName="Name21" presStyleCnt="0"/>
      <dgm:spPr/>
    </dgm:pt>
    <dgm:pt modelId="{510ECDB9-7925-46C7-8BD1-F057156B0C10}" type="pres">
      <dgm:prSet presAssocID="{2DDFDB70-83B8-4CFC-8B72-EA77AE1C8B61}" presName="level2Shape" presStyleLbl="node2" presStyleIdx="1" presStyleCnt="2"/>
      <dgm:spPr/>
      <dgm:t>
        <a:bodyPr/>
        <a:lstStyle/>
        <a:p>
          <a:endParaRPr lang="en-US"/>
        </a:p>
      </dgm:t>
    </dgm:pt>
    <dgm:pt modelId="{80BB4C79-4DA4-4B38-9848-2E3151436592}" type="pres">
      <dgm:prSet presAssocID="{2DDFDB70-83B8-4CFC-8B72-EA77AE1C8B61}" presName="hierChild3" presStyleCnt="0"/>
      <dgm:spPr/>
    </dgm:pt>
    <dgm:pt modelId="{1ACFEB84-8B38-49CB-89A5-866761B38AF4}" type="pres">
      <dgm:prSet presAssocID="{B1694B1F-0848-434A-AD20-146DD463CF46}" presName="Name19" presStyleLbl="parChTrans1D3" presStyleIdx="1" presStyleCnt="2"/>
      <dgm:spPr/>
    </dgm:pt>
    <dgm:pt modelId="{C9A7B705-7823-4578-B418-B245C72AFC7F}" type="pres">
      <dgm:prSet presAssocID="{7597BF60-DB1F-4C7A-AFBE-53314B5BAA32}" presName="Name21" presStyleCnt="0"/>
      <dgm:spPr/>
    </dgm:pt>
    <dgm:pt modelId="{B3081B1B-BEB6-4177-BE68-D79491B9D366}" type="pres">
      <dgm:prSet presAssocID="{7597BF60-DB1F-4C7A-AFBE-53314B5BAA32}" presName="level2Shape" presStyleLbl="node3" presStyleIdx="1" presStyleCnt="2"/>
      <dgm:spPr/>
      <dgm:t>
        <a:bodyPr/>
        <a:lstStyle/>
        <a:p>
          <a:endParaRPr lang="en-US"/>
        </a:p>
      </dgm:t>
    </dgm:pt>
    <dgm:pt modelId="{BE019941-6012-4813-B66E-FBB53BE022C3}" type="pres">
      <dgm:prSet presAssocID="{7597BF60-DB1F-4C7A-AFBE-53314B5BAA32}" presName="hierChild3" presStyleCnt="0"/>
      <dgm:spPr/>
    </dgm:pt>
    <dgm:pt modelId="{60635E1C-6830-453D-9880-6081E2A8BDA6}" type="pres">
      <dgm:prSet presAssocID="{E5532077-D7DD-4440-BB5D-73CC1AE6201B}" presName="Name19" presStyleLbl="parChTrans1D4" presStyleIdx="1" presStyleCnt="7"/>
      <dgm:spPr/>
    </dgm:pt>
    <dgm:pt modelId="{EEFE5B38-E61F-424A-B137-35EAC882F25A}" type="pres">
      <dgm:prSet presAssocID="{35C2D948-754B-4F5C-B9AA-B523FBE50F72}" presName="Name21" presStyleCnt="0"/>
      <dgm:spPr/>
    </dgm:pt>
    <dgm:pt modelId="{327ECDE3-2D6B-4480-A08D-1CC1F92163D3}" type="pres">
      <dgm:prSet presAssocID="{35C2D948-754B-4F5C-B9AA-B523FBE50F72}" presName="level2Shape" presStyleLbl="node4" presStyleIdx="1" presStyleCnt="7"/>
      <dgm:spPr/>
      <dgm:t>
        <a:bodyPr/>
        <a:lstStyle/>
        <a:p>
          <a:endParaRPr lang="en-US"/>
        </a:p>
      </dgm:t>
    </dgm:pt>
    <dgm:pt modelId="{066A9BD1-1D1F-4415-A4A4-7B04D359D034}" type="pres">
      <dgm:prSet presAssocID="{35C2D948-754B-4F5C-B9AA-B523FBE50F72}" presName="hierChild3" presStyleCnt="0"/>
      <dgm:spPr/>
    </dgm:pt>
    <dgm:pt modelId="{8754A69B-D3E1-4F7E-81AF-FA4C528A707B}" type="pres">
      <dgm:prSet presAssocID="{72EC90C1-8198-439F-B825-F581141AFCD0}" presName="Name19" presStyleLbl="parChTrans1D4" presStyleIdx="2" presStyleCnt="7"/>
      <dgm:spPr/>
    </dgm:pt>
    <dgm:pt modelId="{FD578B6A-D101-4F54-B7E2-5F1CB9DD1F65}" type="pres">
      <dgm:prSet presAssocID="{982ABADF-CCFF-41D2-B659-009430F1F354}" presName="Name21" presStyleCnt="0"/>
      <dgm:spPr/>
    </dgm:pt>
    <dgm:pt modelId="{5756F5CC-3EAB-4F3B-A30F-DCF7C464659A}" type="pres">
      <dgm:prSet presAssocID="{982ABADF-CCFF-41D2-B659-009430F1F354}" presName="level2Shape" presStyleLbl="node4" presStyleIdx="2" presStyleCnt="7"/>
      <dgm:spPr/>
      <dgm:t>
        <a:bodyPr/>
        <a:lstStyle/>
        <a:p>
          <a:endParaRPr lang="en-US"/>
        </a:p>
      </dgm:t>
    </dgm:pt>
    <dgm:pt modelId="{250E3594-9539-453C-A431-0D1441F01EA9}" type="pres">
      <dgm:prSet presAssocID="{982ABADF-CCFF-41D2-B659-009430F1F354}" presName="hierChild3" presStyleCnt="0"/>
      <dgm:spPr/>
    </dgm:pt>
    <dgm:pt modelId="{02511FEE-9C76-46C1-A153-D5408FD82CAE}" type="pres">
      <dgm:prSet presAssocID="{F180C179-D5C9-4478-990E-4C0B851ECDEB}" presName="Name19" presStyleLbl="parChTrans1D4" presStyleIdx="3" presStyleCnt="7"/>
      <dgm:spPr/>
    </dgm:pt>
    <dgm:pt modelId="{C5A82104-4265-4AFB-96FD-E192B4217162}" type="pres">
      <dgm:prSet presAssocID="{75D09345-66EE-4AFF-A77C-549594377B8A}" presName="Name21" presStyleCnt="0"/>
      <dgm:spPr/>
    </dgm:pt>
    <dgm:pt modelId="{82B8C63D-70C8-4D23-9F73-0CAF87F160BB}" type="pres">
      <dgm:prSet presAssocID="{75D09345-66EE-4AFF-A77C-549594377B8A}" presName="level2Shape" presStyleLbl="node4" presStyleIdx="3" presStyleCnt="7"/>
      <dgm:spPr/>
      <dgm:t>
        <a:bodyPr/>
        <a:lstStyle/>
        <a:p>
          <a:endParaRPr lang="en-US"/>
        </a:p>
      </dgm:t>
    </dgm:pt>
    <dgm:pt modelId="{029FDDAC-98EA-404F-B7BF-DDBCFC233CAF}" type="pres">
      <dgm:prSet presAssocID="{75D09345-66EE-4AFF-A77C-549594377B8A}" presName="hierChild3" presStyleCnt="0"/>
      <dgm:spPr/>
    </dgm:pt>
    <dgm:pt modelId="{09FCBAF7-5C96-4771-ACAB-8E8C9B0990E6}" type="pres">
      <dgm:prSet presAssocID="{BB814A49-27B3-4BFB-AF2F-62884C47F275}" presName="Name19" presStyleLbl="parChTrans1D4" presStyleIdx="4" presStyleCnt="7"/>
      <dgm:spPr/>
    </dgm:pt>
    <dgm:pt modelId="{AC57178C-F1F1-4FBC-B00E-6CA307736936}" type="pres">
      <dgm:prSet presAssocID="{684ED34B-FF4F-49DE-BA49-C9D187DF45CA}" presName="Name21" presStyleCnt="0"/>
      <dgm:spPr/>
    </dgm:pt>
    <dgm:pt modelId="{622C6EEA-57EE-4884-BEE4-1F808C6EDFDE}" type="pres">
      <dgm:prSet presAssocID="{684ED34B-FF4F-49DE-BA49-C9D187DF45CA}" presName="level2Shape" presStyleLbl="node4" presStyleIdx="4" presStyleCnt="7"/>
      <dgm:spPr/>
      <dgm:t>
        <a:bodyPr/>
        <a:lstStyle/>
        <a:p>
          <a:endParaRPr lang="en-US"/>
        </a:p>
      </dgm:t>
    </dgm:pt>
    <dgm:pt modelId="{A44E0CD0-2C04-4202-9B04-6FAA5BF92A3A}" type="pres">
      <dgm:prSet presAssocID="{684ED34B-FF4F-49DE-BA49-C9D187DF45CA}" presName="hierChild3" presStyleCnt="0"/>
      <dgm:spPr/>
    </dgm:pt>
    <dgm:pt modelId="{426C4E82-EE11-40F6-9618-E4DD7E326F58}" type="pres">
      <dgm:prSet presAssocID="{F82A54A4-CC87-4BD6-8A88-CB8354463B9D}" presName="Name19" presStyleLbl="parChTrans1D4" presStyleIdx="5" presStyleCnt="7"/>
      <dgm:spPr/>
    </dgm:pt>
    <dgm:pt modelId="{2B85A647-FF33-4BEE-9F52-C9AF8F414B9F}" type="pres">
      <dgm:prSet presAssocID="{5737EB9E-F49A-4D8D-BE65-C719C825CAA5}" presName="Name21" presStyleCnt="0"/>
      <dgm:spPr/>
    </dgm:pt>
    <dgm:pt modelId="{59C7679E-DDD8-40BC-B2D2-AB23514D583E}" type="pres">
      <dgm:prSet presAssocID="{5737EB9E-F49A-4D8D-BE65-C719C825CAA5}" presName="level2Shape" presStyleLbl="node4" presStyleIdx="5" presStyleCnt="7"/>
      <dgm:spPr/>
      <dgm:t>
        <a:bodyPr/>
        <a:lstStyle/>
        <a:p>
          <a:endParaRPr lang="en-US"/>
        </a:p>
      </dgm:t>
    </dgm:pt>
    <dgm:pt modelId="{19C42AFF-DD18-40BD-9AB4-89BF4451BC42}" type="pres">
      <dgm:prSet presAssocID="{5737EB9E-F49A-4D8D-BE65-C719C825CAA5}" presName="hierChild3" presStyleCnt="0"/>
      <dgm:spPr/>
    </dgm:pt>
    <dgm:pt modelId="{83AA360A-7780-485F-9FEF-F6C5F4B9E99C}" type="pres">
      <dgm:prSet presAssocID="{73F31E38-3A43-46EF-9BCE-C5EC7D0E3C93}" presName="Name19" presStyleLbl="parChTrans1D4" presStyleIdx="6" presStyleCnt="7"/>
      <dgm:spPr/>
    </dgm:pt>
    <dgm:pt modelId="{9F4C082A-E345-4436-8BA4-236291D4DC73}" type="pres">
      <dgm:prSet presAssocID="{4D3E6E5B-77AA-4105-882B-2E2AE7B45E40}" presName="Name21" presStyleCnt="0"/>
      <dgm:spPr/>
    </dgm:pt>
    <dgm:pt modelId="{E9751F67-DA5B-48B0-A4C8-9127E1C73BC4}" type="pres">
      <dgm:prSet presAssocID="{4D3E6E5B-77AA-4105-882B-2E2AE7B45E40}" presName="level2Shape" presStyleLbl="node4" presStyleIdx="6" presStyleCnt="7"/>
      <dgm:spPr/>
    </dgm:pt>
    <dgm:pt modelId="{BD15FE39-339C-4EFF-A234-4CFF712C7BD2}" type="pres">
      <dgm:prSet presAssocID="{4D3E6E5B-77AA-4105-882B-2E2AE7B45E40}" presName="hierChild3" presStyleCnt="0"/>
      <dgm:spPr/>
    </dgm:pt>
    <dgm:pt modelId="{1CEEDADA-F256-4B77-BBA4-8B854B65A0DB}" type="pres">
      <dgm:prSet presAssocID="{85CF1168-D1B5-4F37-9FAD-B5238E03A58B}" presName="bgShapesFlow" presStyleCnt="0"/>
      <dgm:spPr/>
    </dgm:pt>
  </dgm:ptLst>
  <dgm:cxnLst>
    <dgm:cxn modelId="{9709EF11-5D6A-4023-BA52-EF73F67DA789}" srcId="{7597BF60-DB1F-4C7A-AFBE-53314B5BAA32}" destId="{35C2D948-754B-4F5C-B9AA-B523FBE50F72}" srcOrd="0" destOrd="0" parTransId="{E5532077-D7DD-4440-BB5D-73CC1AE6201B}" sibTransId="{BC374BCF-A2A5-4EE2-AEB8-497EA16C5069}"/>
    <dgm:cxn modelId="{A8862FED-7C67-4F26-80D5-6E609D813BBC}" type="presOf" srcId="{FBDA6DBB-FF6B-4C63-9D38-745D0A43EE34}" destId="{B6B8EC2C-4CA0-41DB-99C4-FADCD2C5AF23}" srcOrd="0" destOrd="0" presId="urn:microsoft.com/office/officeart/2005/8/layout/hierarchy6"/>
    <dgm:cxn modelId="{DF6066BA-B973-401E-94C5-449D371D4E56}" srcId="{35C2D948-754B-4F5C-B9AA-B523FBE50F72}" destId="{982ABADF-CCFF-41D2-B659-009430F1F354}" srcOrd="0" destOrd="0" parTransId="{72EC90C1-8198-439F-B825-F581141AFCD0}" sibTransId="{3AB4E778-3AC8-4396-B764-A19C3AB54D9E}"/>
    <dgm:cxn modelId="{6CB5F293-51B9-452D-B152-C6A327E3B28D}" type="presOf" srcId="{AFD39A30-74C4-440D-831F-7C271FB7B00F}" destId="{14C10AA3-3E32-4EA0-87A9-78299207A5E7}" srcOrd="0" destOrd="0" presId="urn:microsoft.com/office/officeart/2005/8/layout/hierarchy6"/>
    <dgm:cxn modelId="{101DFA1E-CBC3-4714-B2E9-7C383288D873}" type="presOf" srcId="{E446FB83-8AF8-4B73-8150-0244D7CE064C}" destId="{D59DD562-819C-478B-8D89-425D1655B1F9}" srcOrd="0" destOrd="0" presId="urn:microsoft.com/office/officeart/2005/8/layout/hierarchy6"/>
    <dgm:cxn modelId="{31B826F1-E242-4EE5-85F0-5B939A23FC68}" srcId="{85CF1168-D1B5-4F37-9FAD-B5238E03A58B}" destId="{FBDA6DBB-FF6B-4C63-9D38-745D0A43EE34}" srcOrd="0" destOrd="0" parTransId="{121AAB95-FE6B-439F-9789-AAC69570C9F3}" sibTransId="{9D93DC61-1278-4E7D-AB58-7EFD54AA7287}"/>
    <dgm:cxn modelId="{DDBA4564-35F8-4F12-AE9E-676E361FAE71}" type="presOf" srcId="{E5532077-D7DD-4440-BB5D-73CC1AE6201B}" destId="{60635E1C-6830-453D-9880-6081E2A8BDA6}" srcOrd="0" destOrd="0" presId="urn:microsoft.com/office/officeart/2005/8/layout/hierarchy6"/>
    <dgm:cxn modelId="{ECBD5D43-C955-4CE3-B3BF-F42F1A92993E}" srcId="{7597BF60-DB1F-4C7A-AFBE-53314B5BAA32}" destId="{684ED34B-FF4F-49DE-BA49-C9D187DF45CA}" srcOrd="1" destOrd="0" parTransId="{BB814A49-27B3-4BFB-AF2F-62884C47F275}" sibTransId="{802D836A-BD8A-4F85-8568-EFAF1D1CB827}"/>
    <dgm:cxn modelId="{CA906B65-2440-4350-BB8E-4FEA18EAA89B}" srcId="{FBDA6DBB-FF6B-4C63-9D38-745D0A43EE34}" destId="{9706D8E1-B5B7-4129-967D-45BAEF5A4959}" srcOrd="0" destOrd="0" parTransId="{69DC1443-F403-46A8-A151-ED7E679EE17E}" sibTransId="{80D9FFAF-3891-458B-8846-D818DDDD37B4}"/>
    <dgm:cxn modelId="{EFEF1CB8-F5A9-423F-B10A-B8E2F91C8BC9}" srcId="{FBDA6DBB-FF6B-4C63-9D38-745D0A43EE34}" destId="{2DDFDB70-83B8-4CFC-8B72-EA77AE1C8B61}" srcOrd="1" destOrd="0" parTransId="{7B6D53F0-C99F-4DBF-94A1-771CA8BB9237}" sibTransId="{41FE2F62-F720-4A14-BC28-8F168D698E50}"/>
    <dgm:cxn modelId="{E40B15F3-92A2-4493-8069-B2ED72CD7175}" type="presOf" srcId="{7597BF60-DB1F-4C7A-AFBE-53314B5BAA32}" destId="{B3081B1B-BEB6-4177-BE68-D79491B9D366}" srcOrd="0" destOrd="0" presId="urn:microsoft.com/office/officeart/2005/8/layout/hierarchy6"/>
    <dgm:cxn modelId="{4C8936FA-6C22-47C5-8556-331D13F8C16B}" type="presOf" srcId="{426CDCC7-43A9-41B6-9780-6BDA58D45F7E}" destId="{BCF415FC-5AB4-4384-985A-E86DB2DF3F4F}" srcOrd="0" destOrd="0" presId="urn:microsoft.com/office/officeart/2005/8/layout/hierarchy6"/>
    <dgm:cxn modelId="{05E9A2ED-7830-4978-8F88-5AE76B87DECA}" srcId="{684ED34B-FF4F-49DE-BA49-C9D187DF45CA}" destId="{5737EB9E-F49A-4D8D-BE65-C719C825CAA5}" srcOrd="0" destOrd="0" parTransId="{F82A54A4-CC87-4BD6-8A88-CB8354463B9D}" sibTransId="{CBF24D80-07E3-4BF6-A588-977E6600C9F7}"/>
    <dgm:cxn modelId="{39CDCEFC-0E0F-416C-AE49-C8E36B8FD5B2}" type="presOf" srcId="{2DDFDB70-83B8-4CFC-8B72-EA77AE1C8B61}" destId="{510ECDB9-7925-46C7-8BD1-F057156B0C10}" srcOrd="0" destOrd="0" presId="urn:microsoft.com/office/officeart/2005/8/layout/hierarchy6"/>
    <dgm:cxn modelId="{26C695C0-909C-46F8-9952-5AB2AC50D61C}" type="presOf" srcId="{75D09345-66EE-4AFF-A77C-549594377B8A}" destId="{82B8C63D-70C8-4D23-9F73-0CAF87F160BB}" srcOrd="0" destOrd="0" presId="urn:microsoft.com/office/officeart/2005/8/layout/hierarchy6"/>
    <dgm:cxn modelId="{704F9556-4617-4B3B-9C70-7C3C2193637C}" type="presOf" srcId="{4D3E6E5B-77AA-4105-882B-2E2AE7B45E40}" destId="{E9751F67-DA5B-48B0-A4C8-9127E1C73BC4}" srcOrd="0" destOrd="0" presId="urn:microsoft.com/office/officeart/2005/8/layout/hierarchy6"/>
    <dgm:cxn modelId="{B9A74C8F-9C26-4F99-8B3F-093D7C997EB4}" srcId="{35C2D948-754B-4F5C-B9AA-B523FBE50F72}" destId="{75D09345-66EE-4AFF-A77C-549594377B8A}" srcOrd="1" destOrd="0" parTransId="{F180C179-D5C9-4478-990E-4C0B851ECDEB}" sibTransId="{CBDB3C40-6B34-443D-AD71-143674536536}"/>
    <dgm:cxn modelId="{EC052425-FF8B-49E2-BE64-C7A6870B2571}" type="presOf" srcId="{52FA0411-C16D-420C-B8AB-0DC47D3C6870}" destId="{687194A6-F7EC-44CC-ADDE-C389E54CD5FE}" srcOrd="0" destOrd="0" presId="urn:microsoft.com/office/officeart/2005/8/layout/hierarchy6"/>
    <dgm:cxn modelId="{29D9D919-62D4-4C39-BF73-927529FF8D2C}" srcId="{2DDFDB70-83B8-4CFC-8B72-EA77AE1C8B61}" destId="{7597BF60-DB1F-4C7A-AFBE-53314B5BAA32}" srcOrd="0" destOrd="0" parTransId="{B1694B1F-0848-434A-AD20-146DD463CF46}" sibTransId="{81378D74-E9DB-4142-A7AC-B2D0EB297783}"/>
    <dgm:cxn modelId="{99738618-3487-46CA-ABBF-4D4069F0AD16}" type="presOf" srcId="{72EC90C1-8198-439F-B825-F581141AFCD0}" destId="{8754A69B-D3E1-4F7E-81AF-FA4C528A707B}" srcOrd="0" destOrd="0" presId="urn:microsoft.com/office/officeart/2005/8/layout/hierarchy6"/>
    <dgm:cxn modelId="{BD11D27D-1E23-4B26-AFD1-9BD51F0DB88D}" type="presOf" srcId="{982ABADF-CCFF-41D2-B659-009430F1F354}" destId="{5756F5CC-3EAB-4F3B-A30F-DCF7C464659A}" srcOrd="0" destOrd="0" presId="urn:microsoft.com/office/officeart/2005/8/layout/hierarchy6"/>
    <dgm:cxn modelId="{8EECF79B-C966-4E8F-97D3-62E440D61004}" type="presOf" srcId="{35C2D948-754B-4F5C-B9AA-B523FBE50F72}" destId="{327ECDE3-2D6B-4480-A08D-1CC1F92163D3}" srcOrd="0" destOrd="0" presId="urn:microsoft.com/office/officeart/2005/8/layout/hierarchy6"/>
    <dgm:cxn modelId="{5839EC62-17D0-4065-8714-4CD8602F6B44}" type="presOf" srcId="{BB814A49-27B3-4BFB-AF2F-62884C47F275}" destId="{09FCBAF7-5C96-4771-ACAB-8E8C9B0990E6}" srcOrd="0" destOrd="0" presId="urn:microsoft.com/office/officeart/2005/8/layout/hierarchy6"/>
    <dgm:cxn modelId="{3C319630-8047-4D68-A866-D2262F0815B9}" type="presOf" srcId="{684ED34B-FF4F-49DE-BA49-C9D187DF45CA}" destId="{622C6EEA-57EE-4884-BEE4-1F808C6EDFDE}" srcOrd="0" destOrd="0" presId="urn:microsoft.com/office/officeart/2005/8/layout/hierarchy6"/>
    <dgm:cxn modelId="{4655F590-BF55-4865-89F3-E68D3A101FF5}" type="presOf" srcId="{F180C179-D5C9-4478-990E-4C0B851ECDEB}" destId="{02511FEE-9C76-46C1-A153-D5408FD82CAE}" srcOrd="0" destOrd="0" presId="urn:microsoft.com/office/officeart/2005/8/layout/hierarchy6"/>
    <dgm:cxn modelId="{794CC2F8-AEB8-43ED-AD43-EAC24B89EBCC}" type="presOf" srcId="{73F31E38-3A43-46EF-9BCE-C5EC7D0E3C93}" destId="{83AA360A-7780-485F-9FEF-F6C5F4B9E99C}" srcOrd="0" destOrd="0" presId="urn:microsoft.com/office/officeart/2005/8/layout/hierarchy6"/>
    <dgm:cxn modelId="{F0DC4AFD-EA70-479D-9D13-90A3CB775E4E}" type="presOf" srcId="{B1694B1F-0848-434A-AD20-146DD463CF46}" destId="{1ACFEB84-8B38-49CB-89A5-866761B38AF4}" srcOrd="0" destOrd="0" presId="urn:microsoft.com/office/officeart/2005/8/layout/hierarchy6"/>
    <dgm:cxn modelId="{F99782EF-0057-4F9C-84C3-33B0EE97DED8}" type="presOf" srcId="{5737EB9E-F49A-4D8D-BE65-C719C825CAA5}" destId="{59C7679E-DDD8-40BC-B2D2-AB23514D583E}" srcOrd="0" destOrd="0" presId="urn:microsoft.com/office/officeart/2005/8/layout/hierarchy6"/>
    <dgm:cxn modelId="{9C899EFD-56F4-4522-94A7-8B56AE788FD8}" srcId="{9706D8E1-B5B7-4129-967D-45BAEF5A4959}" destId="{426CDCC7-43A9-41B6-9780-6BDA58D45F7E}" srcOrd="0" destOrd="0" parTransId="{E446FB83-8AF8-4B73-8150-0244D7CE064C}" sibTransId="{88F780A7-ED07-41D6-ACAE-613B1B051F1D}"/>
    <dgm:cxn modelId="{AF1B1315-3192-49A4-80A6-464FECE5525B}" type="presOf" srcId="{F82A54A4-CC87-4BD6-8A88-CB8354463B9D}" destId="{426C4E82-EE11-40F6-9618-E4DD7E326F58}" srcOrd="0" destOrd="0" presId="urn:microsoft.com/office/officeart/2005/8/layout/hierarchy6"/>
    <dgm:cxn modelId="{FF0517F6-6EB9-46E4-B864-B41E7005F9C2}" srcId="{426CDCC7-43A9-41B6-9780-6BDA58D45F7E}" destId="{AFD39A30-74C4-440D-831F-7C271FB7B00F}" srcOrd="0" destOrd="0" parTransId="{52FA0411-C16D-420C-B8AB-0DC47D3C6870}" sibTransId="{8BEE9632-638A-4291-8148-393D48F22319}"/>
    <dgm:cxn modelId="{D974754E-3440-4AD9-A42B-D5F71E937352}" type="presOf" srcId="{9706D8E1-B5B7-4129-967D-45BAEF5A4959}" destId="{CB5E06F1-DFC5-45DF-B961-20B9641F7F0C}" srcOrd="0" destOrd="0" presId="urn:microsoft.com/office/officeart/2005/8/layout/hierarchy6"/>
    <dgm:cxn modelId="{A1075C3F-D47A-4395-9904-09AB3C7CC8A6}" srcId="{684ED34B-FF4F-49DE-BA49-C9D187DF45CA}" destId="{4D3E6E5B-77AA-4105-882B-2E2AE7B45E40}" srcOrd="1" destOrd="0" parTransId="{73F31E38-3A43-46EF-9BCE-C5EC7D0E3C93}" sibTransId="{AA092C34-DB66-498B-975B-91C0BE12C119}"/>
    <dgm:cxn modelId="{3D018D27-906D-44E1-B2F6-F01A007AD2ED}" type="presOf" srcId="{69DC1443-F403-46A8-A151-ED7E679EE17E}" destId="{11C34E4B-E7D8-4AD8-B722-A51E6E40E234}" srcOrd="0" destOrd="0" presId="urn:microsoft.com/office/officeart/2005/8/layout/hierarchy6"/>
    <dgm:cxn modelId="{FD590E41-D4BA-448D-B647-16C525129B7D}" type="presOf" srcId="{85CF1168-D1B5-4F37-9FAD-B5238E03A58B}" destId="{C8711B1E-83E6-4EBB-A39A-AD42C0362BAD}" srcOrd="0" destOrd="0" presId="urn:microsoft.com/office/officeart/2005/8/layout/hierarchy6"/>
    <dgm:cxn modelId="{10C20C10-B68B-4E3A-A200-09512BCBCFC0}" type="presOf" srcId="{7B6D53F0-C99F-4DBF-94A1-771CA8BB9237}" destId="{2D67D4E6-DA09-44B1-B242-D761288AD296}" srcOrd="0" destOrd="0" presId="urn:microsoft.com/office/officeart/2005/8/layout/hierarchy6"/>
    <dgm:cxn modelId="{923A7534-E431-4503-B0E6-D3AB285D267B}" type="presParOf" srcId="{C8711B1E-83E6-4EBB-A39A-AD42C0362BAD}" destId="{2CBC815D-320B-42A5-9608-5CE4A7CBCD47}" srcOrd="0" destOrd="0" presId="urn:microsoft.com/office/officeart/2005/8/layout/hierarchy6"/>
    <dgm:cxn modelId="{495D3E72-233D-41E0-A00A-C069EFBB7DC6}" type="presParOf" srcId="{2CBC815D-320B-42A5-9608-5CE4A7CBCD47}" destId="{4C6A9641-CB4A-49BE-8851-4D3F8F40389F}" srcOrd="0" destOrd="0" presId="urn:microsoft.com/office/officeart/2005/8/layout/hierarchy6"/>
    <dgm:cxn modelId="{AA168BF6-7F37-420B-8505-99C644D7820F}" type="presParOf" srcId="{4C6A9641-CB4A-49BE-8851-4D3F8F40389F}" destId="{57F01034-49DD-4042-985A-8F815A394CCB}" srcOrd="0" destOrd="0" presId="urn:microsoft.com/office/officeart/2005/8/layout/hierarchy6"/>
    <dgm:cxn modelId="{79526B35-20FB-49A3-8BF8-21874C36D2FE}" type="presParOf" srcId="{57F01034-49DD-4042-985A-8F815A394CCB}" destId="{B6B8EC2C-4CA0-41DB-99C4-FADCD2C5AF23}" srcOrd="0" destOrd="0" presId="urn:microsoft.com/office/officeart/2005/8/layout/hierarchy6"/>
    <dgm:cxn modelId="{ADD63FE8-BA1E-42BC-B657-9A6C9CDD5D02}" type="presParOf" srcId="{57F01034-49DD-4042-985A-8F815A394CCB}" destId="{0BECE9E2-5677-4CC4-B3CB-BDEEB40DCD39}" srcOrd="1" destOrd="0" presId="urn:microsoft.com/office/officeart/2005/8/layout/hierarchy6"/>
    <dgm:cxn modelId="{06C07B24-B8C3-44B1-B255-9D8921C410A7}" type="presParOf" srcId="{0BECE9E2-5677-4CC4-B3CB-BDEEB40DCD39}" destId="{11C34E4B-E7D8-4AD8-B722-A51E6E40E234}" srcOrd="0" destOrd="0" presId="urn:microsoft.com/office/officeart/2005/8/layout/hierarchy6"/>
    <dgm:cxn modelId="{D07E2B77-2F5C-494A-8370-BB3A5A17894A}" type="presParOf" srcId="{0BECE9E2-5677-4CC4-B3CB-BDEEB40DCD39}" destId="{CD7FF7F0-EA86-424B-B77A-BEF20C02A72B}" srcOrd="1" destOrd="0" presId="urn:microsoft.com/office/officeart/2005/8/layout/hierarchy6"/>
    <dgm:cxn modelId="{AF9F9C44-9DC4-468C-9A31-897935E168D1}" type="presParOf" srcId="{CD7FF7F0-EA86-424B-B77A-BEF20C02A72B}" destId="{CB5E06F1-DFC5-45DF-B961-20B9641F7F0C}" srcOrd="0" destOrd="0" presId="urn:microsoft.com/office/officeart/2005/8/layout/hierarchy6"/>
    <dgm:cxn modelId="{C5E15063-8D8B-4C85-ABA0-04B1FB864D03}" type="presParOf" srcId="{CD7FF7F0-EA86-424B-B77A-BEF20C02A72B}" destId="{0A640AC9-08B0-418A-AEF0-F3B3734E8EE0}" srcOrd="1" destOrd="0" presId="urn:microsoft.com/office/officeart/2005/8/layout/hierarchy6"/>
    <dgm:cxn modelId="{EA2408B5-A8ED-4EF9-AA91-379CF56AAF3B}" type="presParOf" srcId="{0A640AC9-08B0-418A-AEF0-F3B3734E8EE0}" destId="{D59DD562-819C-478B-8D89-425D1655B1F9}" srcOrd="0" destOrd="0" presId="urn:microsoft.com/office/officeart/2005/8/layout/hierarchy6"/>
    <dgm:cxn modelId="{64DCF98F-3078-4845-9644-71D1A4A64053}" type="presParOf" srcId="{0A640AC9-08B0-418A-AEF0-F3B3734E8EE0}" destId="{0F06A1A4-3E5A-46C2-A5E7-DE707A61E1BF}" srcOrd="1" destOrd="0" presId="urn:microsoft.com/office/officeart/2005/8/layout/hierarchy6"/>
    <dgm:cxn modelId="{C54E9F41-7048-46D3-BF4B-DC2A03F31D7C}" type="presParOf" srcId="{0F06A1A4-3E5A-46C2-A5E7-DE707A61E1BF}" destId="{BCF415FC-5AB4-4384-985A-E86DB2DF3F4F}" srcOrd="0" destOrd="0" presId="urn:microsoft.com/office/officeart/2005/8/layout/hierarchy6"/>
    <dgm:cxn modelId="{5F870904-C29E-4B28-9854-731D4FB2400C}" type="presParOf" srcId="{0F06A1A4-3E5A-46C2-A5E7-DE707A61E1BF}" destId="{2CDA0B37-00C7-4C64-831F-627572CCFB8B}" srcOrd="1" destOrd="0" presId="urn:microsoft.com/office/officeart/2005/8/layout/hierarchy6"/>
    <dgm:cxn modelId="{EC476245-CBE0-446B-A90E-D57ECC3C80E7}" type="presParOf" srcId="{2CDA0B37-00C7-4C64-831F-627572CCFB8B}" destId="{687194A6-F7EC-44CC-ADDE-C389E54CD5FE}" srcOrd="0" destOrd="0" presId="urn:microsoft.com/office/officeart/2005/8/layout/hierarchy6"/>
    <dgm:cxn modelId="{E941EB9F-71CF-493E-80DB-D321274E37D2}" type="presParOf" srcId="{2CDA0B37-00C7-4C64-831F-627572CCFB8B}" destId="{62DE01DB-1AA3-4183-BF69-2B79E8EC84A5}" srcOrd="1" destOrd="0" presId="urn:microsoft.com/office/officeart/2005/8/layout/hierarchy6"/>
    <dgm:cxn modelId="{FB5F8DA4-5A4B-4858-ABE9-1880B09A9F1F}" type="presParOf" srcId="{62DE01DB-1AA3-4183-BF69-2B79E8EC84A5}" destId="{14C10AA3-3E32-4EA0-87A9-78299207A5E7}" srcOrd="0" destOrd="0" presId="urn:microsoft.com/office/officeart/2005/8/layout/hierarchy6"/>
    <dgm:cxn modelId="{7768ACBE-CBD6-4D97-A08B-644F548E604C}" type="presParOf" srcId="{62DE01DB-1AA3-4183-BF69-2B79E8EC84A5}" destId="{7EF98ADF-48DB-44C6-AF84-34266EB04076}" srcOrd="1" destOrd="0" presId="urn:microsoft.com/office/officeart/2005/8/layout/hierarchy6"/>
    <dgm:cxn modelId="{2A54A7B4-4461-49FE-AEAC-0DC8BE52C62F}" type="presParOf" srcId="{0BECE9E2-5677-4CC4-B3CB-BDEEB40DCD39}" destId="{2D67D4E6-DA09-44B1-B242-D761288AD296}" srcOrd="2" destOrd="0" presId="urn:microsoft.com/office/officeart/2005/8/layout/hierarchy6"/>
    <dgm:cxn modelId="{FE0496F1-D183-4A7E-A6C6-01B0989834B0}" type="presParOf" srcId="{0BECE9E2-5677-4CC4-B3CB-BDEEB40DCD39}" destId="{84718781-EF70-4FA2-B9AE-AC6E2389BFCC}" srcOrd="3" destOrd="0" presId="urn:microsoft.com/office/officeart/2005/8/layout/hierarchy6"/>
    <dgm:cxn modelId="{B6AE927F-7E3D-4BDE-A220-393FAB7042C8}" type="presParOf" srcId="{84718781-EF70-4FA2-B9AE-AC6E2389BFCC}" destId="{510ECDB9-7925-46C7-8BD1-F057156B0C10}" srcOrd="0" destOrd="0" presId="urn:microsoft.com/office/officeart/2005/8/layout/hierarchy6"/>
    <dgm:cxn modelId="{168254FC-932D-498E-B5E9-2513B69EF6B3}" type="presParOf" srcId="{84718781-EF70-4FA2-B9AE-AC6E2389BFCC}" destId="{80BB4C79-4DA4-4B38-9848-2E3151436592}" srcOrd="1" destOrd="0" presId="urn:microsoft.com/office/officeart/2005/8/layout/hierarchy6"/>
    <dgm:cxn modelId="{DD71ED6C-9C25-44E7-996D-89D0B37DF55E}" type="presParOf" srcId="{80BB4C79-4DA4-4B38-9848-2E3151436592}" destId="{1ACFEB84-8B38-49CB-89A5-866761B38AF4}" srcOrd="0" destOrd="0" presId="urn:microsoft.com/office/officeart/2005/8/layout/hierarchy6"/>
    <dgm:cxn modelId="{60FE73F7-234D-4131-BAB0-8C18DA5052EC}" type="presParOf" srcId="{80BB4C79-4DA4-4B38-9848-2E3151436592}" destId="{C9A7B705-7823-4578-B418-B245C72AFC7F}" srcOrd="1" destOrd="0" presId="urn:microsoft.com/office/officeart/2005/8/layout/hierarchy6"/>
    <dgm:cxn modelId="{96AF01BB-A8E5-4D02-913F-09EDBE8B3403}" type="presParOf" srcId="{C9A7B705-7823-4578-B418-B245C72AFC7F}" destId="{B3081B1B-BEB6-4177-BE68-D79491B9D366}" srcOrd="0" destOrd="0" presId="urn:microsoft.com/office/officeart/2005/8/layout/hierarchy6"/>
    <dgm:cxn modelId="{283789DB-948E-4C22-AFD0-FBB6A60ACF67}" type="presParOf" srcId="{C9A7B705-7823-4578-B418-B245C72AFC7F}" destId="{BE019941-6012-4813-B66E-FBB53BE022C3}" srcOrd="1" destOrd="0" presId="urn:microsoft.com/office/officeart/2005/8/layout/hierarchy6"/>
    <dgm:cxn modelId="{3E3995C3-9229-49D0-9E29-68BA3910B965}" type="presParOf" srcId="{BE019941-6012-4813-B66E-FBB53BE022C3}" destId="{60635E1C-6830-453D-9880-6081E2A8BDA6}" srcOrd="0" destOrd="0" presId="urn:microsoft.com/office/officeart/2005/8/layout/hierarchy6"/>
    <dgm:cxn modelId="{3F42DA71-7DDF-485B-8DA1-113363591C73}" type="presParOf" srcId="{BE019941-6012-4813-B66E-FBB53BE022C3}" destId="{EEFE5B38-E61F-424A-B137-35EAC882F25A}" srcOrd="1" destOrd="0" presId="urn:microsoft.com/office/officeart/2005/8/layout/hierarchy6"/>
    <dgm:cxn modelId="{FD5E9F7B-F237-4595-BEDE-F2444E688F42}" type="presParOf" srcId="{EEFE5B38-E61F-424A-B137-35EAC882F25A}" destId="{327ECDE3-2D6B-4480-A08D-1CC1F92163D3}" srcOrd="0" destOrd="0" presId="urn:microsoft.com/office/officeart/2005/8/layout/hierarchy6"/>
    <dgm:cxn modelId="{8347A04B-06F3-4A06-A0A7-E95C5625FFB1}" type="presParOf" srcId="{EEFE5B38-E61F-424A-B137-35EAC882F25A}" destId="{066A9BD1-1D1F-4415-A4A4-7B04D359D034}" srcOrd="1" destOrd="0" presId="urn:microsoft.com/office/officeart/2005/8/layout/hierarchy6"/>
    <dgm:cxn modelId="{138062E7-99BE-4A67-AC3F-59F3CBBA9E94}" type="presParOf" srcId="{066A9BD1-1D1F-4415-A4A4-7B04D359D034}" destId="{8754A69B-D3E1-4F7E-81AF-FA4C528A707B}" srcOrd="0" destOrd="0" presId="urn:microsoft.com/office/officeart/2005/8/layout/hierarchy6"/>
    <dgm:cxn modelId="{4F8590B0-C59B-4161-945D-61EBB8F7A05C}" type="presParOf" srcId="{066A9BD1-1D1F-4415-A4A4-7B04D359D034}" destId="{FD578B6A-D101-4F54-B7E2-5F1CB9DD1F65}" srcOrd="1" destOrd="0" presId="urn:microsoft.com/office/officeart/2005/8/layout/hierarchy6"/>
    <dgm:cxn modelId="{C6BAF514-288F-4C07-9D89-821FDF1B29E8}" type="presParOf" srcId="{FD578B6A-D101-4F54-B7E2-5F1CB9DD1F65}" destId="{5756F5CC-3EAB-4F3B-A30F-DCF7C464659A}" srcOrd="0" destOrd="0" presId="urn:microsoft.com/office/officeart/2005/8/layout/hierarchy6"/>
    <dgm:cxn modelId="{38FBE7F6-5817-43D9-8602-9E19AF4698D1}" type="presParOf" srcId="{FD578B6A-D101-4F54-B7E2-5F1CB9DD1F65}" destId="{250E3594-9539-453C-A431-0D1441F01EA9}" srcOrd="1" destOrd="0" presId="urn:microsoft.com/office/officeart/2005/8/layout/hierarchy6"/>
    <dgm:cxn modelId="{2AAA9A3E-6659-4040-897A-67D3DDD0EB51}" type="presParOf" srcId="{066A9BD1-1D1F-4415-A4A4-7B04D359D034}" destId="{02511FEE-9C76-46C1-A153-D5408FD82CAE}" srcOrd="2" destOrd="0" presId="urn:microsoft.com/office/officeart/2005/8/layout/hierarchy6"/>
    <dgm:cxn modelId="{35BA9340-30E3-47F1-AA07-7922EEA78B17}" type="presParOf" srcId="{066A9BD1-1D1F-4415-A4A4-7B04D359D034}" destId="{C5A82104-4265-4AFB-96FD-E192B4217162}" srcOrd="3" destOrd="0" presId="urn:microsoft.com/office/officeart/2005/8/layout/hierarchy6"/>
    <dgm:cxn modelId="{E8BC4AF7-1619-4D00-8AAF-405786089A7C}" type="presParOf" srcId="{C5A82104-4265-4AFB-96FD-E192B4217162}" destId="{82B8C63D-70C8-4D23-9F73-0CAF87F160BB}" srcOrd="0" destOrd="0" presId="urn:microsoft.com/office/officeart/2005/8/layout/hierarchy6"/>
    <dgm:cxn modelId="{9E37045F-1F91-47E8-B8A4-937C39F44EFB}" type="presParOf" srcId="{C5A82104-4265-4AFB-96FD-E192B4217162}" destId="{029FDDAC-98EA-404F-B7BF-DDBCFC233CAF}" srcOrd="1" destOrd="0" presId="urn:microsoft.com/office/officeart/2005/8/layout/hierarchy6"/>
    <dgm:cxn modelId="{5E7E9E5C-7BE4-4C0D-9341-5DDA6D302DD7}" type="presParOf" srcId="{BE019941-6012-4813-B66E-FBB53BE022C3}" destId="{09FCBAF7-5C96-4771-ACAB-8E8C9B0990E6}" srcOrd="2" destOrd="0" presId="urn:microsoft.com/office/officeart/2005/8/layout/hierarchy6"/>
    <dgm:cxn modelId="{7D34E311-3A66-4631-9CA5-77E0F87900E1}" type="presParOf" srcId="{BE019941-6012-4813-B66E-FBB53BE022C3}" destId="{AC57178C-F1F1-4FBC-B00E-6CA307736936}" srcOrd="3" destOrd="0" presId="urn:microsoft.com/office/officeart/2005/8/layout/hierarchy6"/>
    <dgm:cxn modelId="{81DB7B62-2618-4DEE-AF5E-16721FD7F1EB}" type="presParOf" srcId="{AC57178C-F1F1-4FBC-B00E-6CA307736936}" destId="{622C6EEA-57EE-4884-BEE4-1F808C6EDFDE}" srcOrd="0" destOrd="0" presId="urn:microsoft.com/office/officeart/2005/8/layout/hierarchy6"/>
    <dgm:cxn modelId="{F17C54A6-7FC6-41F3-83E5-4E989770F334}" type="presParOf" srcId="{AC57178C-F1F1-4FBC-B00E-6CA307736936}" destId="{A44E0CD0-2C04-4202-9B04-6FAA5BF92A3A}" srcOrd="1" destOrd="0" presId="urn:microsoft.com/office/officeart/2005/8/layout/hierarchy6"/>
    <dgm:cxn modelId="{76620EF6-08C6-4E32-B809-7D203D89F929}" type="presParOf" srcId="{A44E0CD0-2C04-4202-9B04-6FAA5BF92A3A}" destId="{426C4E82-EE11-40F6-9618-E4DD7E326F58}" srcOrd="0" destOrd="0" presId="urn:microsoft.com/office/officeart/2005/8/layout/hierarchy6"/>
    <dgm:cxn modelId="{BA49F8D4-EF37-44C4-B3F8-BC96AD17F9DF}" type="presParOf" srcId="{A44E0CD0-2C04-4202-9B04-6FAA5BF92A3A}" destId="{2B85A647-FF33-4BEE-9F52-C9AF8F414B9F}" srcOrd="1" destOrd="0" presId="urn:microsoft.com/office/officeart/2005/8/layout/hierarchy6"/>
    <dgm:cxn modelId="{B411AB1B-27EF-4186-94B5-6AD03A299E87}" type="presParOf" srcId="{2B85A647-FF33-4BEE-9F52-C9AF8F414B9F}" destId="{59C7679E-DDD8-40BC-B2D2-AB23514D583E}" srcOrd="0" destOrd="0" presId="urn:microsoft.com/office/officeart/2005/8/layout/hierarchy6"/>
    <dgm:cxn modelId="{D6CAD50F-64C5-4797-8F9A-27C694F2D784}" type="presParOf" srcId="{2B85A647-FF33-4BEE-9F52-C9AF8F414B9F}" destId="{19C42AFF-DD18-40BD-9AB4-89BF4451BC42}" srcOrd="1" destOrd="0" presId="urn:microsoft.com/office/officeart/2005/8/layout/hierarchy6"/>
    <dgm:cxn modelId="{3A795DDF-EDCF-4C97-9B4A-CA14F567434B}" type="presParOf" srcId="{A44E0CD0-2C04-4202-9B04-6FAA5BF92A3A}" destId="{83AA360A-7780-485F-9FEF-F6C5F4B9E99C}" srcOrd="2" destOrd="0" presId="urn:microsoft.com/office/officeart/2005/8/layout/hierarchy6"/>
    <dgm:cxn modelId="{6DA9D22E-F15D-4495-97EE-3243F63EF1A8}" type="presParOf" srcId="{A44E0CD0-2C04-4202-9B04-6FAA5BF92A3A}" destId="{9F4C082A-E345-4436-8BA4-236291D4DC73}" srcOrd="3" destOrd="0" presId="urn:microsoft.com/office/officeart/2005/8/layout/hierarchy6"/>
    <dgm:cxn modelId="{701CE047-F4CE-4D9A-A1FA-20E5922D8835}" type="presParOf" srcId="{9F4C082A-E345-4436-8BA4-236291D4DC73}" destId="{E9751F67-DA5B-48B0-A4C8-9127E1C73BC4}" srcOrd="0" destOrd="0" presId="urn:microsoft.com/office/officeart/2005/8/layout/hierarchy6"/>
    <dgm:cxn modelId="{80C52A89-D71E-4E3E-A594-16785666DC80}" type="presParOf" srcId="{9F4C082A-E345-4436-8BA4-236291D4DC73}" destId="{BD15FE39-339C-4EFF-A234-4CFF712C7BD2}" srcOrd="1" destOrd="0" presId="urn:microsoft.com/office/officeart/2005/8/layout/hierarchy6"/>
    <dgm:cxn modelId="{99CE52ED-BE52-4BF1-AD8A-22D6F9B08AB1}" type="presParOf" srcId="{C8711B1E-83E6-4EBB-A39A-AD42C0362BAD}" destId="{1CEEDADA-F256-4B77-BBA4-8B854B65A0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F1168-D1B5-4F37-9FAD-B5238E03A58B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DA6DBB-FF6B-4C63-9D38-745D0A43EE34}">
      <dgm:prSet phldrT="[Text]"/>
      <dgm:spPr/>
      <dgm:t>
        <a:bodyPr/>
        <a:lstStyle/>
        <a:p>
          <a:r>
            <a:rPr lang="en-US" dirty="0" smtClean="0"/>
            <a:t>Map Extension List</a:t>
          </a:r>
          <a:endParaRPr lang="en-US" dirty="0"/>
        </a:p>
      </dgm:t>
    </dgm:pt>
    <dgm:pt modelId="{121AAB95-FE6B-439F-9789-AAC69570C9F3}" type="parTrans" cxnId="{31B826F1-E242-4EE5-85F0-5B939A23FC68}">
      <dgm:prSet/>
      <dgm:spPr/>
      <dgm:t>
        <a:bodyPr/>
        <a:lstStyle/>
        <a:p>
          <a:endParaRPr lang="en-US"/>
        </a:p>
      </dgm:t>
    </dgm:pt>
    <dgm:pt modelId="{9D93DC61-1278-4E7D-AB58-7EFD54AA7287}" type="sibTrans" cxnId="{31B826F1-E242-4EE5-85F0-5B939A23FC68}">
      <dgm:prSet/>
      <dgm:spPr/>
      <dgm:t>
        <a:bodyPr/>
        <a:lstStyle/>
        <a:p>
          <a:endParaRPr lang="en-US"/>
        </a:p>
      </dgm:t>
    </dgm:pt>
    <dgm:pt modelId="{9706D8E1-B5B7-4129-967D-45BAEF5A4959}">
      <dgm:prSet phldrT="[Text]"/>
      <dgm:spPr/>
      <dgm:t>
        <a:bodyPr/>
        <a:lstStyle/>
        <a:p>
          <a:r>
            <a:rPr lang="en-US" dirty="0" smtClean="0"/>
            <a:t>Linked List of Map Extension Nodes(MENs)</a:t>
          </a:r>
          <a:endParaRPr lang="en-US" dirty="0"/>
        </a:p>
      </dgm:t>
    </dgm:pt>
    <dgm:pt modelId="{69DC1443-F403-46A8-A151-ED7E679EE17E}" type="parTrans" cxnId="{CA906B65-2440-4350-BB8E-4FEA18EAA89B}">
      <dgm:prSet/>
      <dgm:spPr/>
      <dgm:t>
        <a:bodyPr/>
        <a:lstStyle/>
        <a:p>
          <a:endParaRPr lang="en-US"/>
        </a:p>
      </dgm:t>
    </dgm:pt>
    <dgm:pt modelId="{80D9FFAF-3891-458B-8846-D818DDDD37B4}" type="sibTrans" cxnId="{CA906B65-2440-4350-BB8E-4FEA18EAA89B}">
      <dgm:prSet/>
      <dgm:spPr/>
      <dgm:t>
        <a:bodyPr/>
        <a:lstStyle/>
        <a:p>
          <a:endParaRPr lang="en-US"/>
        </a:p>
      </dgm:t>
    </dgm:pt>
    <dgm:pt modelId="{2DDFDB70-83B8-4CFC-8B72-EA77AE1C8B61}">
      <dgm:prSet phldrT="[Text]"/>
      <dgm:spPr/>
      <dgm:t>
        <a:bodyPr/>
        <a:lstStyle/>
        <a:p>
          <a:r>
            <a:rPr lang="en-US" dirty="0" smtClean="0"/>
            <a:t>Number of Map Extension Nodes</a:t>
          </a:r>
          <a:endParaRPr lang="en-US" dirty="0"/>
        </a:p>
      </dgm:t>
    </dgm:pt>
    <dgm:pt modelId="{7B6D53F0-C99F-4DBF-94A1-771CA8BB9237}" type="parTrans" cxnId="{EFEF1CB8-F5A9-423F-B10A-B8E2F91C8BC9}">
      <dgm:prSet/>
      <dgm:spPr/>
      <dgm:t>
        <a:bodyPr/>
        <a:lstStyle/>
        <a:p>
          <a:endParaRPr lang="en-US"/>
        </a:p>
      </dgm:t>
    </dgm:pt>
    <dgm:pt modelId="{41FE2F62-F720-4A14-BC28-8F168D698E50}" type="sibTrans" cxnId="{EFEF1CB8-F5A9-423F-B10A-B8E2F91C8BC9}">
      <dgm:prSet/>
      <dgm:spPr/>
      <dgm:t>
        <a:bodyPr/>
        <a:lstStyle/>
        <a:p>
          <a:endParaRPr lang="en-US"/>
        </a:p>
      </dgm:t>
    </dgm:pt>
    <dgm:pt modelId="{426CDCC7-43A9-41B6-9780-6BDA58D45F7E}">
      <dgm:prSet phldrT="[Text]"/>
      <dgm:spPr/>
      <dgm:t>
        <a:bodyPr/>
        <a:lstStyle/>
        <a:p>
          <a:r>
            <a:rPr lang="en-US" dirty="0" smtClean="0"/>
            <a:t>MEN ‘V’</a:t>
          </a:r>
          <a:endParaRPr lang="en-US" dirty="0"/>
        </a:p>
      </dgm:t>
    </dgm:pt>
    <dgm:pt modelId="{E446FB83-8AF8-4B73-8150-0244D7CE064C}" type="parTrans" cxnId="{9C899EFD-56F4-4522-94A7-8B56AE788FD8}">
      <dgm:prSet/>
      <dgm:spPr/>
      <dgm:t>
        <a:bodyPr/>
        <a:lstStyle/>
        <a:p>
          <a:endParaRPr lang="en-US"/>
        </a:p>
      </dgm:t>
    </dgm:pt>
    <dgm:pt modelId="{88F780A7-ED07-41D6-ACAE-613B1B051F1D}" type="sibTrans" cxnId="{9C899EFD-56F4-4522-94A7-8B56AE788FD8}">
      <dgm:prSet/>
      <dgm:spPr/>
      <dgm:t>
        <a:bodyPr/>
        <a:lstStyle/>
        <a:p>
          <a:endParaRPr lang="en-US"/>
        </a:p>
      </dgm:t>
    </dgm:pt>
    <dgm:pt modelId="{AFD39A30-74C4-440D-831F-7C271FB7B00F}">
      <dgm:prSet phldrT="[Text]"/>
      <dgm:spPr/>
      <dgm:t>
        <a:bodyPr/>
        <a:lstStyle/>
        <a:p>
          <a:r>
            <a:rPr lang="en-US" dirty="0" smtClean="0"/>
            <a:t>Pointer to the Connected TSJ</a:t>
          </a:r>
          <a:endParaRPr lang="en-US" dirty="0"/>
        </a:p>
      </dgm:t>
    </dgm:pt>
    <dgm:pt modelId="{52FA0411-C16D-420C-B8AB-0DC47D3C6870}" type="parTrans" cxnId="{FF0517F6-6EB9-46E4-B864-B41E7005F9C2}">
      <dgm:prSet/>
      <dgm:spPr/>
      <dgm:t>
        <a:bodyPr/>
        <a:lstStyle/>
        <a:p>
          <a:endParaRPr lang="en-US"/>
        </a:p>
      </dgm:t>
    </dgm:pt>
    <dgm:pt modelId="{8BEE9632-638A-4291-8148-393D48F22319}" type="sibTrans" cxnId="{FF0517F6-6EB9-46E4-B864-B41E7005F9C2}">
      <dgm:prSet/>
      <dgm:spPr/>
      <dgm:t>
        <a:bodyPr/>
        <a:lstStyle/>
        <a:p>
          <a:endParaRPr lang="en-US"/>
        </a:p>
      </dgm:t>
    </dgm:pt>
    <dgm:pt modelId="{99DA2371-D5F7-4877-A028-4FB1B1DEBF7A}">
      <dgm:prSet phldrT="[Text]"/>
      <dgm:spPr/>
      <dgm:t>
        <a:bodyPr/>
        <a:lstStyle/>
        <a:p>
          <a:r>
            <a:rPr lang="en-US" dirty="0" smtClean="0"/>
            <a:t>Rate of Generation</a:t>
          </a:r>
          <a:endParaRPr lang="en-US" dirty="0"/>
        </a:p>
      </dgm:t>
    </dgm:pt>
    <dgm:pt modelId="{3E1E85D6-A3C1-4DBD-843D-D744B6275C7A}" type="parTrans" cxnId="{7315A704-C726-4E09-83AE-3EE9C2D490DA}">
      <dgm:prSet/>
      <dgm:spPr/>
      <dgm:t>
        <a:bodyPr/>
        <a:lstStyle/>
        <a:p>
          <a:endParaRPr lang="en-US"/>
        </a:p>
      </dgm:t>
    </dgm:pt>
    <dgm:pt modelId="{CB65121F-87DB-4CB1-BE87-2B4CF18BBC39}" type="sibTrans" cxnId="{7315A704-C726-4E09-83AE-3EE9C2D490DA}">
      <dgm:prSet/>
      <dgm:spPr/>
      <dgm:t>
        <a:bodyPr/>
        <a:lstStyle/>
        <a:p>
          <a:endParaRPr lang="en-US"/>
        </a:p>
      </dgm:t>
    </dgm:pt>
    <dgm:pt modelId="{A9D2D408-9BDA-433A-AB1B-632C3D4AB43B}">
      <dgm:prSet phldrT="[Text]"/>
      <dgm:spPr/>
      <dgm:t>
        <a:bodyPr/>
        <a:lstStyle/>
        <a:p>
          <a:r>
            <a:rPr lang="en-US" dirty="0" smtClean="0"/>
            <a:t>Pointer to Connecting Street</a:t>
          </a:r>
          <a:endParaRPr lang="en-US" dirty="0"/>
        </a:p>
      </dgm:t>
    </dgm:pt>
    <dgm:pt modelId="{08903F98-6AE7-45E5-96EE-50DF67A837B1}" type="parTrans" cxnId="{1B96337B-C59A-4701-A364-4B4017BB3B11}">
      <dgm:prSet/>
      <dgm:spPr/>
      <dgm:t>
        <a:bodyPr/>
        <a:lstStyle/>
        <a:p>
          <a:endParaRPr lang="en-US"/>
        </a:p>
      </dgm:t>
    </dgm:pt>
    <dgm:pt modelId="{3D8E49E0-946B-4F5A-93D1-C93644110476}" type="sibTrans" cxnId="{1B96337B-C59A-4701-A364-4B4017BB3B11}">
      <dgm:prSet/>
      <dgm:spPr/>
      <dgm:t>
        <a:bodyPr/>
        <a:lstStyle/>
        <a:p>
          <a:endParaRPr lang="en-US"/>
        </a:p>
      </dgm:t>
    </dgm:pt>
    <dgm:pt modelId="{C8711B1E-83E6-4EBB-A39A-AD42C0362BAD}" type="pres">
      <dgm:prSet presAssocID="{85CF1168-D1B5-4F37-9FAD-B5238E03A5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BC815D-320B-42A5-9608-5CE4A7CBCD47}" type="pres">
      <dgm:prSet presAssocID="{85CF1168-D1B5-4F37-9FAD-B5238E03A58B}" presName="hierFlow" presStyleCnt="0"/>
      <dgm:spPr/>
    </dgm:pt>
    <dgm:pt modelId="{4C6A9641-CB4A-49BE-8851-4D3F8F40389F}" type="pres">
      <dgm:prSet presAssocID="{85CF1168-D1B5-4F37-9FAD-B5238E03A5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7F01034-49DD-4042-985A-8F815A394CCB}" type="pres">
      <dgm:prSet presAssocID="{FBDA6DBB-FF6B-4C63-9D38-745D0A43EE34}" presName="Name14" presStyleCnt="0"/>
      <dgm:spPr/>
    </dgm:pt>
    <dgm:pt modelId="{B6B8EC2C-4CA0-41DB-99C4-FADCD2C5AF23}" type="pres">
      <dgm:prSet presAssocID="{FBDA6DBB-FF6B-4C63-9D38-745D0A43EE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CE9E2-5677-4CC4-B3CB-BDEEB40DCD39}" type="pres">
      <dgm:prSet presAssocID="{FBDA6DBB-FF6B-4C63-9D38-745D0A43EE34}" presName="hierChild2" presStyleCnt="0"/>
      <dgm:spPr/>
    </dgm:pt>
    <dgm:pt modelId="{11C34E4B-E7D8-4AD8-B722-A51E6E40E234}" type="pres">
      <dgm:prSet presAssocID="{69DC1443-F403-46A8-A151-ED7E679EE17E}" presName="Name19" presStyleLbl="parChTrans1D2" presStyleIdx="0" presStyleCnt="2"/>
      <dgm:spPr/>
    </dgm:pt>
    <dgm:pt modelId="{CD7FF7F0-EA86-424B-B77A-BEF20C02A72B}" type="pres">
      <dgm:prSet presAssocID="{9706D8E1-B5B7-4129-967D-45BAEF5A4959}" presName="Name21" presStyleCnt="0"/>
      <dgm:spPr/>
    </dgm:pt>
    <dgm:pt modelId="{CB5E06F1-DFC5-45DF-B961-20B9641F7F0C}" type="pres">
      <dgm:prSet presAssocID="{9706D8E1-B5B7-4129-967D-45BAEF5A4959}" presName="level2Shape" presStyleLbl="node2" presStyleIdx="0" presStyleCnt="2"/>
      <dgm:spPr/>
      <dgm:t>
        <a:bodyPr/>
        <a:lstStyle/>
        <a:p>
          <a:endParaRPr lang="en-US"/>
        </a:p>
      </dgm:t>
    </dgm:pt>
    <dgm:pt modelId="{0A640AC9-08B0-418A-AEF0-F3B3734E8EE0}" type="pres">
      <dgm:prSet presAssocID="{9706D8E1-B5B7-4129-967D-45BAEF5A4959}" presName="hierChild3" presStyleCnt="0"/>
      <dgm:spPr/>
    </dgm:pt>
    <dgm:pt modelId="{D59DD562-819C-478B-8D89-425D1655B1F9}" type="pres">
      <dgm:prSet presAssocID="{E446FB83-8AF8-4B73-8150-0244D7CE064C}" presName="Name19" presStyleLbl="parChTrans1D3" presStyleIdx="0" presStyleCnt="1"/>
      <dgm:spPr/>
    </dgm:pt>
    <dgm:pt modelId="{0F06A1A4-3E5A-46C2-A5E7-DE707A61E1BF}" type="pres">
      <dgm:prSet presAssocID="{426CDCC7-43A9-41B6-9780-6BDA58D45F7E}" presName="Name21" presStyleCnt="0"/>
      <dgm:spPr/>
    </dgm:pt>
    <dgm:pt modelId="{BCF415FC-5AB4-4384-985A-E86DB2DF3F4F}" type="pres">
      <dgm:prSet presAssocID="{426CDCC7-43A9-41B6-9780-6BDA58D45F7E}" presName="level2Shape" presStyleLbl="node3" presStyleIdx="0" presStyleCnt="1"/>
      <dgm:spPr/>
      <dgm:t>
        <a:bodyPr/>
        <a:lstStyle/>
        <a:p>
          <a:endParaRPr lang="en-US"/>
        </a:p>
      </dgm:t>
    </dgm:pt>
    <dgm:pt modelId="{2CDA0B37-00C7-4C64-831F-627572CCFB8B}" type="pres">
      <dgm:prSet presAssocID="{426CDCC7-43A9-41B6-9780-6BDA58D45F7E}" presName="hierChild3" presStyleCnt="0"/>
      <dgm:spPr/>
    </dgm:pt>
    <dgm:pt modelId="{89B98E24-2FBB-4F8F-969B-25A6A9F5991D}" type="pres">
      <dgm:prSet presAssocID="{3E1E85D6-A3C1-4DBD-843D-D744B6275C7A}" presName="Name19" presStyleLbl="parChTrans1D4" presStyleIdx="0" presStyleCnt="3"/>
      <dgm:spPr/>
    </dgm:pt>
    <dgm:pt modelId="{78D27DF7-CBF0-48F1-BDF0-BC42E05E620D}" type="pres">
      <dgm:prSet presAssocID="{99DA2371-D5F7-4877-A028-4FB1B1DEBF7A}" presName="Name21" presStyleCnt="0"/>
      <dgm:spPr/>
    </dgm:pt>
    <dgm:pt modelId="{1A1CDAD4-1D5F-413A-B55A-E73A64F9D71D}" type="pres">
      <dgm:prSet presAssocID="{99DA2371-D5F7-4877-A028-4FB1B1DEBF7A}" presName="level2Shape" presStyleLbl="node4" presStyleIdx="0" presStyleCnt="3"/>
      <dgm:spPr/>
      <dgm:t>
        <a:bodyPr/>
        <a:lstStyle/>
        <a:p>
          <a:endParaRPr lang="en-US"/>
        </a:p>
      </dgm:t>
    </dgm:pt>
    <dgm:pt modelId="{B1C5BB9F-8F41-4CAE-B0AC-17DE041B64F7}" type="pres">
      <dgm:prSet presAssocID="{99DA2371-D5F7-4877-A028-4FB1B1DEBF7A}" presName="hierChild3" presStyleCnt="0"/>
      <dgm:spPr/>
    </dgm:pt>
    <dgm:pt modelId="{A4454741-322B-44A3-85D2-A05B23CD8C32}" type="pres">
      <dgm:prSet presAssocID="{08903F98-6AE7-45E5-96EE-50DF67A837B1}" presName="Name19" presStyleLbl="parChTrans1D4" presStyleIdx="1" presStyleCnt="3"/>
      <dgm:spPr/>
    </dgm:pt>
    <dgm:pt modelId="{1AD308C4-EB93-4F91-B520-CEE5718AE436}" type="pres">
      <dgm:prSet presAssocID="{A9D2D408-9BDA-433A-AB1B-632C3D4AB43B}" presName="Name21" presStyleCnt="0"/>
      <dgm:spPr/>
    </dgm:pt>
    <dgm:pt modelId="{A17062E1-1B6A-4FAE-8500-4AF981CC66F9}" type="pres">
      <dgm:prSet presAssocID="{A9D2D408-9BDA-433A-AB1B-632C3D4AB43B}" presName="level2Shape" presStyleLbl="node4" presStyleIdx="1" presStyleCnt="3"/>
      <dgm:spPr/>
    </dgm:pt>
    <dgm:pt modelId="{61DE8C0D-13DB-48D0-9C0F-0E8AC9CA5541}" type="pres">
      <dgm:prSet presAssocID="{A9D2D408-9BDA-433A-AB1B-632C3D4AB43B}" presName="hierChild3" presStyleCnt="0"/>
      <dgm:spPr/>
    </dgm:pt>
    <dgm:pt modelId="{687194A6-F7EC-44CC-ADDE-C389E54CD5FE}" type="pres">
      <dgm:prSet presAssocID="{52FA0411-C16D-420C-B8AB-0DC47D3C6870}" presName="Name19" presStyleLbl="parChTrans1D4" presStyleIdx="2" presStyleCnt="3"/>
      <dgm:spPr/>
    </dgm:pt>
    <dgm:pt modelId="{62DE01DB-1AA3-4183-BF69-2B79E8EC84A5}" type="pres">
      <dgm:prSet presAssocID="{AFD39A30-74C4-440D-831F-7C271FB7B00F}" presName="Name21" presStyleCnt="0"/>
      <dgm:spPr/>
    </dgm:pt>
    <dgm:pt modelId="{14C10AA3-3E32-4EA0-87A9-78299207A5E7}" type="pres">
      <dgm:prSet presAssocID="{AFD39A30-74C4-440D-831F-7C271FB7B00F}" presName="level2Shape" presStyleLbl="node4" presStyleIdx="2" presStyleCnt="3"/>
      <dgm:spPr/>
      <dgm:t>
        <a:bodyPr/>
        <a:lstStyle/>
        <a:p>
          <a:endParaRPr lang="en-US"/>
        </a:p>
      </dgm:t>
    </dgm:pt>
    <dgm:pt modelId="{7EF98ADF-48DB-44C6-AF84-34266EB04076}" type="pres">
      <dgm:prSet presAssocID="{AFD39A30-74C4-440D-831F-7C271FB7B00F}" presName="hierChild3" presStyleCnt="0"/>
      <dgm:spPr/>
    </dgm:pt>
    <dgm:pt modelId="{2D67D4E6-DA09-44B1-B242-D761288AD296}" type="pres">
      <dgm:prSet presAssocID="{7B6D53F0-C99F-4DBF-94A1-771CA8BB9237}" presName="Name19" presStyleLbl="parChTrans1D2" presStyleIdx="1" presStyleCnt="2"/>
      <dgm:spPr/>
    </dgm:pt>
    <dgm:pt modelId="{84718781-EF70-4FA2-B9AE-AC6E2389BFCC}" type="pres">
      <dgm:prSet presAssocID="{2DDFDB70-83B8-4CFC-8B72-EA77AE1C8B61}" presName="Name21" presStyleCnt="0"/>
      <dgm:spPr/>
    </dgm:pt>
    <dgm:pt modelId="{510ECDB9-7925-46C7-8BD1-F057156B0C10}" type="pres">
      <dgm:prSet presAssocID="{2DDFDB70-83B8-4CFC-8B72-EA77AE1C8B61}" presName="level2Shape" presStyleLbl="node2" presStyleIdx="1" presStyleCnt="2"/>
      <dgm:spPr/>
      <dgm:t>
        <a:bodyPr/>
        <a:lstStyle/>
        <a:p>
          <a:endParaRPr lang="en-US"/>
        </a:p>
      </dgm:t>
    </dgm:pt>
    <dgm:pt modelId="{80BB4C79-4DA4-4B38-9848-2E3151436592}" type="pres">
      <dgm:prSet presAssocID="{2DDFDB70-83B8-4CFC-8B72-EA77AE1C8B61}" presName="hierChild3" presStyleCnt="0"/>
      <dgm:spPr/>
    </dgm:pt>
    <dgm:pt modelId="{1CEEDADA-F256-4B77-BBA4-8B854B65A0DB}" type="pres">
      <dgm:prSet presAssocID="{85CF1168-D1B5-4F37-9FAD-B5238E03A58B}" presName="bgShapesFlow" presStyleCnt="0"/>
      <dgm:spPr/>
    </dgm:pt>
  </dgm:ptLst>
  <dgm:cxnLst>
    <dgm:cxn modelId="{262541D3-532E-4DD7-907A-56D42BD54FFD}" type="presOf" srcId="{2DDFDB70-83B8-4CFC-8B72-EA77AE1C8B61}" destId="{510ECDB9-7925-46C7-8BD1-F057156B0C10}" srcOrd="0" destOrd="0" presId="urn:microsoft.com/office/officeart/2005/8/layout/hierarchy6"/>
    <dgm:cxn modelId="{CA906B65-2440-4350-BB8E-4FEA18EAA89B}" srcId="{FBDA6DBB-FF6B-4C63-9D38-745D0A43EE34}" destId="{9706D8E1-B5B7-4129-967D-45BAEF5A4959}" srcOrd="0" destOrd="0" parTransId="{69DC1443-F403-46A8-A151-ED7E679EE17E}" sibTransId="{80D9FFAF-3891-458B-8846-D818DDDD37B4}"/>
    <dgm:cxn modelId="{FF0517F6-6EB9-46E4-B864-B41E7005F9C2}" srcId="{426CDCC7-43A9-41B6-9780-6BDA58D45F7E}" destId="{AFD39A30-74C4-440D-831F-7C271FB7B00F}" srcOrd="2" destOrd="0" parTransId="{52FA0411-C16D-420C-B8AB-0DC47D3C6870}" sibTransId="{8BEE9632-638A-4291-8148-393D48F22319}"/>
    <dgm:cxn modelId="{BFFD2452-A8B9-4A98-8C63-A62823B4F144}" type="presOf" srcId="{85CF1168-D1B5-4F37-9FAD-B5238E03A58B}" destId="{C8711B1E-83E6-4EBB-A39A-AD42C0362BAD}" srcOrd="0" destOrd="0" presId="urn:microsoft.com/office/officeart/2005/8/layout/hierarchy6"/>
    <dgm:cxn modelId="{9C899EFD-56F4-4522-94A7-8B56AE788FD8}" srcId="{9706D8E1-B5B7-4129-967D-45BAEF5A4959}" destId="{426CDCC7-43A9-41B6-9780-6BDA58D45F7E}" srcOrd="0" destOrd="0" parTransId="{E446FB83-8AF8-4B73-8150-0244D7CE064C}" sibTransId="{88F780A7-ED07-41D6-ACAE-613B1B051F1D}"/>
    <dgm:cxn modelId="{7315A704-C726-4E09-83AE-3EE9C2D490DA}" srcId="{426CDCC7-43A9-41B6-9780-6BDA58D45F7E}" destId="{99DA2371-D5F7-4877-A028-4FB1B1DEBF7A}" srcOrd="0" destOrd="0" parTransId="{3E1E85D6-A3C1-4DBD-843D-D744B6275C7A}" sibTransId="{CB65121F-87DB-4CB1-BE87-2B4CF18BBC39}"/>
    <dgm:cxn modelId="{714E19EA-362B-404C-8435-F0F865AE305B}" type="presOf" srcId="{7B6D53F0-C99F-4DBF-94A1-771CA8BB9237}" destId="{2D67D4E6-DA09-44B1-B242-D761288AD296}" srcOrd="0" destOrd="0" presId="urn:microsoft.com/office/officeart/2005/8/layout/hierarchy6"/>
    <dgm:cxn modelId="{5062A9B9-721B-48BA-9E67-1B855035C92A}" type="presOf" srcId="{52FA0411-C16D-420C-B8AB-0DC47D3C6870}" destId="{687194A6-F7EC-44CC-ADDE-C389E54CD5FE}" srcOrd="0" destOrd="0" presId="urn:microsoft.com/office/officeart/2005/8/layout/hierarchy6"/>
    <dgm:cxn modelId="{92EC76A1-28A6-41AA-AA56-BC64482062C8}" type="presOf" srcId="{3E1E85D6-A3C1-4DBD-843D-D744B6275C7A}" destId="{89B98E24-2FBB-4F8F-969B-25A6A9F5991D}" srcOrd="0" destOrd="0" presId="urn:microsoft.com/office/officeart/2005/8/layout/hierarchy6"/>
    <dgm:cxn modelId="{1B96337B-C59A-4701-A364-4B4017BB3B11}" srcId="{426CDCC7-43A9-41B6-9780-6BDA58D45F7E}" destId="{A9D2D408-9BDA-433A-AB1B-632C3D4AB43B}" srcOrd="1" destOrd="0" parTransId="{08903F98-6AE7-45E5-96EE-50DF67A837B1}" sibTransId="{3D8E49E0-946B-4F5A-93D1-C93644110476}"/>
    <dgm:cxn modelId="{9E7D1E78-9246-4DFF-8F8B-4AC0B7595EC4}" type="presOf" srcId="{9706D8E1-B5B7-4129-967D-45BAEF5A4959}" destId="{CB5E06F1-DFC5-45DF-B961-20B9641F7F0C}" srcOrd="0" destOrd="0" presId="urn:microsoft.com/office/officeart/2005/8/layout/hierarchy6"/>
    <dgm:cxn modelId="{FDB926FA-8825-4A8F-938E-DF31EF3173D2}" type="presOf" srcId="{69DC1443-F403-46A8-A151-ED7E679EE17E}" destId="{11C34E4B-E7D8-4AD8-B722-A51E6E40E234}" srcOrd="0" destOrd="0" presId="urn:microsoft.com/office/officeart/2005/8/layout/hierarchy6"/>
    <dgm:cxn modelId="{31B826F1-E242-4EE5-85F0-5B939A23FC68}" srcId="{85CF1168-D1B5-4F37-9FAD-B5238E03A58B}" destId="{FBDA6DBB-FF6B-4C63-9D38-745D0A43EE34}" srcOrd="0" destOrd="0" parTransId="{121AAB95-FE6B-439F-9789-AAC69570C9F3}" sibTransId="{9D93DC61-1278-4E7D-AB58-7EFD54AA7287}"/>
    <dgm:cxn modelId="{2A096519-00F9-4E66-8DBF-082C1E7C62EF}" type="presOf" srcId="{E446FB83-8AF8-4B73-8150-0244D7CE064C}" destId="{D59DD562-819C-478B-8D89-425D1655B1F9}" srcOrd="0" destOrd="0" presId="urn:microsoft.com/office/officeart/2005/8/layout/hierarchy6"/>
    <dgm:cxn modelId="{98C59215-BE9E-4D7A-A016-58C19744DE25}" type="presOf" srcId="{08903F98-6AE7-45E5-96EE-50DF67A837B1}" destId="{A4454741-322B-44A3-85D2-A05B23CD8C32}" srcOrd="0" destOrd="0" presId="urn:microsoft.com/office/officeart/2005/8/layout/hierarchy6"/>
    <dgm:cxn modelId="{F1F47707-6AD3-46A8-A568-E61A97FBA501}" type="presOf" srcId="{99DA2371-D5F7-4877-A028-4FB1B1DEBF7A}" destId="{1A1CDAD4-1D5F-413A-B55A-E73A64F9D71D}" srcOrd="0" destOrd="0" presId="urn:microsoft.com/office/officeart/2005/8/layout/hierarchy6"/>
    <dgm:cxn modelId="{030224BA-71BA-476D-A25A-13419832757D}" type="presOf" srcId="{426CDCC7-43A9-41B6-9780-6BDA58D45F7E}" destId="{BCF415FC-5AB4-4384-985A-E86DB2DF3F4F}" srcOrd="0" destOrd="0" presId="urn:microsoft.com/office/officeart/2005/8/layout/hierarchy6"/>
    <dgm:cxn modelId="{EFEF1CB8-F5A9-423F-B10A-B8E2F91C8BC9}" srcId="{FBDA6DBB-FF6B-4C63-9D38-745D0A43EE34}" destId="{2DDFDB70-83B8-4CFC-8B72-EA77AE1C8B61}" srcOrd="1" destOrd="0" parTransId="{7B6D53F0-C99F-4DBF-94A1-771CA8BB9237}" sibTransId="{41FE2F62-F720-4A14-BC28-8F168D698E50}"/>
    <dgm:cxn modelId="{DF74D572-0889-4412-AC9F-4CEAB92A45DF}" type="presOf" srcId="{A9D2D408-9BDA-433A-AB1B-632C3D4AB43B}" destId="{A17062E1-1B6A-4FAE-8500-4AF981CC66F9}" srcOrd="0" destOrd="0" presId="urn:microsoft.com/office/officeart/2005/8/layout/hierarchy6"/>
    <dgm:cxn modelId="{F1B17F33-4A05-439C-B75D-AB97ADC8F96C}" type="presOf" srcId="{FBDA6DBB-FF6B-4C63-9D38-745D0A43EE34}" destId="{B6B8EC2C-4CA0-41DB-99C4-FADCD2C5AF23}" srcOrd="0" destOrd="0" presId="urn:microsoft.com/office/officeart/2005/8/layout/hierarchy6"/>
    <dgm:cxn modelId="{6BCB35C1-F751-4A4D-864E-E512275CEA5B}" type="presOf" srcId="{AFD39A30-74C4-440D-831F-7C271FB7B00F}" destId="{14C10AA3-3E32-4EA0-87A9-78299207A5E7}" srcOrd="0" destOrd="0" presId="urn:microsoft.com/office/officeart/2005/8/layout/hierarchy6"/>
    <dgm:cxn modelId="{C52D5C03-7662-420E-958D-386EFE46AAB2}" type="presParOf" srcId="{C8711B1E-83E6-4EBB-A39A-AD42C0362BAD}" destId="{2CBC815D-320B-42A5-9608-5CE4A7CBCD47}" srcOrd="0" destOrd="0" presId="urn:microsoft.com/office/officeart/2005/8/layout/hierarchy6"/>
    <dgm:cxn modelId="{FA61F8EA-CEEF-46E1-908A-03F0D26B8B44}" type="presParOf" srcId="{2CBC815D-320B-42A5-9608-5CE4A7CBCD47}" destId="{4C6A9641-CB4A-49BE-8851-4D3F8F40389F}" srcOrd="0" destOrd="0" presId="urn:microsoft.com/office/officeart/2005/8/layout/hierarchy6"/>
    <dgm:cxn modelId="{2C1D85A9-5A39-46C4-A2CF-6F315BADE47C}" type="presParOf" srcId="{4C6A9641-CB4A-49BE-8851-4D3F8F40389F}" destId="{57F01034-49DD-4042-985A-8F815A394CCB}" srcOrd="0" destOrd="0" presId="urn:microsoft.com/office/officeart/2005/8/layout/hierarchy6"/>
    <dgm:cxn modelId="{F5A1334D-61BE-4DB5-8D3E-2EF477849F7D}" type="presParOf" srcId="{57F01034-49DD-4042-985A-8F815A394CCB}" destId="{B6B8EC2C-4CA0-41DB-99C4-FADCD2C5AF23}" srcOrd="0" destOrd="0" presId="urn:microsoft.com/office/officeart/2005/8/layout/hierarchy6"/>
    <dgm:cxn modelId="{57665584-D10E-4BB8-B581-521CF87B64DB}" type="presParOf" srcId="{57F01034-49DD-4042-985A-8F815A394CCB}" destId="{0BECE9E2-5677-4CC4-B3CB-BDEEB40DCD39}" srcOrd="1" destOrd="0" presId="urn:microsoft.com/office/officeart/2005/8/layout/hierarchy6"/>
    <dgm:cxn modelId="{BF1ED86E-A884-438E-8E35-F366D4120FC1}" type="presParOf" srcId="{0BECE9E2-5677-4CC4-B3CB-BDEEB40DCD39}" destId="{11C34E4B-E7D8-4AD8-B722-A51E6E40E234}" srcOrd="0" destOrd="0" presId="urn:microsoft.com/office/officeart/2005/8/layout/hierarchy6"/>
    <dgm:cxn modelId="{58AEF184-55C7-4AA9-AA2C-7C9D8C79EA92}" type="presParOf" srcId="{0BECE9E2-5677-4CC4-B3CB-BDEEB40DCD39}" destId="{CD7FF7F0-EA86-424B-B77A-BEF20C02A72B}" srcOrd="1" destOrd="0" presId="urn:microsoft.com/office/officeart/2005/8/layout/hierarchy6"/>
    <dgm:cxn modelId="{6310FB0E-47DF-4299-B1E4-3FA017FC75D3}" type="presParOf" srcId="{CD7FF7F0-EA86-424B-B77A-BEF20C02A72B}" destId="{CB5E06F1-DFC5-45DF-B961-20B9641F7F0C}" srcOrd="0" destOrd="0" presId="urn:microsoft.com/office/officeart/2005/8/layout/hierarchy6"/>
    <dgm:cxn modelId="{8C3532E2-F042-408E-A5CB-9153C7A5ABD2}" type="presParOf" srcId="{CD7FF7F0-EA86-424B-B77A-BEF20C02A72B}" destId="{0A640AC9-08B0-418A-AEF0-F3B3734E8EE0}" srcOrd="1" destOrd="0" presId="urn:microsoft.com/office/officeart/2005/8/layout/hierarchy6"/>
    <dgm:cxn modelId="{8681C2F9-FA5B-487F-A697-7C3049458607}" type="presParOf" srcId="{0A640AC9-08B0-418A-AEF0-F3B3734E8EE0}" destId="{D59DD562-819C-478B-8D89-425D1655B1F9}" srcOrd="0" destOrd="0" presId="urn:microsoft.com/office/officeart/2005/8/layout/hierarchy6"/>
    <dgm:cxn modelId="{E37A3D58-8124-448E-B5A7-6923782F2B34}" type="presParOf" srcId="{0A640AC9-08B0-418A-AEF0-F3B3734E8EE0}" destId="{0F06A1A4-3E5A-46C2-A5E7-DE707A61E1BF}" srcOrd="1" destOrd="0" presId="urn:microsoft.com/office/officeart/2005/8/layout/hierarchy6"/>
    <dgm:cxn modelId="{67C58A0D-128B-4AD5-8896-9931792DF1FD}" type="presParOf" srcId="{0F06A1A4-3E5A-46C2-A5E7-DE707A61E1BF}" destId="{BCF415FC-5AB4-4384-985A-E86DB2DF3F4F}" srcOrd="0" destOrd="0" presId="urn:microsoft.com/office/officeart/2005/8/layout/hierarchy6"/>
    <dgm:cxn modelId="{5D012B4C-6026-4D24-B6FC-67F3DB30B1D4}" type="presParOf" srcId="{0F06A1A4-3E5A-46C2-A5E7-DE707A61E1BF}" destId="{2CDA0B37-00C7-4C64-831F-627572CCFB8B}" srcOrd="1" destOrd="0" presId="urn:microsoft.com/office/officeart/2005/8/layout/hierarchy6"/>
    <dgm:cxn modelId="{B78D7936-C7F8-443B-B11F-875850017775}" type="presParOf" srcId="{2CDA0B37-00C7-4C64-831F-627572CCFB8B}" destId="{89B98E24-2FBB-4F8F-969B-25A6A9F5991D}" srcOrd="0" destOrd="0" presId="urn:microsoft.com/office/officeart/2005/8/layout/hierarchy6"/>
    <dgm:cxn modelId="{E81A4F1E-5FC7-475F-86DD-8361DA20A967}" type="presParOf" srcId="{2CDA0B37-00C7-4C64-831F-627572CCFB8B}" destId="{78D27DF7-CBF0-48F1-BDF0-BC42E05E620D}" srcOrd="1" destOrd="0" presId="urn:microsoft.com/office/officeart/2005/8/layout/hierarchy6"/>
    <dgm:cxn modelId="{204A80EA-88E0-4A16-B5FD-BF9D00AF01B6}" type="presParOf" srcId="{78D27DF7-CBF0-48F1-BDF0-BC42E05E620D}" destId="{1A1CDAD4-1D5F-413A-B55A-E73A64F9D71D}" srcOrd="0" destOrd="0" presId="urn:microsoft.com/office/officeart/2005/8/layout/hierarchy6"/>
    <dgm:cxn modelId="{88CF75D9-52F7-40F6-AE28-3E99993E29AD}" type="presParOf" srcId="{78D27DF7-CBF0-48F1-BDF0-BC42E05E620D}" destId="{B1C5BB9F-8F41-4CAE-B0AC-17DE041B64F7}" srcOrd="1" destOrd="0" presId="urn:microsoft.com/office/officeart/2005/8/layout/hierarchy6"/>
    <dgm:cxn modelId="{CCDD7FD2-E180-4921-8C26-13ADB180D08A}" type="presParOf" srcId="{2CDA0B37-00C7-4C64-831F-627572CCFB8B}" destId="{A4454741-322B-44A3-85D2-A05B23CD8C32}" srcOrd="2" destOrd="0" presId="urn:microsoft.com/office/officeart/2005/8/layout/hierarchy6"/>
    <dgm:cxn modelId="{5C967F1D-AA17-4A94-A37A-A75FC002AE2E}" type="presParOf" srcId="{2CDA0B37-00C7-4C64-831F-627572CCFB8B}" destId="{1AD308C4-EB93-4F91-B520-CEE5718AE436}" srcOrd="3" destOrd="0" presId="urn:microsoft.com/office/officeart/2005/8/layout/hierarchy6"/>
    <dgm:cxn modelId="{2B8792A5-3F5B-4360-AA51-8B5AD3C44544}" type="presParOf" srcId="{1AD308C4-EB93-4F91-B520-CEE5718AE436}" destId="{A17062E1-1B6A-4FAE-8500-4AF981CC66F9}" srcOrd="0" destOrd="0" presId="urn:microsoft.com/office/officeart/2005/8/layout/hierarchy6"/>
    <dgm:cxn modelId="{8BFF9C7E-53CE-415D-A45F-98D55BC4E70E}" type="presParOf" srcId="{1AD308C4-EB93-4F91-B520-CEE5718AE436}" destId="{61DE8C0D-13DB-48D0-9C0F-0E8AC9CA5541}" srcOrd="1" destOrd="0" presId="urn:microsoft.com/office/officeart/2005/8/layout/hierarchy6"/>
    <dgm:cxn modelId="{423F440C-55B3-4D03-BEC8-A1D78CCA4C41}" type="presParOf" srcId="{2CDA0B37-00C7-4C64-831F-627572CCFB8B}" destId="{687194A6-F7EC-44CC-ADDE-C389E54CD5FE}" srcOrd="4" destOrd="0" presId="urn:microsoft.com/office/officeart/2005/8/layout/hierarchy6"/>
    <dgm:cxn modelId="{5D03C99C-B404-4EEC-9A91-CD0527358273}" type="presParOf" srcId="{2CDA0B37-00C7-4C64-831F-627572CCFB8B}" destId="{62DE01DB-1AA3-4183-BF69-2B79E8EC84A5}" srcOrd="5" destOrd="0" presId="urn:microsoft.com/office/officeart/2005/8/layout/hierarchy6"/>
    <dgm:cxn modelId="{D71AF05D-EFC4-4AA3-B684-8E6FCD4B6CDA}" type="presParOf" srcId="{62DE01DB-1AA3-4183-BF69-2B79E8EC84A5}" destId="{14C10AA3-3E32-4EA0-87A9-78299207A5E7}" srcOrd="0" destOrd="0" presId="urn:microsoft.com/office/officeart/2005/8/layout/hierarchy6"/>
    <dgm:cxn modelId="{1140D201-A8BF-4E6B-B1F1-0EFDD56708DD}" type="presParOf" srcId="{62DE01DB-1AA3-4183-BF69-2B79E8EC84A5}" destId="{7EF98ADF-48DB-44C6-AF84-34266EB04076}" srcOrd="1" destOrd="0" presId="urn:microsoft.com/office/officeart/2005/8/layout/hierarchy6"/>
    <dgm:cxn modelId="{C31EFA43-5B44-48CA-9E4F-E334CE24FE6C}" type="presParOf" srcId="{0BECE9E2-5677-4CC4-B3CB-BDEEB40DCD39}" destId="{2D67D4E6-DA09-44B1-B242-D761288AD296}" srcOrd="2" destOrd="0" presId="urn:microsoft.com/office/officeart/2005/8/layout/hierarchy6"/>
    <dgm:cxn modelId="{F503DF91-08D1-4C2F-A706-E67F9D70A2C3}" type="presParOf" srcId="{0BECE9E2-5677-4CC4-B3CB-BDEEB40DCD39}" destId="{84718781-EF70-4FA2-B9AE-AC6E2389BFCC}" srcOrd="3" destOrd="0" presId="urn:microsoft.com/office/officeart/2005/8/layout/hierarchy6"/>
    <dgm:cxn modelId="{7E487DE8-47C8-4CC5-AAE7-3054D40DCD51}" type="presParOf" srcId="{84718781-EF70-4FA2-B9AE-AC6E2389BFCC}" destId="{510ECDB9-7925-46C7-8BD1-F057156B0C10}" srcOrd="0" destOrd="0" presId="urn:microsoft.com/office/officeart/2005/8/layout/hierarchy6"/>
    <dgm:cxn modelId="{A3CDD6B5-0FAD-4DDC-8B99-BD4256DCFAB8}" type="presParOf" srcId="{84718781-EF70-4FA2-B9AE-AC6E2389BFCC}" destId="{80BB4C79-4DA4-4B38-9848-2E3151436592}" srcOrd="1" destOrd="0" presId="urn:microsoft.com/office/officeart/2005/8/layout/hierarchy6"/>
    <dgm:cxn modelId="{241348FA-6510-419E-B48E-4A2D14C9559D}" type="presParOf" srcId="{C8711B1E-83E6-4EBB-A39A-AD42C0362BAD}" destId="{1CEEDADA-F256-4B77-BBA4-8B854B65A0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EC2C-4CA0-41DB-99C4-FADCD2C5AF23}">
      <dsp:nvSpPr>
        <dsp:cNvPr id="0" name=""/>
        <dsp:cNvSpPr/>
      </dsp:nvSpPr>
      <dsp:spPr>
        <a:xfrm>
          <a:off x="3799805" y="4166"/>
          <a:ext cx="1556742" cy="1037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Graph of TSJ</a:t>
          </a:r>
          <a:endParaRPr lang="en-US" sz="1800" kern="1200" dirty="0"/>
        </a:p>
      </dsp:txBody>
      <dsp:txXfrm>
        <a:off x="3830202" y="34563"/>
        <a:ext cx="1495948" cy="977034"/>
      </dsp:txXfrm>
    </dsp:sp>
    <dsp:sp modelId="{11C34E4B-E7D8-4AD8-B722-A51E6E40E234}">
      <dsp:nvSpPr>
        <dsp:cNvPr id="0" name=""/>
        <dsp:cNvSpPr/>
      </dsp:nvSpPr>
      <dsp:spPr>
        <a:xfrm>
          <a:off x="2048470" y="1041994"/>
          <a:ext cx="2529706" cy="415131"/>
        </a:xfrm>
        <a:custGeom>
          <a:avLst/>
          <a:gdLst/>
          <a:ahLst/>
          <a:cxnLst/>
          <a:rect l="0" t="0" r="0" b="0"/>
          <a:pathLst>
            <a:path>
              <a:moveTo>
                <a:pt x="2529706" y="0"/>
              </a:moveTo>
              <a:lnTo>
                <a:pt x="2529706" y="207565"/>
              </a:lnTo>
              <a:lnTo>
                <a:pt x="0" y="207565"/>
              </a:lnTo>
              <a:lnTo>
                <a:pt x="0" y="4151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E06F1-DFC5-45DF-B961-20B9641F7F0C}">
      <dsp:nvSpPr>
        <dsp:cNvPr id="0" name=""/>
        <dsp:cNvSpPr/>
      </dsp:nvSpPr>
      <dsp:spPr>
        <a:xfrm>
          <a:off x="1270099" y="1457126"/>
          <a:ext cx="1556742" cy="1037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Adjacency List (Array List of Source TSJs)</a:t>
          </a:r>
          <a:endParaRPr lang="en-US" sz="1800" kern="1200" dirty="0"/>
        </a:p>
      </dsp:txBody>
      <dsp:txXfrm>
        <a:off x="1300496" y="1487523"/>
        <a:ext cx="1495948" cy="977034"/>
      </dsp:txXfrm>
    </dsp:sp>
    <dsp:sp modelId="{D59DD562-819C-478B-8D89-425D1655B1F9}">
      <dsp:nvSpPr>
        <dsp:cNvPr id="0" name=""/>
        <dsp:cNvSpPr/>
      </dsp:nvSpPr>
      <dsp:spPr>
        <a:xfrm>
          <a:off x="2002750" y="2494954"/>
          <a:ext cx="91440" cy="41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15FC-5AB4-4384-985A-E86DB2DF3F4F}">
      <dsp:nvSpPr>
        <dsp:cNvPr id="0" name=""/>
        <dsp:cNvSpPr/>
      </dsp:nvSpPr>
      <dsp:spPr>
        <a:xfrm>
          <a:off x="1270099" y="2910085"/>
          <a:ext cx="1556742" cy="10378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Source TSJ ‘V’</a:t>
          </a:r>
          <a:endParaRPr lang="en-US" sz="1800" kern="1200" dirty="0"/>
        </a:p>
      </dsp:txBody>
      <dsp:txXfrm>
        <a:off x="1300496" y="2940482"/>
        <a:ext cx="1495948" cy="977034"/>
      </dsp:txXfrm>
    </dsp:sp>
    <dsp:sp modelId="{687194A6-F7EC-44CC-ADDE-C389E54CD5FE}">
      <dsp:nvSpPr>
        <dsp:cNvPr id="0" name=""/>
        <dsp:cNvSpPr/>
      </dsp:nvSpPr>
      <dsp:spPr>
        <a:xfrm>
          <a:off x="2002750" y="3947913"/>
          <a:ext cx="91440" cy="41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0AA3-3E32-4EA0-87A9-78299207A5E7}">
      <dsp:nvSpPr>
        <dsp:cNvPr id="0" name=""/>
        <dsp:cNvSpPr/>
      </dsp:nvSpPr>
      <dsp:spPr>
        <a:xfrm>
          <a:off x="1270099" y="436304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Linked List of Dest. TSJs</a:t>
          </a:r>
          <a:endParaRPr lang="en-US" sz="1800" kern="1200" dirty="0"/>
        </a:p>
      </dsp:txBody>
      <dsp:txXfrm>
        <a:off x="1300496" y="4393441"/>
        <a:ext cx="1495948" cy="977034"/>
      </dsp:txXfrm>
    </dsp:sp>
    <dsp:sp modelId="{2D67D4E6-DA09-44B1-B242-D761288AD296}">
      <dsp:nvSpPr>
        <dsp:cNvPr id="0" name=""/>
        <dsp:cNvSpPr/>
      </dsp:nvSpPr>
      <dsp:spPr>
        <a:xfrm>
          <a:off x="4578176" y="1041994"/>
          <a:ext cx="2529706" cy="4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65"/>
              </a:lnTo>
              <a:lnTo>
                <a:pt x="2529706" y="207565"/>
              </a:lnTo>
              <a:lnTo>
                <a:pt x="2529706" y="4151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ECDB9-7925-46C7-8BD1-F057156B0C10}">
      <dsp:nvSpPr>
        <dsp:cNvPr id="0" name=""/>
        <dsp:cNvSpPr/>
      </dsp:nvSpPr>
      <dsp:spPr>
        <a:xfrm>
          <a:off x="6329511" y="1457126"/>
          <a:ext cx="1556742" cy="1037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List of Edges (Array List of Streets)</a:t>
          </a:r>
          <a:endParaRPr lang="en-US" sz="1800" kern="1200" dirty="0"/>
        </a:p>
      </dsp:txBody>
      <dsp:txXfrm>
        <a:off x="6359908" y="1487523"/>
        <a:ext cx="1495948" cy="977034"/>
      </dsp:txXfrm>
    </dsp:sp>
    <dsp:sp modelId="{1ACFEB84-8B38-49CB-89A5-866761B38AF4}">
      <dsp:nvSpPr>
        <dsp:cNvPr id="0" name=""/>
        <dsp:cNvSpPr/>
      </dsp:nvSpPr>
      <dsp:spPr>
        <a:xfrm>
          <a:off x="7062162" y="2494954"/>
          <a:ext cx="91440" cy="415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81B1B-BEB6-4177-BE68-D79491B9D366}">
      <dsp:nvSpPr>
        <dsp:cNvPr id="0" name=""/>
        <dsp:cNvSpPr/>
      </dsp:nvSpPr>
      <dsp:spPr>
        <a:xfrm>
          <a:off x="6329511" y="2910085"/>
          <a:ext cx="1556742" cy="10378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Street ‘E’</a:t>
          </a:r>
          <a:endParaRPr lang="en-US" sz="1800" kern="1200" dirty="0"/>
        </a:p>
      </dsp:txBody>
      <dsp:txXfrm>
        <a:off x="6359908" y="2940482"/>
        <a:ext cx="1495948" cy="977034"/>
      </dsp:txXfrm>
    </dsp:sp>
    <dsp:sp modelId="{60635E1C-6830-453D-9880-6081E2A8BDA6}">
      <dsp:nvSpPr>
        <dsp:cNvPr id="0" name=""/>
        <dsp:cNvSpPr/>
      </dsp:nvSpPr>
      <dsp:spPr>
        <a:xfrm>
          <a:off x="5084117" y="3947913"/>
          <a:ext cx="2023764" cy="415131"/>
        </a:xfrm>
        <a:custGeom>
          <a:avLst/>
          <a:gdLst/>
          <a:ahLst/>
          <a:cxnLst/>
          <a:rect l="0" t="0" r="0" b="0"/>
          <a:pathLst>
            <a:path>
              <a:moveTo>
                <a:pt x="2023764" y="0"/>
              </a:moveTo>
              <a:lnTo>
                <a:pt x="2023764" y="207565"/>
              </a:lnTo>
              <a:lnTo>
                <a:pt x="0" y="207565"/>
              </a:lnTo>
              <a:lnTo>
                <a:pt x="0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ECDE3-2D6B-4480-A08D-1CC1F92163D3}">
      <dsp:nvSpPr>
        <dsp:cNvPr id="0" name=""/>
        <dsp:cNvSpPr/>
      </dsp:nvSpPr>
      <dsp:spPr>
        <a:xfrm>
          <a:off x="4305746" y="436304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Lane</a:t>
          </a:r>
          <a:endParaRPr lang="en-US" sz="1800" kern="1200" dirty="0"/>
        </a:p>
      </dsp:txBody>
      <dsp:txXfrm>
        <a:off x="4336143" y="4393441"/>
        <a:ext cx="1495948" cy="977034"/>
      </dsp:txXfrm>
    </dsp:sp>
    <dsp:sp modelId="{8754A69B-D3E1-4F7E-81AF-FA4C528A707B}">
      <dsp:nvSpPr>
        <dsp:cNvPr id="0" name=""/>
        <dsp:cNvSpPr/>
      </dsp:nvSpPr>
      <dsp:spPr>
        <a:xfrm>
          <a:off x="4072235" y="5400872"/>
          <a:ext cx="1011882" cy="415131"/>
        </a:xfrm>
        <a:custGeom>
          <a:avLst/>
          <a:gdLst/>
          <a:ahLst/>
          <a:cxnLst/>
          <a:rect l="0" t="0" r="0" b="0"/>
          <a:pathLst>
            <a:path>
              <a:moveTo>
                <a:pt x="1011882" y="0"/>
              </a:moveTo>
              <a:lnTo>
                <a:pt x="1011882" y="207565"/>
              </a:lnTo>
              <a:lnTo>
                <a:pt x="0" y="207565"/>
              </a:lnTo>
              <a:lnTo>
                <a:pt x="0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6F5CC-3EAB-4F3B-A30F-DCF7C464659A}">
      <dsp:nvSpPr>
        <dsp:cNvPr id="0" name=""/>
        <dsp:cNvSpPr/>
      </dsp:nvSpPr>
      <dsp:spPr>
        <a:xfrm>
          <a:off x="3293864" y="581600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Lane from TSJ1-&gt;TSJ2</a:t>
          </a:r>
          <a:endParaRPr lang="en-US" sz="1800" kern="1200" dirty="0"/>
        </a:p>
      </dsp:txBody>
      <dsp:txXfrm>
        <a:off x="3324261" y="5846401"/>
        <a:ext cx="1495948" cy="977034"/>
      </dsp:txXfrm>
    </dsp:sp>
    <dsp:sp modelId="{02511FEE-9C76-46C1-A153-D5408FD82CAE}">
      <dsp:nvSpPr>
        <dsp:cNvPr id="0" name=""/>
        <dsp:cNvSpPr/>
      </dsp:nvSpPr>
      <dsp:spPr>
        <a:xfrm>
          <a:off x="5084117" y="5400872"/>
          <a:ext cx="1011882" cy="4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65"/>
              </a:lnTo>
              <a:lnTo>
                <a:pt x="1011882" y="207565"/>
              </a:lnTo>
              <a:lnTo>
                <a:pt x="1011882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63D-70C8-4D23-9F73-0CAF87F160BB}">
      <dsp:nvSpPr>
        <dsp:cNvPr id="0" name=""/>
        <dsp:cNvSpPr/>
      </dsp:nvSpPr>
      <dsp:spPr>
        <a:xfrm>
          <a:off x="5317628" y="581600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Lane from TSJ2-&gt;TSJ1</a:t>
          </a:r>
          <a:endParaRPr lang="en-US" sz="1800" kern="1200" dirty="0"/>
        </a:p>
      </dsp:txBody>
      <dsp:txXfrm>
        <a:off x="5348025" y="5846401"/>
        <a:ext cx="1495948" cy="977034"/>
      </dsp:txXfrm>
    </dsp:sp>
    <dsp:sp modelId="{09FCBAF7-5C96-4771-ACAB-8E8C9B0990E6}">
      <dsp:nvSpPr>
        <dsp:cNvPr id="0" name=""/>
        <dsp:cNvSpPr/>
      </dsp:nvSpPr>
      <dsp:spPr>
        <a:xfrm>
          <a:off x="7107882" y="3947913"/>
          <a:ext cx="2023764" cy="4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65"/>
              </a:lnTo>
              <a:lnTo>
                <a:pt x="2023764" y="207565"/>
              </a:lnTo>
              <a:lnTo>
                <a:pt x="2023764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C6EEA-57EE-4884-BEE4-1F808C6EDFDE}">
      <dsp:nvSpPr>
        <dsp:cNvPr id="0" name=""/>
        <dsp:cNvSpPr/>
      </dsp:nvSpPr>
      <dsp:spPr>
        <a:xfrm>
          <a:off x="8353276" y="436304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TSL</a:t>
          </a:r>
          <a:endParaRPr lang="en-US" sz="1800" kern="1200" dirty="0"/>
        </a:p>
      </dsp:txBody>
      <dsp:txXfrm>
        <a:off x="8383673" y="4393441"/>
        <a:ext cx="1495948" cy="977034"/>
      </dsp:txXfrm>
    </dsp:sp>
    <dsp:sp modelId="{426C4E82-EE11-40F6-9618-E4DD7E326F58}">
      <dsp:nvSpPr>
        <dsp:cNvPr id="0" name=""/>
        <dsp:cNvSpPr/>
      </dsp:nvSpPr>
      <dsp:spPr>
        <a:xfrm>
          <a:off x="8119764" y="5400872"/>
          <a:ext cx="1011882" cy="415131"/>
        </a:xfrm>
        <a:custGeom>
          <a:avLst/>
          <a:gdLst/>
          <a:ahLst/>
          <a:cxnLst/>
          <a:rect l="0" t="0" r="0" b="0"/>
          <a:pathLst>
            <a:path>
              <a:moveTo>
                <a:pt x="1011882" y="0"/>
              </a:moveTo>
              <a:lnTo>
                <a:pt x="1011882" y="207565"/>
              </a:lnTo>
              <a:lnTo>
                <a:pt x="0" y="207565"/>
              </a:lnTo>
              <a:lnTo>
                <a:pt x="0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7679E-DDD8-40BC-B2D2-AB23514D583E}">
      <dsp:nvSpPr>
        <dsp:cNvPr id="0" name=""/>
        <dsp:cNvSpPr/>
      </dsp:nvSpPr>
      <dsp:spPr>
        <a:xfrm>
          <a:off x="7341393" y="581600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TSL1</a:t>
          </a:r>
          <a:endParaRPr lang="en-US" sz="1800" kern="1200" dirty="0"/>
        </a:p>
      </dsp:txBody>
      <dsp:txXfrm>
        <a:off x="7371790" y="5846401"/>
        <a:ext cx="1495948" cy="977034"/>
      </dsp:txXfrm>
    </dsp:sp>
    <dsp:sp modelId="{83AA360A-7780-485F-9FEF-F6C5F4B9E99C}">
      <dsp:nvSpPr>
        <dsp:cNvPr id="0" name=""/>
        <dsp:cNvSpPr/>
      </dsp:nvSpPr>
      <dsp:spPr>
        <a:xfrm>
          <a:off x="9131647" y="5400872"/>
          <a:ext cx="1011882" cy="4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65"/>
              </a:lnTo>
              <a:lnTo>
                <a:pt x="1011882" y="207565"/>
              </a:lnTo>
              <a:lnTo>
                <a:pt x="1011882" y="4151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51F67-DA5B-48B0-A4C8-9127E1C73BC4}">
      <dsp:nvSpPr>
        <dsp:cNvPr id="0" name=""/>
        <dsp:cNvSpPr/>
      </dsp:nvSpPr>
      <dsp:spPr>
        <a:xfrm>
          <a:off x="9365158" y="5816004"/>
          <a:ext cx="1556742" cy="1037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TSL2</a:t>
          </a:r>
          <a:endParaRPr lang="en-US" sz="1800" kern="1200" dirty="0"/>
        </a:p>
      </dsp:txBody>
      <dsp:txXfrm>
        <a:off x="9395555" y="5846401"/>
        <a:ext cx="1495948" cy="977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EC2C-4CA0-41DB-99C4-FADCD2C5AF23}">
      <dsp:nvSpPr>
        <dsp:cNvPr id="0" name=""/>
        <dsp:cNvSpPr/>
      </dsp:nvSpPr>
      <dsp:spPr>
        <a:xfrm>
          <a:off x="6392465" y="3174"/>
          <a:ext cx="1976437" cy="131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Map Extension List</a:t>
          </a:r>
          <a:endParaRPr lang="en-US" sz="2200" kern="1200" dirty="0"/>
        </a:p>
      </dsp:txBody>
      <dsp:txXfrm>
        <a:off x="6431057" y="41766"/>
        <a:ext cx="1899253" cy="1240441"/>
      </dsp:txXfrm>
    </dsp:sp>
    <dsp:sp modelId="{11C34E4B-E7D8-4AD8-B722-A51E6E40E234}">
      <dsp:nvSpPr>
        <dsp:cNvPr id="0" name=""/>
        <dsp:cNvSpPr/>
      </dsp:nvSpPr>
      <dsp:spPr>
        <a:xfrm>
          <a:off x="6096000" y="1320799"/>
          <a:ext cx="1284684" cy="527050"/>
        </a:xfrm>
        <a:custGeom>
          <a:avLst/>
          <a:gdLst/>
          <a:ahLst/>
          <a:cxnLst/>
          <a:rect l="0" t="0" r="0" b="0"/>
          <a:pathLst>
            <a:path>
              <a:moveTo>
                <a:pt x="1284684" y="0"/>
              </a:moveTo>
              <a:lnTo>
                <a:pt x="1284684" y="263525"/>
              </a:lnTo>
              <a:lnTo>
                <a:pt x="0" y="263525"/>
              </a:lnTo>
              <a:lnTo>
                <a:pt x="0" y="527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E06F1-DFC5-45DF-B961-20B9641F7F0C}">
      <dsp:nvSpPr>
        <dsp:cNvPr id="0" name=""/>
        <dsp:cNvSpPr/>
      </dsp:nvSpPr>
      <dsp:spPr>
        <a:xfrm>
          <a:off x="5107781" y="1847849"/>
          <a:ext cx="1976437" cy="131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Linked List of Map Extension Nodes(MENs)</a:t>
          </a:r>
          <a:endParaRPr lang="en-US" sz="2200" kern="1200" dirty="0"/>
        </a:p>
      </dsp:txBody>
      <dsp:txXfrm>
        <a:off x="5146373" y="1886441"/>
        <a:ext cx="1899253" cy="1240441"/>
      </dsp:txXfrm>
    </dsp:sp>
    <dsp:sp modelId="{D59DD562-819C-478B-8D89-425D1655B1F9}">
      <dsp:nvSpPr>
        <dsp:cNvPr id="0" name=""/>
        <dsp:cNvSpPr/>
      </dsp:nvSpPr>
      <dsp:spPr>
        <a:xfrm>
          <a:off x="6050280" y="3165474"/>
          <a:ext cx="91440" cy="527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0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15FC-5AB4-4384-985A-E86DB2DF3F4F}">
      <dsp:nvSpPr>
        <dsp:cNvPr id="0" name=""/>
        <dsp:cNvSpPr/>
      </dsp:nvSpPr>
      <dsp:spPr>
        <a:xfrm>
          <a:off x="5107781" y="3692524"/>
          <a:ext cx="1976437" cy="131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MEN ‘V’</a:t>
          </a:r>
          <a:endParaRPr lang="en-US" sz="2200" kern="1200" dirty="0"/>
        </a:p>
      </dsp:txBody>
      <dsp:txXfrm>
        <a:off x="5146373" y="3731116"/>
        <a:ext cx="1899253" cy="1240441"/>
      </dsp:txXfrm>
    </dsp:sp>
    <dsp:sp modelId="{89B98E24-2FBB-4F8F-969B-25A6A9F5991D}">
      <dsp:nvSpPr>
        <dsp:cNvPr id="0" name=""/>
        <dsp:cNvSpPr/>
      </dsp:nvSpPr>
      <dsp:spPr>
        <a:xfrm>
          <a:off x="3526631" y="5010149"/>
          <a:ext cx="2569368" cy="527050"/>
        </a:xfrm>
        <a:custGeom>
          <a:avLst/>
          <a:gdLst/>
          <a:ahLst/>
          <a:cxnLst/>
          <a:rect l="0" t="0" r="0" b="0"/>
          <a:pathLst>
            <a:path>
              <a:moveTo>
                <a:pt x="2569368" y="0"/>
              </a:moveTo>
              <a:lnTo>
                <a:pt x="2569368" y="263525"/>
              </a:lnTo>
              <a:lnTo>
                <a:pt x="0" y="263525"/>
              </a:lnTo>
              <a:lnTo>
                <a:pt x="0" y="527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DAD4-1D5F-413A-B55A-E73A64F9D71D}">
      <dsp:nvSpPr>
        <dsp:cNvPr id="0" name=""/>
        <dsp:cNvSpPr/>
      </dsp:nvSpPr>
      <dsp:spPr>
        <a:xfrm>
          <a:off x="2538412" y="5537199"/>
          <a:ext cx="1976437" cy="131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Rate of Generation</a:t>
          </a:r>
          <a:endParaRPr lang="en-US" sz="2200" kern="1200" dirty="0"/>
        </a:p>
      </dsp:txBody>
      <dsp:txXfrm>
        <a:off x="2577004" y="5575791"/>
        <a:ext cx="1899253" cy="1240441"/>
      </dsp:txXfrm>
    </dsp:sp>
    <dsp:sp modelId="{A4454741-322B-44A3-85D2-A05B23CD8C32}">
      <dsp:nvSpPr>
        <dsp:cNvPr id="0" name=""/>
        <dsp:cNvSpPr/>
      </dsp:nvSpPr>
      <dsp:spPr>
        <a:xfrm>
          <a:off x="6050280" y="5010149"/>
          <a:ext cx="91440" cy="527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062E1-1B6A-4FAE-8500-4AF981CC66F9}">
      <dsp:nvSpPr>
        <dsp:cNvPr id="0" name=""/>
        <dsp:cNvSpPr/>
      </dsp:nvSpPr>
      <dsp:spPr>
        <a:xfrm>
          <a:off x="5107781" y="5537199"/>
          <a:ext cx="1976437" cy="131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Pointer to Connecting Street</a:t>
          </a:r>
          <a:endParaRPr lang="en-US" sz="2200" kern="1200" dirty="0"/>
        </a:p>
      </dsp:txBody>
      <dsp:txXfrm>
        <a:off x="5146373" y="5575791"/>
        <a:ext cx="1899253" cy="1240441"/>
      </dsp:txXfrm>
    </dsp:sp>
    <dsp:sp modelId="{687194A6-F7EC-44CC-ADDE-C389E54CD5FE}">
      <dsp:nvSpPr>
        <dsp:cNvPr id="0" name=""/>
        <dsp:cNvSpPr/>
      </dsp:nvSpPr>
      <dsp:spPr>
        <a:xfrm>
          <a:off x="6096000" y="5010149"/>
          <a:ext cx="2569368" cy="527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25"/>
              </a:lnTo>
              <a:lnTo>
                <a:pt x="2569368" y="263525"/>
              </a:lnTo>
              <a:lnTo>
                <a:pt x="2569368" y="527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0AA3-3E32-4EA0-87A9-78299207A5E7}">
      <dsp:nvSpPr>
        <dsp:cNvPr id="0" name=""/>
        <dsp:cNvSpPr/>
      </dsp:nvSpPr>
      <dsp:spPr>
        <a:xfrm>
          <a:off x="7677150" y="5537199"/>
          <a:ext cx="1976437" cy="131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Pointer to the Connected TSJ</a:t>
          </a:r>
          <a:endParaRPr lang="en-US" sz="2200" kern="1200" dirty="0"/>
        </a:p>
      </dsp:txBody>
      <dsp:txXfrm>
        <a:off x="7715742" y="5575791"/>
        <a:ext cx="1899253" cy="1240441"/>
      </dsp:txXfrm>
    </dsp:sp>
    <dsp:sp modelId="{2D67D4E6-DA09-44B1-B242-D761288AD296}">
      <dsp:nvSpPr>
        <dsp:cNvPr id="0" name=""/>
        <dsp:cNvSpPr/>
      </dsp:nvSpPr>
      <dsp:spPr>
        <a:xfrm>
          <a:off x="7380684" y="1320799"/>
          <a:ext cx="1284684" cy="527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25"/>
              </a:lnTo>
              <a:lnTo>
                <a:pt x="1284684" y="263525"/>
              </a:lnTo>
              <a:lnTo>
                <a:pt x="1284684" y="527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ECDB9-7925-46C7-8BD1-F057156B0C10}">
      <dsp:nvSpPr>
        <dsp:cNvPr id="0" name=""/>
        <dsp:cNvSpPr/>
      </dsp:nvSpPr>
      <dsp:spPr>
        <a:xfrm>
          <a:off x="7677150" y="1847849"/>
          <a:ext cx="1976437" cy="131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Number of Map Extension Nodes</a:t>
          </a:r>
          <a:endParaRPr lang="en-US" sz="2200" kern="1200" dirty="0"/>
        </a:p>
      </dsp:txBody>
      <dsp:txXfrm>
        <a:off x="7715742" y="1886441"/>
        <a:ext cx="1899253" cy="1240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927F-1CE4-4E44-9A71-998D88AF9662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0A73-11FF-432F-A5A2-5CD306AB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40A73-11FF-432F-A5A2-5CD306ABE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40A73-11FF-432F-A5A2-5CD306ABE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5B13-BFD0-4518-8F87-D9BC0097A56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2D49-D57E-48ED-BB53-5A80426F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47114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8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24350272"/>
              </p:ext>
            </p:extLst>
          </p:nvPr>
        </p:nvGraphicFramePr>
        <p:xfrm>
          <a:off x="-1023582" y="1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7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</Words>
  <Application>Microsoft Office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Niladri Dutta</dc:creator>
  <cp:lastModifiedBy>Niladri Dutta</cp:lastModifiedBy>
  <cp:revision>10</cp:revision>
  <dcterms:created xsi:type="dcterms:W3CDTF">2015-03-26T10:38:49Z</dcterms:created>
  <dcterms:modified xsi:type="dcterms:W3CDTF">2015-03-26T12:03:04Z</dcterms:modified>
</cp:coreProperties>
</file>